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3891200" cy="32918400"/>
  <p:notesSz cx="9144000" cy="6858000"/>
  <p:defaultTextStyle>
    <a:defPPr>
      <a:defRPr lang="en-US"/>
    </a:defPPr>
    <a:lvl1pPr algn="l" defTabSz="4387850" rtl="0" fontAlgn="base">
      <a:spcBef>
        <a:spcPct val="0"/>
      </a:spcBef>
      <a:spcAft>
        <a:spcPct val="0"/>
      </a:spcAft>
      <a:defRPr sz="8600" kern="1200">
        <a:solidFill>
          <a:schemeClr val="tx1"/>
        </a:solidFill>
        <a:latin typeface="Arial" charset="0"/>
        <a:ea typeface="+mn-ea"/>
        <a:cs typeface="Arial" charset="0"/>
      </a:defRPr>
    </a:lvl1pPr>
    <a:lvl2pPr marL="2193925" indent="-1736725" algn="l" defTabSz="4387850" rtl="0" fontAlgn="base">
      <a:spcBef>
        <a:spcPct val="0"/>
      </a:spcBef>
      <a:spcAft>
        <a:spcPct val="0"/>
      </a:spcAft>
      <a:defRPr sz="8600" kern="1200">
        <a:solidFill>
          <a:schemeClr val="tx1"/>
        </a:solidFill>
        <a:latin typeface="Arial" charset="0"/>
        <a:ea typeface="+mn-ea"/>
        <a:cs typeface="Arial" charset="0"/>
      </a:defRPr>
    </a:lvl2pPr>
    <a:lvl3pPr marL="4387850" indent="-3473450" algn="l" defTabSz="4387850" rtl="0" fontAlgn="base">
      <a:spcBef>
        <a:spcPct val="0"/>
      </a:spcBef>
      <a:spcAft>
        <a:spcPct val="0"/>
      </a:spcAft>
      <a:defRPr sz="8600" kern="1200">
        <a:solidFill>
          <a:schemeClr val="tx1"/>
        </a:solidFill>
        <a:latin typeface="Arial" charset="0"/>
        <a:ea typeface="+mn-ea"/>
        <a:cs typeface="Arial" charset="0"/>
      </a:defRPr>
    </a:lvl3pPr>
    <a:lvl4pPr marL="6583363" indent="-5211763" algn="l" defTabSz="4387850" rtl="0" fontAlgn="base">
      <a:spcBef>
        <a:spcPct val="0"/>
      </a:spcBef>
      <a:spcAft>
        <a:spcPct val="0"/>
      </a:spcAft>
      <a:defRPr sz="8600" kern="1200">
        <a:solidFill>
          <a:schemeClr val="tx1"/>
        </a:solidFill>
        <a:latin typeface="Arial" charset="0"/>
        <a:ea typeface="+mn-ea"/>
        <a:cs typeface="Arial" charset="0"/>
      </a:defRPr>
    </a:lvl4pPr>
    <a:lvl5pPr marL="8777288" indent="-6948488" algn="l" defTabSz="4387850" rtl="0" fontAlgn="base">
      <a:spcBef>
        <a:spcPct val="0"/>
      </a:spcBef>
      <a:spcAft>
        <a:spcPct val="0"/>
      </a:spcAft>
      <a:defRPr sz="8600" kern="1200">
        <a:solidFill>
          <a:schemeClr val="tx1"/>
        </a:solidFill>
        <a:latin typeface="Arial" charset="0"/>
        <a:ea typeface="+mn-ea"/>
        <a:cs typeface="Arial" charset="0"/>
      </a:defRPr>
    </a:lvl5pPr>
    <a:lvl6pPr marL="2286000" algn="l" defTabSz="914400" rtl="0" eaLnBrk="1" latinLnBrk="0" hangingPunct="1">
      <a:defRPr sz="8600" kern="1200">
        <a:solidFill>
          <a:schemeClr val="tx1"/>
        </a:solidFill>
        <a:latin typeface="Arial" charset="0"/>
        <a:ea typeface="+mn-ea"/>
        <a:cs typeface="Arial" charset="0"/>
      </a:defRPr>
    </a:lvl6pPr>
    <a:lvl7pPr marL="2743200" algn="l" defTabSz="914400" rtl="0" eaLnBrk="1" latinLnBrk="0" hangingPunct="1">
      <a:defRPr sz="8600" kern="1200">
        <a:solidFill>
          <a:schemeClr val="tx1"/>
        </a:solidFill>
        <a:latin typeface="Arial" charset="0"/>
        <a:ea typeface="+mn-ea"/>
        <a:cs typeface="Arial" charset="0"/>
      </a:defRPr>
    </a:lvl7pPr>
    <a:lvl8pPr marL="3200400" algn="l" defTabSz="914400" rtl="0" eaLnBrk="1" latinLnBrk="0" hangingPunct="1">
      <a:defRPr sz="8600" kern="1200">
        <a:solidFill>
          <a:schemeClr val="tx1"/>
        </a:solidFill>
        <a:latin typeface="Arial" charset="0"/>
        <a:ea typeface="+mn-ea"/>
        <a:cs typeface="Arial" charset="0"/>
      </a:defRPr>
    </a:lvl8pPr>
    <a:lvl9pPr marL="3657600" algn="l" defTabSz="914400" rtl="0" eaLnBrk="1" latinLnBrk="0" hangingPunct="1">
      <a:defRPr sz="8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127823"/>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602" autoAdjust="0"/>
  </p:normalViewPr>
  <p:slideViewPr>
    <p:cSldViewPr>
      <p:cViewPr>
        <p:scale>
          <a:sx n="30" d="100"/>
          <a:sy n="30" d="100"/>
        </p:scale>
        <p:origin x="1626" y="3150"/>
      </p:cViewPr>
      <p:guideLst>
        <p:guide orient="horz" pos="10368"/>
        <p:guide pos="13824"/>
      </p:guideLst>
    </p:cSldViewPr>
  </p:slideViewPr>
  <p:notesTextViewPr>
    <p:cViewPr>
      <p:scale>
        <a:sx n="100" d="100"/>
        <a:sy n="100" d="100"/>
      </p:scale>
      <p:origin x="0" y="0"/>
    </p:cViewPr>
  </p:notesTextViewPr>
  <p:sorterViewPr>
    <p:cViewPr>
      <p:scale>
        <a:sx n="66" d="100"/>
        <a:sy n="66" d="100"/>
      </p:scale>
      <p:origin x="0" y="3588"/>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labuser.ACCEL\Desktop\Tabla%20analisis%20de%20laboratorio%2002081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I:\CDC\Research\Tabla%20analisis%20de%20laboratorio%2002081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I:\CDC\Research\Clogging\Clogging%2011.19-11.24.0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a:defRPr lang="en-US" sz="2000" b="1" i="0" u="none" strike="noStrike" kern="1200" baseline="0">
                <a:solidFill>
                  <a:prstClr val="black"/>
                </a:solidFill>
                <a:latin typeface="+mn-lt"/>
                <a:ea typeface="+mn-ea"/>
                <a:cs typeface="+mn-cs"/>
              </a:defRPr>
            </a:pPr>
            <a:r>
              <a:rPr lang="en-US" sz="2000" b="1" i="0" u="none" strike="noStrike" kern="1200" baseline="0">
                <a:solidFill>
                  <a:prstClr val="black"/>
                </a:solidFill>
                <a:latin typeface="+mn-lt"/>
                <a:ea typeface="+mn-ea"/>
                <a:cs typeface="+mn-cs"/>
              </a:rPr>
              <a:t>Comparison of Influent and Effluent Coliform Counts</a:t>
            </a:r>
          </a:p>
        </c:rich>
      </c:tx>
      <c:layout>
        <c:manualLayout>
          <c:xMode val="edge"/>
          <c:yMode val="edge"/>
          <c:x val="0.17024709032583069"/>
          <c:y val="4.3905915606703011E-2"/>
        </c:manualLayout>
      </c:layout>
    </c:title>
    <c:view3D>
      <c:depthPercent val="190"/>
      <c:rAngAx val="1"/>
    </c:view3D>
    <c:sideWall>
      <c:spPr>
        <a:ln>
          <a:noFill/>
        </a:ln>
      </c:spPr>
    </c:sideWall>
    <c:backWall>
      <c:spPr>
        <a:ln>
          <a:noFill/>
        </a:ln>
      </c:spPr>
    </c:backWall>
    <c:plotArea>
      <c:layout>
        <c:manualLayout>
          <c:layoutTarget val="inner"/>
          <c:xMode val="edge"/>
          <c:yMode val="edge"/>
          <c:x val="0.11594912378376956"/>
          <c:y val="0.14291317415968174"/>
          <c:w val="0.84282815053377047"/>
          <c:h val="0.5769830831799897"/>
        </c:manualLayout>
      </c:layout>
      <c:bar3DChart>
        <c:barDir val="col"/>
        <c:grouping val="clustered"/>
        <c:ser>
          <c:idx val="0"/>
          <c:order val="0"/>
          <c:tx>
            <c:v>Entrance Coliforms</c:v>
          </c:tx>
          <c:cat>
            <c:numRef>
              <c:f>Sheet1!$B$27:$B$42</c:f>
              <c:numCache>
                <c:formatCode>m/d/yyyy</c:formatCode>
                <c:ptCount val="16"/>
                <c:pt idx="0">
                  <c:v>40050</c:v>
                </c:pt>
                <c:pt idx="1">
                  <c:v>40057</c:v>
                </c:pt>
                <c:pt idx="2">
                  <c:v>40057</c:v>
                </c:pt>
                <c:pt idx="3">
                  <c:v>40064</c:v>
                </c:pt>
                <c:pt idx="4">
                  <c:v>40064</c:v>
                </c:pt>
                <c:pt idx="5">
                  <c:v>40092</c:v>
                </c:pt>
                <c:pt idx="6">
                  <c:v>40093</c:v>
                </c:pt>
                <c:pt idx="7">
                  <c:v>40093</c:v>
                </c:pt>
                <c:pt idx="8">
                  <c:v>40102</c:v>
                </c:pt>
                <c:pt idx="9">
                  <c:v>40106</c:v>
                </c:pt>
                <c:pt idx="10">
                  <c:v>40109</c:v>
                </c:pt>
                <c:pt idx="11">
                  <c:v>40109</c:v>
                </c:pt>
                <c:pt idx="12">
                  <c:v>40120</c:v>
                </c:pt>
                <c:pt idx="13">
                  <c:v>40134</c:v>
                </c:pt>
                <c:pt idx="14">
                  <c:v>40141</c:v>
                </c:pt>
                <c:pt idx="15">
                  <c:v>40165</c:v>
                </c:pt>
              </c:numCache>
            </c:numRef>
          </c:cat>
          <c:val>
            <c:numRef>
              <c:f>Sheet1!$C$27:$C$42</c:f>
              <c:numCache>
                <c:formatCode>General</c:formatCode>
                <c:ptCount val="16"/>
                <c:pt idx="0">
                  <c:v>320</c:v>
                </c:pt>
                <c:pt idx="1">
                  <c:v>30</c:v>
                </c:pt>
                <c:pt idx="2">
                  <c:v>110</c:v>
                </c:pt>
                <c:pt idx="3">
                  <c:v>60</c:v>
                </c:pt>
                <c:pt idx="4">
                  <c:v>110</c:v>
                </c:pt>
                <c:pt idx="5">
                  <c:v>220</c:v>
                </c:pt>
                <c:pt idx="6">
                  <c:v>130</c:v>
                </c:pt>
                <c:pt idx="7">
                  <c:v>760</c:v>
                </c:pt>
                <c:pt idx="8">
                  <c:v>30</c:v>
                </c:pt>
                <c:pt idx="9">
                  <c:v>40</c:v>
                </c:pt>
                <c:pt idx="10">
                  <c:v>40</c:v>
                </c:pt>
                <c:pt idx="11">
                  <c:v>80</c:v>
                </c:pt>
                <c:pt idx="12">
                  <c:v>470</c:v>
                </c:pt>
                <c:pt idx="13">
                  <c:v>40</c:v>
                </c:pt>
                <c:pt idx="14">
                  <c:v>70</c:v>
                </c:pt>
                <c:pt idx="15">
                  <c:v>110</c:v>
                </c:pt>
              </c:numCache>
            </c:numRef>
          </c:val>
        </c:ser>
        <c:ser>
          <c:idx val="1"/>
          <c:order val="1"/>
          <c:tx>
            <c:v>First House Coliforms</c:v>
          </c:tx>
          <c:cat>
            <c:numRef>
              <c:f>Sheet1!$B$27:$B$42</c:f>
              <c:numCache>
                <c:formatCode>m/d/yyyy</c:formatCode>
                <c:ptCount val="16"/>
                <c:pt idx="0">
                  <c:v>40050</c:v>
                </c:pt>
                <c:pt idx="1">
                  <c:v>40057</c:v>
                </c:pt>
                <c:pt idx="2">
                  <c:v>40057</c:v>
                </c:pt>
                <c:pt idx="3">
                  <c:v>40064</c:v>
                </c:pt>
                <c:pt idx="4">
                  <c:v>40064</c:v>
                </c:pt>
                <c:pt idx="5">
                  <c:v>40092</c:v>
                </c:pt>
                <c:pt idx="6">
                  <c:v>40093</c:v>
                </c:pt>
                <c:pt idx="7">
                  <c:v>40093</c:v>
                </c:pt>
                <c:pt idx="8">
                  <c:v>40102</c:v>
                </c:pt>
                <c:pt idx="9">
                  <c:v>40106</c:v>
                </c:pt>
                <c:pt idx="10">
                  <c:v>40109</c:v>
                </c:pt>
                <c:pt idx="11">
                  <c:v>40109</c:v>
                </c:pt>
                <c:pt idx="12">
                  <c:v>40120</c:v>
                </c:pt>
                <c:pt idx="13">
                  <c:v>40134</c:v>
                </c:pt>
                <c:pt idx="14">
                  <c:v>40141</c:v>
                </c:pt>
                <c:pt idx="15">
                  <c:v>40165</c:v>
                </c:pt>
              </c:numCache>
            </c:numRef>
          </c:cat>
          <c:val>
            <c:numRef>
              <c:f>Sheet1!$D$27:$D$42</c:f>
              <c:numCache>
                <c:formatCode>General</c:formatCode>
                <c:ptCount val="1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numCache>
            </c:numRef>
          </c:val>
        </c:ser>
        <c:shape val="box"/>
        <c:axId val="51920256"/>
        <c:axId val="51942528"/>
        <c:axId val="0"/>
      </c:bar3DChart>
      <c:catAx>
        <c:axId val="51920256"/>
        <c:scaling>
          <c:orientation val="minMax"/>
        </c:scaling>
        <c:axPos val="b"/>
        <c:numFmt formatCode="m/d/yyyy" sourceLinked="1"/>
        <c:majorTickMark val="none"/>
        <c:tickLblPos val="nextTo"/>
        <c:txPr>
          <a:bodyPr/>
          <a:lstStyle/>
          <a:p>
            <a:pPr>
              <a:defRPr sz="1700"/>
            </a:pPr>
            <a:endParaRPr lang="en-US"/>
          </a:p>
        </c:txPr>
        <c:crossAx val="51942528"/>
        <c:crosses val="autoZero"/>
        <c:lblAlgn val="ctr"/>
        <c:lblOffset val="100"/>
      </c:catAx>
      <c:valAx>
        <c:axId val="51942528"/>
        <c:scaling>
          <c:orientation val="minMax"/>
        </c:scaling>
        <c:axPos val="l"/>
        <c:majorGridlines/>
        <c:title>
          <c:tx>
            <c:rich>
              <a:bodyPr/>
              <a:lstStyle/>
              <a:p>
                <a:pPr algn="ctr">
                  <a:defRPr lang="en-US" sz="1800" b="1" i="0" u="none" strike="noStrike" kern="1200" baseline="0">
                    <a:solidFill>
                      <a:prstClr val="black"/>
                    </a:solidFill>
                    <a:latin typeface="+mn-lt"/>
                    <a:ea typeface="+mn-ea"/>
                    <a:cs typeface="+mn-cs"/>
                  </a:defRPr>
                </a:pPr>
                <a:r>
                  <a:rPr lang="en-US" sz="1800" b="1" i="0" u="none" strike="noStrike" kern="1200" baseline="0">
                    <a:solidFill>
                      <a:prstClr val="black"/>
                    </a:solidFill>
                    <a:latin typeface="+mn-lt"/>
                    <a:ea typeface="+mn-ea"/>
                    <a:cs typeface="+mn-cs"/>
                  </a:rPr>
                  <a:t>Fecal Coliforms (UFC/100mL)</a:t>
                </a:r>
              </a:p>
            </c:rich>
          </c:tx>
          <c:layout>
            <c:manualLayout>
              <c:xMode val="edge"/>
              <c:yMode val="edge"/>
              <c:x val="1.0635947292302749E-2"/>
              <c:y val="0.14749868706448732"/>
            </c:manualLayout>
          </c:layout>
        </c:title>
        <c:numFmt formatCode="General" sourceLinked="1"/>
        <c:tickLblPos val="nextTo"/>
        <c:txPr>
          <a:bodyPr/>
          <a:lstStyle/>
          <a:p>
            <a:pPr>
              <a:defRPr sz="1800"/>
            </a:pPr>
            <a:endParaRPr lang="en-US"/>
          </a:p>
        </c:txPr>
        <c:crossAx val="51920256"/>
        <c:crosses val="autoZero"/>
        <c:crossBetween val="between"/>
      </c:valAx>
    </c:plotArea>
    <c:legend>
      <c:legendPos val="r"/>
      <c:layout>
        <c:manualLayout>
          <c:xMode val="edge"/>
          <c:yMode val="edge"/>
          <c:x val="0.55555588704522618"/>
          <c:y val="0.18355033604740051"/>
          <c:w val="0.26952248332834966"/>
          <c:h val="0.20696527468540574"/>
        </c:manualLayout>
      </c:layout>
      <c:txPr>
        <a:bodyPr/>
        <a:lstStyle/>
        <a:p>
          <a:pPr>
            <a:defRPr sz="1600"/>
          </a:pPr>
          <a:endParaRPr lang="en-US"/>
        </a:p>
      </c:txPr>
    </c:legend>
    <c:plotVisOnly val="1"/>
  </c:chart>
  <c:spPr>
    <a:ln>
      <a:solidFill>
        <a:schemeClr val="accent1"/>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lgn="l">
              <a:defRPr sz="2000"/>
            </a:pPr>
            <a:r>
              <a:rPr lang="en-US" sz="2000" b="1" i="0" baseline="0"/>
              <a:t>Comparison of Influent and Effluent Turbidity</a:t>
            </a:r>
            <a:endParaRPr lang="en-US" sz="2000"/>
          </a:p>
        </c:rich>
      </c:tx>
      <c:layout/>
    </c:title>
    <c:plotArea>
      <c:layout>
        <c:manualLayout>
          <c:layoutTarget val="inner"/>
          <c:xMode val="edge"/>
          <c:yMode val="edge"/>
          <c:x val="9.7004470051652372E-2"/>
          <c:y val="0.14125086337891968"/>
          <c:w val="0.8819747342188291"/>
          <c:h val="0.53827899801998469"/>
        </c:manualLayout>
      </c:layout>
      <c:barChart>
        <c:barDir val="col"/>
        <c:grouping val="clustered"/>
        <c:ser>
          <c:idx val="0"/>
          <c:order val="0"/>
          <c:tx>
            <c:v>Entrance NTU</c:v>
          </c:tx>
          <c:cat>
            <c:numRef>
              <c:f>Sheet1!$B$4:$B$22</c:f>
              <c:numCache>
                <c:formatCode>m/d/yyyy</c:formatCode>
                <c:ptCount val="19"/>
                <c:pt idx="0">
                  <c:v>40050</c:v>
                </c:pt>
                <c:pt idx="1">
                  <c:v>40057</c:v>
                </c:pt>
                <c:pt idx="2">
                  <c:v>40057</c:v>
                </c:pt>
                <c:pt idx="3">
                  <c:v>40064</c:v>
                </c:pt>
                <c:pt idx="4">
                  <c:v>40084</c:v>
                </c:pt>
                <c:pt idx="5">
                  <c:v>40085</c:v>
                </c:pt>
                <c:pt idx="6">
                  <c:v>40085</c:v>
                </c:pt>
                <c:pt idx="7">
                  <c:v>40092</c:v>
                </c:pt>
                <c:pt idx="8">
                  <c:v>40093</c:v>
                </c:pt>
                <c:pt idx="9">
                  <c:v>40102</c:v>
                </c:pt>
                <c:pt idx="10">
                  <c:v>40106</c:v>
                </c:pt>
                <c:pt idx="11">
                  <c:v>40106</c:v>
                </c:pt>
                <c:pt idx="12">
                  <c:v>40109</c:v>
                </c:pt>
                <c:pt idx="13">
                  <c:v>40118</c:v>
                </c:pt>
                <c:pt idx="14">
                  <c:v>40119</c:v>
                </c:pt>
                <c:pt idx="15">
                  <c:v>40134</c:v>
                </c:pt>
                <c:pt idx="16">
                  <c:v>40141</c:v>
                </c:pt>
                <c:pt idx="17">
                  <c:v>40141</c:v>
                </c:pt>
                <c:pt idx="18">
                  <c:v>40164</c:v>
                </c:pt>
              </c:numCache>
            </c:numRef>
          </c:cat>
          <c:val>
            <c:numRef>
              <c:f>Sheet1!$C$4:$C$22</c:f>
              <c:numCache>
                <c:formatCode>General</c:formatCode>
                <c:ptCount val="19"/>
                <c:pt idx="0">
                  <c:v>10.51</c:v>
                </c:pt>
                <c:pt idx="1">
                  <c:v>5.8</c:v>
                </c:pt>
                <c:pt idx="2">
                  <c:v>11.29</c:v>
                </c:pt>
                <c:pt idx="3">
                  <c:v>8.66</c:v>
                </c:pt>
                <c:pt idx="4">
                  <c:v>36.380000000000003</c:v>
                </c:pt>
                <c:pt idx="5">
                  <c:v>33.85</c:v>
                </c:pt>
                <c:pt idx="6">
                  <c:v>25.39</c:v>
                </c:pt>
                <c:pt idx="7">
                  <c:v>14.91</c:v>
                </c:pt>
                <c:pt idx="8">
                  <c:v>52.6</c:v>
                </c:pt>
                <c:pt idx="9">
                  <c:v>26.36</c:v>
                </c:pt>
                <c:pt idx="10">
                  <c:v>9.75</c:v>
                </c:pt>
                <c:pt idx="11">
                  <c:v>14.9</c:v>
                </c:pt>
                <c:pt idx="12">
                  <c:v>11.92</c:v>
                </c:pt>
                <c:pt idx="13">
                  <c:v>22.5</c:v>
                </c:pt>
                <c:pt idx="14">
                  <c:v>31.82</c:v>
                </c:pt>
                <c:pt idx="15">
                  <c:v>9.83</c:v>
                </c:pt>
                <c:pt idx="16">
                  <c:v>8.48</c:v>
                </c:pt>
                <c:pt idx="17">
                  <c:v>9.66</c:v>
                </c:pt>
                <c:pt idx="18">
                  <c:v>9.3700000000000028</c:v>
                </c:pt>
              </c:numCache>
            </c:numRef>
          </c:val>
        </c:ser>
        <c:ser>
          <c:idx val="1"/>
          <c:order val="1"/>
          <c:tx>
            <c:v>First House NTU</c:v>
          </c:tx>
          <c:cat>
            <c:numRef>
              <c:f>Sheet1!$B$4:$B$22</c:f>
              <c:numCache>
                <c:formatCode>m/d/yyyy</c:formatCode>
                <c:ptCount val="19"/>
                <c:pt idx="0">
                  <c:v>40050</c:v>
                </c:pt>
                <c:pt idx="1">
                  <c:v>40057</c:v>
                </c:pt>
                <c:pt idx="2">
                  <c:v>40057</c:v>
                </c:pt>
                <c:pt idx="3">
                  <c:v>40064</c:v>
                </c:pt>
                <c:pt idx="4">
                  <c:v>40084</c:v>
                </c:pt>
                <c:pt idx="5">
                  <c:v>40085</c:v>
                </c:pt>
                <c:pt idx="6">
                  <c:v>40085</c:v>
                </c:pt>
                <c:pt idx="7">
                  <c:v>40092</c:v>
                </c:pt>
                <c:pt idx="8">
                  <c:v>40093</c:v>
                </c:pt>
                <c:pt idx="9">
                  <c:v>40102</c:v>
                </c:pt>
                <c:pt idx="10">
                  <c:v>40106</c:v>
                </c:pt>
                <c:pt idx="11">
                  <c:v>40106</c:v>
                </c:pt>
                <c:pt idx="12">
                  <c:v>40109</c:v>
                </c:pt>
                <c:pt idx="13">
                  <c:v>40118</c:v>
                </c:pt>
                <c:pt idx="14">
                  <c:v>40119</c:v>
                </c:pt>
                <c:pt idx="15">
                  <c:v>40134</c:v>
                </c:pt>
                <c:pt idx="16">
                  <c:v>40141</c:v>
                </c:pt>
                <c:pt idx="17">
                  <c:v>40141</c:v>
                </c:pt>
                <c:pt idx="18">
                  <c:v>40164</c:v>
                </c:pt>
              </c:numCache>
            </c:numRef>
          </c:cat>
          <c:val>
            <c:numRef>
              <c:f>Sheet1!$D$4:$D$22</c:f>
              <c:numCache>
                <c:formatCode>General</c:formatCode>
                <c:ptCount val="19"/>
                <c:pt idx="0">
                  <c:v>3.67</c:v>
                </c:pt>
                <c:pt idx="1">
                  <c:v>4.3899999999999997</c:v>
                </c:pt>
                <c:pt idx="2">
                  <c:v>2.74</c:v>
                </c:pt>
                <c:pt idx="3">
                  <c:v>2.9299999999999997</c:v>
                </c:pt>
                <c:pt idx="4">
                  <c:v>3.68</c:v>
                </c:pt>
                <c:pt idx="5">
                  <c:v>6.2</c:v>
                </c:pt>
                <c:pt idx="6">
                  <c:v>4.9400000000000004</c:v>
                </c:pt>
                <c:pt idx="7">
                  <c:v>2.9899999999999998</c:v>
                </c:pt>
                <c:pt idx="8">
                  <c:v>7.2700000000000014</c:v>
                </c:pt>
                <c:pt idx="9">
                  <c:v>8.89</c:v>
                </c:pt>
                <c:pt idx="10">
                  <c:v>5.88</c:v>
                </c:pt>
                <c:pt idx="11">
                  <c:v>3.15</c:v>
                </c:pt>
                <c:pt idx="12">
                  <c:v>2.2999999999999998</c:v>
                </c:pt>
                <c:pt idx="13">
                  <c:v>5.72</c:v>
                </c:pt>
                <c:pt idx="14">
                  <c:v>2.92</c:v>
                </c:pt>
                <c:pt idx="15">
                  <c:v>4.79</c:v>
                </c:pt>
                <c:pt idx="16">
                  <c:v>2.58</c:v>
                </c:pt>
                <c:pt idx="17">
                  <c:v>3.77</c:v>
                </c:pt>
                <c:pt idx="18">
                  <c:v>3.13</c:v>
                </c:pt>
              </c:numCache>
            </c:numRef>
          </c:val>
        </c:ser>
        <c:axId val="51854336"/>
        <c:axId val="51864320"/>
      </c:barChart>
      <c:scatterChart>
        <c:scatterStyle val="lineMarker"/>
        <c:ser>
          <c:idx val="2"/>
          <c:order val="2"/>
          <c:tx>
            <c:v>5 NTU</c:v>
          </c:tx>
          <c:marker>
            <c:symbol val="none"/>
          </c:marker>
          <c:yVal>
            <c:numRef>
              <c:f>Sheet1!$F$4:$F$22</c:f>
              <c:numCache>
                <c:formatCode>General</c:formatCode>
                <c:ptCount val="19"/>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numCache>
            </c:numRef>
          </c:yVal>
        </c:ser>
        <c:axId val="51854336"/>
        <c:axId val="51864320"/>
      </c:scatterChart>
      <c:catAx>
        <c:axId val="51854336"/>
        <c:scaling>
          <c:orientation val="minMax"/>
        </c:scaling>
        <c:axPos val="b"/>
        <c:numFmt formatCode="m/d/yyyy" sourceLinked="1"/>
        <c:majorTickMark val="none"/>
        <c:tickLblPos val="nextTo"/>
        <c:txPr>
          <a:bodyPr/>
          <a:lstStyle/>
          <a:p>
            <a:pPr>
              <a:defRPr sz="1700"/>
            </a:pPr>
            <a:endParaRPr lang="en-US"/>
          </a:p>
        </c:txPr>
        <c:crossAx val="51864320"/>
        <c:crosses val="autoZero"/>
        <c:lblAlgn val="ctr"/>
        <c:lblOffset val="100"/>
      </c:catAx>
      <c:valAx>
        <c:axId val="51864320"/>
        <c:scaling>
          <c:orientation val="minMax"/>
          <c:min val="0"/>
        </c:scaling>
        <c:axPos val="l"/>
        <c:majorGridlines/>
        <c:title>
          <c:tx>
            <c:rich>
              <a:bodyPr/>
              <a:lstStyle/>
              <a:p>
                <a:pPr>
                  <a:defRPr sz="1800"/>
                </a:pPr>
                <a:r>
                  <a:rPr lang="en-US" sz="1800"/>
                  <a:t>NTU</a:t>
                </a:r>
              </a:p>
            </c:rich>
          </c:tx>
          <c:layout/>
        </c:title>
        <c:numFmt formatCode="General" sourceLinked="1"/>
        <c:tickLblPos val="nextTo"/>
        <c:txPr>
          <a:bodyPr/>
          <a:lstStyle/>
          <a:p>
            <a:pPr>
              <a:defRPr sz="1800"/>
            </a:pPr>
            <a:endParaRPr lang="en-US"/>
          </a:p>
        </c:txPr>
        <c:crossAx val="51854336"/>
        <c:crosses val="autoZero"/>
        <c:crossBetween val="between"/>
      </c:valAx>
      <c:spPr>
        <a:ln>
          <a:noFill/>
        </a:ln>
      </c:spPr>
    </c:plotArea>
    <c:legend>
      <c:legendPos val="r"/>
      <c:layout>
        <c:manualLayout>
          <c:xMode val="edge"/>
          <c:yMode val="edge"/>
          <c:x val="0.7071129644698595"/>
          <c:y val="0.16540974000026451"/>
          <c:w val="0.2417809000789857"/>
          <c:h val="0.26252620655496905"/>
        </c:manualLayout>
      </c:layout>
      <c:txPr>
        <a:bodyPr/>
        <a:lstStyle/>
        <a:p>
          <a:pPr>
            <a:defRPr sz="1600"/>
          </a:pPr>
          <a:endParaRPr lang="en-US"/>
        </a:p>
      </c:txPr>
    </c:legend>
    <c:plotVisOnly val="1"/>
    <c:dispBlanksAs val="gap"/>
  </c:chart>
  <c:spPr>
    <a:ln>
      <a:solidFill>
        <a:srgbClr val="4F81BD"/>
      </a:solid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13718585359311838"/>
          <c:y val="4.7086764584226497E-2"/>
          <c:w val="0.82125083817077704"/>
          <c:h val="0.72799103550451782"/>
        </c:manualLayout>
      </c:layout>
      <c:scatterChart>
        <c:scatterStyle val="lineMarker"/>
        <c:ser>
          <c:idx val="0"/>
          <c:order val="0"/>
          <c:spPr>
            <a:ln w="28575">
              <a:noFill/>
            </a:ln>
          </c:spPr>
          <c:xVal>
            <c:numRef>
              <c:f>'datalog 11-19-2009'!$A$523:$A$17462</c:f>
              <c:numCache>
                <c:formatCode>0.00</c:formatCode>
                <c:ptCount val="16940"/>
                <c:pt idx="0">
                  <c:v>0</c:v>
                </c:pt>
                <c:pt idx="1">
                  <c:v>1.3888800000003709E-3</c:v>
                </c:pt>
                <c:pt idx="2">
                  <c:v>2.7777600000007414E-3</c:v>
                </c:pt>
                <c:pt idx="3">
                  <c:v>4.1695199999995936E-3</c:v>
                </c:pt>
                <c:pt idx="4">
                  <c:v>5.5583999999999694E-3</c:v>
                </c:pt>
                <c:pt idx="5">
                  <c:v>6.9472800000003393E-3</c:v>
                </c:pt>
                <c:pt idx="6">
                  <c:v>8.3361600000007047E-3</c:v>
                </c:pt>
                <c:pt idx="7">
                  <c:v>9.7250400000010728E-3</c:v>
                </c:pt>
                <c:pt idx="8">
                  <c:v>1.111391999999878E-2</c:v>
                </c:pt>
                <c:pt idx="9">
                  <c:v>1.2502799999999151E-2</c:v>
                </c:pt>
                <c:pt idx="10">
                  <c:v>1.3891679999999521E-2</c:v>
                </c:pt>
                <c:pt idx="11">
                  <c:v>1.5280559999999903E-2</c:v>
                </c:pt>
                <c:pt idx="12">
                  <c:v>1.6669440000000261E-2</c:v>
                </c:pt>
                <c:pt idx="13">
                  <c:v>1.8058320000000627E-2</c:v>
                </c:pt>
                <c:pt idx="14">
                  <c:v>1.9450079999999495E-2</c:v>
                </c:pt>
                <c:pt idx="15">
                  <c:v>2.0844480000000939E-2</c:v>
                </c:pt>
                <c:pt idx="16">
                  <c:v>2.2222319999999154E-2</c:v>
                </c:pt>
                <c:pt idx="17">
                  <c:v>2.3611199999999489E-2</c:v>
                </c:pt>
                <c:pt idx="18">
                  <c:v>2.5000079999999876E-2</c:v>
                </c:pt>
                <c:pt idx="19">
                  <c:v>2.6388960000000242E-2</c:v>
                </c:pt>
                <c:pt idx="20">
                  <c:v>2.7777840000000633E-2</c:v>
                </c:pt>
                <c:pt idx="21">
                  <c:v>2.9166720000000979E-2</c:v>
                </c:pt>
                <c:pt idx="22">
                  <c:v>3.0555600000001352E-2</c:v>
                </c:pt>
                <c:pt idx="23">
                  <c:v>3.1944479999999054E-2</c:v>
                </c:pt>
                <c:pt idx="24">
                  <c:v>3.333335999999943E-2</c:v>
                </c:pt>
                <c:pt idx="25">
                  <c:v>3.4719599999999844E-2</c:v>
                </c:pt>
                <c:pt idx="26">
                  <c:v>3.6111120000000191E-2</c:v>
                </c:pt>
                <c:pt idx="27">
                  <c:v>3.7500000000000561E-2</c:v>
                </c:pt>
                <c:pt idx="28">
                  <c:v>3.888888000000091E-2</c:v>
                </c:pt>
                <c:pt idx="29">
                  <c:v>4.0277760000001293E-2</c:v>
                </c:pt>
                <c:pt idx="30">
                  <c:v>4.1666639999999019E-2</c:v>
                </c:pt>
                <c:pt idx="31">
                  <c:v>4.3055519999999362E-2</c:v>
                </c:pt>
                <c:pt idx="32">
                  <c:v>4.4450159999999364E-2</c:v>
                </c:pt>
                <c:pt idx="33">
                  <c:v>4.5839039999999734E-2</c:v>
                </c:pt>
                <c:pt idx="34">
                  <c:v>4.7227920000000104E-2</c:v>
                </c:pt>
                <c:pt idx="35">
                  <c:v>4.8616800000000474E-2</c:v>
                </c:pt>
                <c:pt idx="36">
                  <c:v>5.0005680000000864E-2</c:v>
                </c:pt>
                <c:pt idx="37">
                  <c:v>5.1394560000001241E-2</c:v>
                </c:pt>
                <c:pt idx="38">
                  <c:v>5.2783439999998988E-2</c:v>
                </c:pt>
                <c:pt idx="39">
                  <c:v>5.4172319999999309E-2</c:v>
                </c:pt>
                <c:pt idx="40">
                  <c:v>5.5563839999999594E-2</c:v>
                </c:pt>
                <c:pt idx="41">
                  <c:v>5.6952960000001183E-2</c:v>
                </c:pt>
                <c:pt idx="42">
                  <c:v>5.8341839999998882E-2</c:v>
                </c:pt>
                <c:pt idx="43">
                  <c:v>5.9730719999999307E-2</c:v>
                </c:pt>
                <c:pt idx="44">
                  <c:v>6.1116720000001165E-2</c:v>
                </c:pt>
                <c:pt idx="45">
                  <c:v>6.2505599999998829E-2</c:v>
                </c:pt>
                <c:pt idx="46">
                  <c:v>6.3897360000000403E-2</c:v>
                </c:pt>
                <c:pt idx="47">
                  <c:v>6.5283359999999568E-2</c:v>
                </c:pt>
                <c:pt idx="48">
                  <c:v>6.6672239999999938E-2</c:v>
                </c:pt>
                <c:pt idx="49">
                  <c:v>6.8061120000000322E-2</c:v>
                </c:pt>
                <c:pt idx="50">
                  <c:v>6.9450000000000733E-2</c:v>
                </c:pt>
                <c:pt idx="51">
                  <c:v>7.0838880000001103E-2</c:v>
                </c:pt>
                <c:pt idx="52">
                  <c:v>7.2227759999998781E-2</c:v>
                </c:pt>
                <c:pt idx="53">
                  <c:v>7.3616639999999178E-2</c:v>
                </c:pt>
                <c:pt idx="54">
                  <c:v>7.5011279999999139E-2</c:v>
                </c:pt>
                <c:pt idx="55">
                  <c:v>7.6400159999999495E-2</c:v>
                </c:pt>
                <c:pt idx="56">
                  <c:v>7.778903999999992E-2</c:v>
                </c:pt>
                <c:pt idx="57">
                  <c:v>7.9177920000000304E-2</c:v>
                </c:pt>
                <c:pt idx="58">
                  <c:v>8.0552880000000077E-2</c:v>
                </c:pt>
                <c:pt idx="59">
                  <c:v>8.1955680000001002E-2</c:v>
                </c:pt>
                <c:pt idx="60">
                  <c:v>8.3344560000001414E-2</c:v>
                </c:pt>
                <c:pt idx="61">
                  <c:v>8.4733439999999161E-2</c:v>
                </c:pt>
                <c:pt idx="62">
                  <c:v>8.6122319999999558E-2</c:v>
                </c:pt>
                <c:pt idx="63">
                  <c:v>8.7511199999999886E-2</c:v>
                </c:pt>
                <c:pt idx="64">
                  <c:v>8.8900080000000201E-2</c:v>
                </c:pt>
                <c:pt idx="65">
                  <c:v>9.0288960000000543E-2</c:v>
                </c:pt>
                <c:pt idx="66">
                  <c:v>9.1677840000000982E-2</c:v>
                </c:pt>
                <c:pt idx="67">
                  <c:v>9.3066720000001255E-2</c:v>
                </c:pt>
                <c:pt idx="68">
                  <c:v>9.4455599999999112E-2</c:v>
                </c:pt>
                <c:pt idx="69">
                  <c:v>9.5844479999999496E-2</c:v>
                </c:pt>
                <c:pt idx="70">
                  <c:v>9.7233359999999727E-2</c:v>
                </c:pt>
                <c:pt idx="71">
                  <c:v>9.8622240000000222E-2</c:v>
                </c:pt>
                <c:pt idx="72">
                  <c:v>0.10000848000000051</c:v>
                </c:pt>
                <c:pt idx="73">
                  <c:v>0.10139736000000088</c:v>
                </c:pt>
                <c:pt idx="74">
                  <c:v>0.10278888000000118</c:v>
                </c:pt>
                <c:pt idx="75">
                  <c:v>0.10417511999999896</c:v>
                </c:pt>
                <c:pt idx="76">
                  <c:v>0.10556663999999934</c:v>
                </c:pt>
                <c:pt idx="77">
                  <c:v>0.10695551999999964</c:v>
                </c:pt>
                <c:pt idx="78">
                  <c:v>0.10834440000000002</c:v>
                </c:pt>
                <c:pt idx="79">
                  <c:v>0.10973351999999892</c:v>
                </c:pt>
                <c:pt idx="80">
                  <c:v>0.11112239999999925</c:v>
                </c:pt>
                <c:pt idx="81">
                  <c:v>0.11251127999999966</c:v>
                </c:pt>
                <c:pt idx="82">
                  <c:v>0.11390016000000003</c:v>
                </c:pt>
                <c:pt idx="83">
                  <c:v>0.11528904000000045</c:v>
                </c:pt>
                <c:pt idx="84">
                  <c:v>0.11667792000000077</c:v>
                </c:pt>
                <c:pt idx="85">
                  <c:v>0.11806680000000119</c:v>
                </c:pt>
                <c:pt idx="86">
                  <c:v>0.11944440000000078</c:v>
                </c:pt>
                <c:pt idx="87">
                  <c:v>0.12083615999999966</c:v>
                </c:pt>
                <c:pt idx="88">
                  <c:v>0.12222504000000015</c:v>
                </c:pt>
                <c:pt idx="89">
                  <c:v>0.12361392000000045</c:v>
                </c:pt>
                <c:pt idx="90">
                  <c:v>0.12500280000000075</c:v>
                </c:pt>
                <c:pt idx="91">
                  <c:v>0.12639168000000114</c:v>
                </c:pt>
                <c:pt idx="92">
                  <c:v>0.12778055999999882</c:v>
                </c:pt>
                <c:pt idx="93">
                  <c:v>0.1291694399999993</c:v>
                </c:pt>
                <c:pt idx="94">
                  <c:v>0.13055831999999956</c:v>
                </c:pt>
                <c:pt idx="95">
                  <c:v>0.13194720000000004</c:v>
                </c:pt>
                <c:pt idx="96">
                  <c:v>0.13333608000000041</c:v>
                </c:pt>
                <c:pt idx="97">
                  <c:v>0.1347249600000007</c:v>
                </c:pt>
                <c:pt idx="98">
                  <c:v>0.13611120000000121</c:v>
                </c:pt>
                <c:pt idx="99">
                  <c:v>0.1375000799999988</c:v>
                </c:pt>
                <c:pt idx="100">
                  <c:v>0.1388889599999992</c:v>
                </c:pt>
                <c:pt idx="101">
                  <c:v>0.14027783999999954</c:v>
                </c:pt>
                <c:pt idx="102">
                  <c:v>0.14166671999999988</c:v>
                </c:pt>
                <c:pt idx="103">
                  <c:v>0.14305560000000028</c:v>
                </c:pt>
                <c:pt idx="104">
                  <c:v>0.14444448000000093</c:v>
                </c:pt>
                <c:pt idx="105">
                  <c:v>0.14583336000000113</c:v>
                </c:pt>
                <c:pt idx="106">
                  <c:v>0.1472222400000015</c:v>
                </c:pt>
                <c:pt idx="107">
                  <c:v>0.14861111999999921</c:v>
                </c:pt>
                <c:pt idx="108">
                  <c:v>0.15000288000000078</c:v>
                </c:pt>
                <c:pt idx="109">
                  <c:v>0.15139176000000099</c:v>
                </c:pt>
                <c:pt idx="110">
                  <c:v>0.15278064000000141</c:v>
                </c:pt>
                <c:pt idx="111">
                  <c:v>0.15417240000000021</c:v>
                </c:pt>
                <c:pt idx="112">
                  <c:v>0.15556392000000063</c:v>
                </c:pt>
                <c:pt idx="113">
                  <c:v>0.156952800000001</c:v>
                </c:pt>
                <c:pt idx="114">
                  <c:v>0.15834168000000143</c:v>
                </c:pt>
                <c:pt idx="115">
                  <c:v>0.15973055999999899</c:v>
                </c:pt>
                <c:pt idx="116">
                  <c:v>0.16111943999999945</c:v>
                </c:pt>
                <c:pt idx="117">
                  <c:v>0.16250831999999971</c:v>
                </c:pt>
                <c:pt idx="118">
                  <c:v>0.16389720000000019</c:v>
                </c:pt>
                <c:pt idx="119">
                  <c:v>0.16528608000000056</c:v>
                </c:pt>
                <c:pt idx="120">
                  <c:v>0.16667496000000082</c:v>
                </c:pt>
                <c:pt idx="121">
                  <c:v>0.16806384000000121</c:v>
                </c:pt>
                <c:pt idx="122">
                  <c:v>0.16945296000000021</c:v>
                </c:pt>
                <c:pt idx="123">
                  <c:v>0.17084184000000049</c:v>
                </c:pt>
                <c:pt idx="124">
                  <c:v>0.17223072000000084</c:v>
                </c:pt>
                <c:pt idx="125">
                  <c:v>0.17361960000000121</c:v>
                </c:pt>
                <c:pt idx="126">
                  <c:v>0.17500847999999891</c:v>
                </c:pt>
                <c:pt idx="127">
                  <c:v>0.17639735999999939</c:v>
                </c:pt>
                <c:pt idx="128">
                  <c:v>0.17778623999999979</c:v>
                </c:pt>
                <c:pt idx="129">
                  <c:v>0.17917512000000002</c:v>
                </c:pt>
                <c:pt idx="130">
                  <c:v>0.1805640000000005</c:v>
                </c:pt>
                <c:pt idx="131">
                  <c:v>0.18195288000000093</c:v>
                </c:pt>
                <c:pt idx="132">
                  <c:v>0.18334176000000121</c:v>
                </c:pt>
                <c:pt idx="133">
                  <c:v>0.18473063999999895</c:v>
                </c:pt>
                <c:pt idx="134">
                  <c:v>0.18611951999999921</c:v>
                </c:pt>
                <c:pt idx="135">
                  <c:v>0.18750839999999977</c:v>
                </c:pt>
                <c:pt idx="136">
                  <c:v>0.18889728000000011</c:v>
                </c:pt>
                <c:pt idx="137">
                  <c:v>0.19028616000000034</c:v>
                </c:pt>
                <c:pt idx="138">
                  <c:v>0.19167504000000068</c:v>
                </c:pt>
                <c:pt idx="139">
                  <c:v>0.19306392000000105</c:v>
                </c:pt>
                <c:pt idx="140">
                  <c:v>0.19445567999999988</c:v>
                </c:pt>
                <c:pt idx="141">
                  <c:v>0.19583352000000068</c:v>
                </c:pt>
                <c:pt idx="142">
                  <c:v>0.19722240000000121</c:v>
                </c:pt>
                <c:pt idx="143">
                  <c:v>0.19861127999999884</c:v>
                </c:pt>
                <c:pt idx="144">
                  <c:v>0.20000015999999921</c:v>
                </c:pt>
                <c:pt idx="145">
                  <c:v>0.20138903999999969</c:v>
                </c:pt>
                <c:pt idx="146">
                  <c:v>0.20277791999999992</c:v>
                </c:pt>
                <c:pt idx="147">
                  <c:v>0.20416680000000031</c:v>
                </c:pt>
                <c:pt idx="148">
                  <c:v>0.20555568000000071</c:v>
                </c:pt>
                <c:pt idx="149">
                  <c:v>0.20694456000000117</c:v>
                </c:pt>
                <c:pt idx="150">
                  <c:v>0.20833056000000028</c:v>
                </c:pt>
                <c:pt idx="151">
                  <c:v>0.2097194400000009</c:v>
                </c:pt>
                <c:pt idx="152">
                  <c:v>0.21110832000000104</c:v>
                </c:pt>
                <c:pt idx="153">
                  <c:v>0.21249720000000158</c:v>
                </c:pt>
                <c:pt idx="154">
                  <c:v>0.21388607999999909</c:v>
                </c:pt>
                <c:pt idx="155">
                  <c:v>0.21527495999999946</c:v>
                </c:pt>
                <c:pt idx="156">
                  <c:v>0.2166777600000005</c:v>
                </c:pt>
                <c:pt idx="157">
                  <c:v>0.21805295999999874</c:v>
                </c:pt>
                <c:pt idx="158">
                  <c:v>0.21945552000000124</c:v>
                </c:pt>
                <c:pt idx="159">
                  <c:v>0.22084439999999894</c:v>
                </c:pt>
                <c:pt idx="160">
                  <c:v>0.22222223999999979</c:v>
                </c:pt>
                <c:pt idx="161">
                  <c:v>0.22361112000000016</c:v>
                </c:pt>
                <c:pt idx="162">
                  <c:v>0.22500000000000053</c:v>
                </c:pt>
                <c:pt idx="163">
                  <c:v>0.2263888800000009</c:v>
                </c:pt>
                <c:pt idx="164">
                  <c:v>0.22777776000000127</c:v>
                </c:pt>
                <c:pt idx="165">
                  <c:v>0.22916663999999898</c:v>
                </c:pt>
                <c:pt idx="166">
                  <c:v>0.23055840000000061</c:v>
                </c:pt>
                <c:pt idx="167">
                  <c:v>0.23195015999999941</c:v>
                </c:pt>
                <c:pt idx="168">
                  <c:v>0.23333903999999983</c:v>
                </c:pt>
                <c:pt idx="169">
                  <c:v>0.23472792000000009</c:v>
                </c:pt>
                <c:pt idx="170">
                  <c:v>0.23611680000000046</c:v>
                </c:pt>
                <c:pt idx="171">
                  <c:v>0.23750832000000088</c:v>
                </c:pt>
                <c:pt idx="172">
                  <c:v>0.23889720000000128</c:v>
                </c:pt>
                <c:pt idx="173">
                  <c:v>0.2402860799999989</c:v>
                </c:pt>
                <c:pt idx="174">
                  <c:v>0.24167495999999922</c:v>
                </c:pt>
                <c:pt idx="175">
                  <c:v>0.24306383999999973</c:v>
                </c:pt>
                <c:pt idx="176">
                  <c:v>0.24445296000000127</c:v>
                </c:pt>
                <c:pt idx="177">
                  <c:v>0.24584183999999901</c:v>
                </c:pt>
                <c:pt idx="178">
                  <c:v>0.24723071999999924</c:v>
                </c:pt>
                <c:pt idx="179">
                  <c:v>0.24861959999999972</c:v>
                </c:pt>
                <c:pt idx="180">
                  <c:v>0.2500084800000002</c:v>
                </c:pt>
                <c:pt idx="181">
                  <c:v>0.25139736000000035</c:v>
                </c:pt>
                <c:pt idx="182">
                  <c:v>0.25278624000000072</c:v>
                </c:pt>
                <c:pt idx="183">
                  <c:v>0.25417224000000005</c:v>
                </c:pt>
                <c:pt idx="184">
                  <c:v>0.25556399999999907</c:v>
                </c:pt>
                <c:pt idx="185">
                  <c:v>0.25695287999999955</c:v>
                </c:pt>
                <c:pt idx="186">
                  <c:v>0.25834175999999975</c:v>
                </c:pt>
                <c:pt idx="187">
                  <c:v>0.25973352000000077</c:v>
                </c:pt>
                <c:pt idx="188">
                  <c:v>0.26112239999999903</c:v>
                </c:pt>
                <c:pt idx="189">
                  <c:v>0.26251127999999946</c:v>
                </c:pt>
                <c:pt idx="190">
                  <c:v>0.26390015999999972</c:v>
                </c:pt>
                <c:pt idx="191">
                  <c:v>0.26528903999999986</c:v>
                </c:pt>
                <c:pt idx="192">
                  <c:v>0.26667792000000035</c:v>
                </c:pt>
                <c:pt idx="193">
                  <c:v>0.26806680000000083</c:v>
                </c:pt>
                <c:pt idx="194">
                  <c:v>0.26945568000000097</c:v>
                </c:pt>
                <c:pt idx="195">
                  <c:v>0.27084456000000157</c:v>
                </c:pt>
                <c:pt idx="196">
                  <c:v>0.27223343999999905</c:v>
                </c:pt>
                <c:pt idx="197">
                  <c:v>0.27362231999999975</c:v>
                </c:pt>
                <c:pt idx="198">
                  <c:v>0.27501120000000001</c:v>
                </c:pt>
                <c:pt idx="199">
                  <c:v>0.27640008000000038</c:v>
                </c:pt>
                <c:pt idx="200">
                  <c:v>0.27778896000000092</c:v>
                </c:pt>
                <c:pt idx="201">
                  <c:v>0.2791778400000009</c:v>
                </c:pt>
                <c:pt idx="202">
                  <c:v>0.28056672000000132</c:v>
                </c:pt>
                <c:pt idx="203">
                  <c:v>0.28195559999999936</c:v>
                </c:pt>
                <c:pt idx="204">
                  <c:v>0.28334183999999962</c:v>
                </c:pt>
                <c:pt idx="205">
                  <c:v>0.28473335999999971</c:v>
                </c:pt>
                <c:pt idx="206">
                  <c:v>0.28612224000000008</c:v>
                </c:pt>
                <c:pt idx="207">
                  <c:v>0.28750848000000073</c:v>
                </c:pt>
                <c:pt idx="208">
                  <c:v>0.28890000000000082</c:v>
                </c:pt>
                <c:pt idx="209">
                  <c:v>0.29028888000000147</c:v>
                </c:pt>
                <c:pt idx="210">
                  <c:v>0.29167511999999918</c:v>
                </c:pt>
                <c:pt idx="211">
                  <c:v>0.29306399999999977</c:v>
                </c:pt>
                <c:pt idx="212">
                  <c:v>0.29445551999999997</c:v>
                </c:pt>
                <c:pt idx="213">
                  <c:v>0.29584440000000023</c:v>
                </c:pt>
                <c:pt idx="214">
                  <c:v>0.29723351999999892</c:v>
                </c:pt>
                <c:pt idx="215">
                  <c:v>0.29862239999999979</c:v>
                </c:pt>
                <c:pt idx="216">
                  <c:v>0.30001128000000005</c:v>
                </c:pt>
                <c:pt idx="217">
                  <c:v>0.30140016000000042</c:v>
                </c:pt>
                <c:pt idx="218">
                  <c:v>0.3027890400000004</c:v>
                </c:pt>
                <c:pt idx="219">
                  <c:v>0.30416400000000032</c:v>
                </c:pt>
                <c:pt idx="220">
                  <c:v>0.3055583999999994</c:v>
                </c:pt>
                <c:pt idx="221">
                  <c:v>0.30694727999999966</c:v>
                </c:pt>
                <c:pt idx="222">
                  <c:v>0.30833615999999997</c:v>
                </c:pt>
                <c:pt idx="223">
                  <c:v>0.30972504000000001</c:v>
                </c:pt>
                <c:pt idx="224">
                  <c:v>0.31111392000000038</c:v>
                </c:pt>
                <c:pt idx="225">
                  <c:v>0.31250280000000102</c:v>
                </c:pt>
                <c:pt idx="226">
                  <c:v>0.31389168000000139</c:v>
                </c:pt>
                <c:pt idx="227">
                  <c:v>0.31528055999999915</c:v>
                </c:pt>
                <c:pt idx="228">
                  <c:v>0.31666943999999947</c:v>
                </c:pt>
                <c:pt idx="229">
                  <c:v>0.31805832000000001</c:v>
                </c:pt>
                <c:pt idx="230">
                  <c:v>0.31944720000000021</c:v>
                </c:pt>
                <c:pt idx="231">
                  <c:v>0.32083608000000052</c:v>
                </c:pt>
                <c:pt idx="232">
                  <c:v>0.32222496000000111</c:v>
                </c:pt>
                <c:pt idx="233">
                  <c:v>0.32361384000000126</c:v>
                </c:pt>
                <c:pt idx="234">
                  <c:v>0.32500560000000017</c:v>
                </c:pt>
                <c:pt idx="235">
                  <c:v>0.32639448000000065</c:v>
                </c:pt>
                <c:pt idx="236">
                  <c:v>0.32778336000000097</c:v>
                </c:pt>
                <c:pt idx="237">
                  <c:v>0.32917224000000123</c:v>
                </c:pt>
                <c:pt idx="238">
                  <c:v>0.33055847999999943</c:v>
                </c:pt>
                <c:pt idx="239">
                  <c:v>0.33194999999999958</c:v>
                </c:pt>
                <c:pt idx="240">
                  <c:v>0.33333888000000012</c:v>
                </c:pt>
                <c:pt idx="241">
                  <c:v>0.33473064000000097</c:v>
                </c:pt>
                <c:pt idx="242">
                  <c:v>0.33611952000000156</c:v>
                </c:pt>
                <c:pt idx="243">
                  <c:v>0.33750839999999965</c:v>
                </c:pt>
                <c:pt idx="244">
                  <c:v>0.33889727999999991</c:v>
                </c:pt>
                <c:pt idx="245">
                  <c:v>0.34028616</c:v>
                </c:pt>
                <c:pt idx="246">
                  <c:v>0.34167504000000015</c:v>
                </c:pt>
                <c:pt idx="247">
                  <c:v>0.34306392000000052</c:v>
                </c:pt>
                <c:pt idx="248">
                  <c:v>0.34445280000000111</c:v>
                </c:pt>
                <c:pt idx="249">
                  <c:v>0.34584168000000132</c:v>
                </c:pt>
                <c:pt idx="250">
                  <c:v>0.34723055999999897</c:v>
                </c:pt>
                <c:pt idx="251">
                  <c:v>0.34861943999999956</c:v>
                </c:pt>
                <c:pt idx="252">
                  <c:v>0.35000832000000004</c:v>
                </c:pt>
                <c:pt idx="253">
                  <c:v>0.35139720000000008</c:v>
                </c:pt>
                <c:pt idx="254">
                  <c:v>0.35278608000000067</c:v>
                </c:pt>
                <c:pt idx="255">
                  <c:v>0.35417783999999952</c:v>
                </c:pt>
                <c:pt idx="256">
                  <c:v>0.35556672000000006</c:v>
                </c:pt>
                <c:pt idx="257">
                  <c:v>0.35695560000000026</c:v>
                </c:pt>
                <c:pt idx="258">
                  <c:v>0.35834448000000063</c:v>
                </c:pt>
                <c:pt idx="259">
                  <c:v>0.35973336000000078</c:v>
                </c:pt>
                <c:pt idx="260">
                  <c:v>0.36112224000000132</c:v>
                </c:pt>
                <c:pt idx="261">
                  <c:v>0.36251111999999908</c:v>
                </c:pt>
                <c:pt idx="262">
                  <c:v>0.36389999999999967</c:v>
                </c:pt>
                <c:pt idx="263">
                  <c:v>0.3652888800000002</c:v>
                </c:pt>
                <c:pt idx="264">
                  <c:v>0.36667776000000024</c:v>
                </c:pt>
                <c:pt idx="265">
                  <c:v>0.36806664000000056</c:v>
                </c:pt>
                <c:pt idx="266">
                  <c:v>0.36945552000000081</c:v>
                </c:pt>
                <c:pt idx="267">
                  <c:v>0.37083335999999911</c:v>
                </c:pt>
                <c:pt idx="268">
                  <c:v>0.37222223999999965</c:v>
                </c:pt>
                <c:pt idx="269">
                  <c:v>0.37361111999999996</c:v>
                </c:pt>
                <c:pt idx="270">
                  <c:v>0.37500000000000022</c:v>
                </c:pt>
                <c:pt idx="271">
                  <c:v>0.37638888000000092</c:v>
                </c:pt>
                <c:pt idx="272">
                  <c:v>0.37777776000000102</c:v>
                </c:pt>
                <c:pt idx="273">
                  <c:v>0.37916664000000133</c:v>
                </c:pt>
                <c:pt idx="274">
                  <c:v>0.38055551999999915</c:v>
                </c:pt>
                <c:pt idx="275">
                  <c:v>0.38194439999999963</c:v>
                </c:pt>
                <c:pt idx="276">
                  <c:v>0.38333352000000082</c:v>
                </c:pt>
                <c:pt idx="277">
                  <c:v>0.38472240000000146</c:v>
                </c:pt>
                <c:pt idx="278">
                  <c:v>0.38611127999999928</c:v>
                </c:pt>
                <c:pt idx="279">
                  <c:v>0.38750015999999954</c:v>
                </c:pt>
                <c:pt idx="280">
                  <c:v>0.38888904000000007</c:v>
                </c:pt>
                <c:pt idx="281">
                  <c:v>0.39027792000000022</c:v>
                </c:pt>
                <c:pt idx="282">
                  <c:v>0.39166680000000065</c:v>
                </c:pt>
                <c:pt idx="283">
                  <c:v>0.39305568000000096</c:v>
                </c:pt>
                <c:pt idx="284">
                  <c:v>0.3944445600000015</c:v>
                </c:pt>
                <c:pt idx="285">
                  <c:v>0.39583056000000072</c:v>
                </c:pt>
                <c:pt idx="286">
                  <c:v>0.39721944000000081</c:v>
                </c:pt>
                <c:pt idx="287">
                  <c:v>0.39860832000000135</c:v>
                </c:pt>
                <c:pt idx="288">
                  <c:v>0.40000008000000009</c:v>
                </c:pt>
                <c:pt idx="289">
                  <c:v>0.4013860799999997</c:v>
                </c:pt>
                <c:pt idx="290">
                  <c:v>0.40277495999999974</c:v>
                </c:pt>
                <c:pt idx="291">
                  <c:v>0.40416384</c:v>
                </c:pt>
                <c:pt idx="292">
                  <c:v>0.40555295999999902</c:v>
                </c:pt>
                <c:pt idx="293">
                  <c:v>0.4069444799999995</c:v>
                </c:pt>
                <c:pt idx="294">
                  <c:v>0.40833335999999942</c:v>
                </c:pt>
                <c:pt idx="295">
                  <c:v>0.40972224000000002</c:v>
                </c:pt>
                <c:pt idx="296">
                  <c:v>0.41111112000000016</c:v>
                </c:pt>
                <c:pt idx="297">
                  <c:v>0.41250000000000075</c:v>
                </c:pt>
                <c:pt idx="298">
                  <c:v>0.4138888800000014</c:v>
                </c:pt>
                <c:pt idx="299">
                  <c:v>0.41528064000000003</c:v>
                </c:pt>
                <c:pt idx="300">
                  <c:v>0.4166724000000015</c:v>
                </c:pt>
                <c:pt idx="301">
                  <c:v>0.41806127999999937</c:v>
                </c:pt>
                <c:pt idx="302">
                  <c:v>0.41945015999999957</c:v>
                </c:pt>
                <c:pt idx="303">
                  <c:v>0.42083903999999994</c:v>
                </c:pt>
                <c:pt idx="304">
                  <c:v>0.42222792000000031</c:v>
                </c:pt>
                <c:pt idx="305">
                  <c:v>0.42361680000000074</c:v>
                </c:pt>
                <c:pt idx="306">
                  <c:v>0.42500568000000088</c:v>
                </c:pt>
                <c:pt idx="307">
                  <c:v>0.42639456000000148</c:v>
                </c:pt>
                <c:pt idx="308">
                  <c:v>0.42778343999999913</c:v>
                </c:pt>
                <c:pt idx="309">
                  <c:v>0.42917231999999972</c:v>
                </c:pt>
                <c:pt idx="310">
                  <c:v>0.43055832000000138</c:v>
                </c:pt>
                <c:pt idx="311">
                  <c:v>0.43194719999999914</c:v>
                </c:pt>
                <c:pt idx="312">
                  <c:v>0.43333896000000077</c:v>
                </c:pt>
                <c:pt idx="313">
                  <c:v>0.43472784000000081</c:v>
                </c:pt>
                <c:pt idx="314">
                  <c:v>0.4361167200000014</c:v>
                </c:pt>
                <c:pt idx="315">
                  <c:v>0.43750559999999927</c:v>
                </c:pt>
                <c:pt idx="316">
                  <c:v>0.43889447999999975</c:v>
                </c:pt>
                <c:pt idx="317">
                  <c:v>0.44028335999999957</c:v>
                </c:pt>
                <c:pt idx="318">
                  <c:v>0.44167224000000005</c:v>
                </c:pt>
                <c:pt idx="319">
                  <c:v>0.44306112000000025</c:v>
                </c:pt>
                <c:pt idx="320">
                  <c:v>0.44445000000000068</c:v>
                </c:pt>
                <c:pt idx="321">
                  <c:v>0.44583888000000127</c:v>
                </c:pt>
                <c:pt idx="322">
                  <c:v>0.44722775999999881</c:v>
                </c:pt>
                <c:pt idx="323">
                  <c:v>0.4486166399999994</c:v>
                </c:pt>
                <c:pt idx="324">
                  <c:v>0.45000551999999971</c:v>
                </c:pt>
                <c:pt idx="325">
                  <c:v>0.45139175999999992</c:v>
                </c:pt>
                <c:pt idx="326">
                  <c:v>0.45278064000000035</c:v>
                </c:pt>
                <c:pt idx="327">
                  <c:v>0.45417503999999931</c:v>
                </c:pt>
                <c:pt idx="328">
                  <c:v>0.45556680000000083</c:v>
                </c:pt>
                <c:pt idx="329">
                  <c:v>0.45695568000000097</c:v>
                </c:pt>
                <c:pt idx="330">
                  <c:v>0.45834456000000157</c:v>
                </c:pt>
                <c:pt idx="331">
                  <c:v>0.45973343999999905</c:v>
                </c:pt>
                <c:pt idx="332">
                  <c:v>0.46112231999999975</c:v>
                </c:pt>
                <c:pt idx="333">
                  <c:v>0.46251120000000001</c:v>
                </c:pt>
                <c:pt idx="334">
                  <c:v>0.46389719999999923</c:v>
                </c:pt>
                <c:pt idx="335">
                  <c:v>0.46528896000000092</c:v>
                </c:pt>
                <c:pt idx="336">
                  <c:v>0.4666778400000009</c:v>
                </c:pt>
                <c:pt idx="337">
                  <c:v>0.46806672000000132</c:v>
                </c:pt>
                <c:pt idx="338">
                  <c:v>0.46945559999999936</c:v>
                </c:pt>
                <c:pt idx="339">
                  <c:v>0.47084447999999979</c:v>
                </c:pt>
                <c:pt idx="340">
                  <c:v>0.47223335999999971</c:v>
                </c:pt>
                <c:pt idx="341">
                  <c:v>0.47362224000000008</c:v>
                </c:pt>
                <c:pt idx="342">
                  <c:v>0.47501112000000045</c:v>
                </c:pt>
                <c:pt idx="343">
                  <c:v>0.47639736000000088</c:v>
                </c:pt>
                <c:pt idx="344">
                  <c:v>0.47778624000000131</c:v>
                </c:pt>
                <c:pt idx="345">
                  <c:v>0.47917511999999918</c:v>
                </c:pt>
                <c:pt idx="346">
                  <c:v>0.48056399999999977</c:v>
                </c:pt>
                <c:pt idx="347">
                  <c:v>0.48195288000000014</c:v>
                </c:pt>
                <c:pt idx="348">
                  <c:v>0.48334440000000023</c:v>
                </c:pt>
                <c:pt idx="349">
                  <c:v>0.48471960000000092</c:v>
                </c:pt>
                <c:pt idx="350">
                  <c:v>0.48612239999999979</c:v>
                </c:pt>
                <c:pt idx="351">
                  <c:v>0.48751128000000005</c:v>
                </c:pt>
                <c:pt idx="352">
                  <c:v>0.48890016000000042</c:v>
                </c:pt>
                <c:pt idx="353">
                  <c:v>0.49027775999999995</c:v>
                </c:pt>
                <c:pt idx="354">
                  <c:v>0.4916695200000013</c:v>
                </c:pt>
                <c:pt idx="355">
                  <c:v>0.4930583999999994</c:v>
                </c:pt>
                <c:pt idx="356">
                  <c:v>0.49444727999999966</c:v>
                </c:pt>
                <c:pt idx="357">
                  <c:v>0.49583615999999997</c:v>
                </c:pt>
                <c:pt idx="358">
                  <c:v>0.49722504000000001</c:v>
                </c:pt>
                <c:pt idx="359">
                  <c:v>0.49861392000000038</c:v>
                </c:pt>
                <c:pt idx="360">
                  <c:v>0.50000280000000052</c:v>
                </c:pt>
                <c:pt idx="361">
                  <c:v>0.50139168000000112</c:v>
                </c:pt>
                <c:pt idx="362">
                  <c:v>0.50278055999999849</c:v>
                </c:pt>
                <c:pt idx="363">
                  <c:v>0.50416679999999847</c:v>
                </c:pt>
                <c:pt idx="364">
                  <c:v>0.50555567999999951</c:v>
                </c:pt>
                <c:pt idx="365">
                  <c:v>0.50694719999999949</c:v>
                </c:pt>
                <c:pt idx="366">
                  <c:v>0.50833344000000036</c:v>
                </c:pt>
                <c:pt idx="367">
                  <c:v>0.50972496000000067</c:v>
                </c:pt>
                <c:pt idx="368">
                  <c:v>0.5111138400000006</c:v>
                </c:pt>
                <c:pt idx="369">
                  <c:v>0.51250295999999929</c:v>
                </c:pt>
                <c:pt idx="370">
                  <c:v>0.51389184000000065</c:v>
                </c:pt>
                <c:pt idx="371">
                  <c:v>0.51528072000000058</c:v>
                </c:pt>
                <c:pt idx="372">
                  <c:v>0.51666960000000151</c:v>
                </c:pt>
                <c:pt idx="373">
                  <c:v>0.51805847999999877</c:v>
                </c:pt>
                <c:pt idx="374">
                  <c:v>0.51944735999999869</c:v>
                </c:pt>
                <c:pt idx="375">
                  <c:v>0.52083623999999951</c:v>
                </c:pt>
                <c:pt idx="376">
                  <c:v>0.52222511999999988</c:v>
                </c:pt>
                <c:pt idx="377">
                  <c:v>0.52361400000000025</c:v>
                </c:pt>
                <c:pt idx="378">
                  <c:v>0.5250028800000005</c:v>
                </c:pt>
                <c:pt idx="379">
                  <c:v>0.52639176000000099</c:v>
                </c:pt>
                <c:pt idx="380">
                  <c:v>0.52778615999999956</c:v>
                </c:pt>
                <c:pt idx="381">
                  <c:v>0.52917504000000015</c:v>
                </c:pt>
                <c:pt idx="382">
                  <c:v>0.53056392000000008</c:v>
                </c:pt>
                <c:pt idx="383">
                  <c:v>0.53195280000000089</c:v>
                </c:pt>
                <c:pt idx="384">
                  <c:v>0.53334168000000171</c:v>
                </c:pt>
                <c:pt idx="385">
                  <c:v>0.53473055999999897</c:v>
                </c:pt>
                <c:pt idx="386">
                  <c:v>0.53611943999999934</c:v>
                </c:pt>
                <c:pt idx="387">
                  <c:v>0.53750831999999948</c:v>
                </c:pt>
                <c:pt idx="388">
                  <c:v>0.53889720000000052</c:v>
                </c:pt>
                <c:pt idx="389">
                  <c:v>0.54028608</c:v>
                </c:pt>
                <c:pt idx="390">
                  <c:v>0.54167496000000082</c:v>
                </c:pt>
                <c:pt idx="391">
                  <c:v>0.54306384000000119</c:v>
                </c:pt>
                <c:pt idx="392">
                  <c:v>0.54445295999999965</c:v>
                </c:pt>
                <c:pt idx="393">
                  <c:v>0.54584184000000102</c:v>
                </c:pt>
                <c:pt idx="394">
                  <c:v>0.54722783999999969</c:v>
                </c:pt>
                <c:pt idx="395">
                  <c:v>0.54861960000000165</c:v>
                </c:pt>
                <c:pt idx="396">
                  <c:v>0.55000560000000065</c:v>
                </c:pt>
                <c:pt idx="397">
                  <c:v>0.5513944800000008</c:v>
                </c:pt>
                <c:pt idx="398">
                  <c:v>0.55278336000000117</c:v>
                </c:pt>
                <c:pt idx="399">
                  <c:v>0.55417512000000002</c:v>
                </c:pt>
                <c:pt idx="400">
                  <c:v>0.55556400000000039</c:v>
                </c:pt>
                <c:pt idx="401">
                  <c:v>0.55695288000000076</c:v>
                </c:pt>
                <c:pt idx="402">
                  <c:v>0.55834176000000113</c:v>
                </c:pt>
                <c:pt idx="403">
                  <c:v>0.55973351999999998</c:v>
                </c:pt>
                <c:pt idx="404">
                  <c:v>0.56111111999999952</c:v>
                </c:pt>
                <c:pt idx="405">
                  <c:v>0.5625</c:v>
                </c:pt>
                <c:pt idx="406">
                  <c:v>0.5638888800000007</c:v>
                </c:pt>
                <c:pt idx="407">
                  <c:v>0.56527776000000052</c:v>
                </c:pt>
                <c:pt idx="408">
                  <c:v>0.56666664000000111</c:v>
                </c:pt>
                <c:pt idx="409">
                  <c:v>0.56805551999999881</c:v>
                </c:pt>
                <c:pt idx="410">
                  <c:v>0.56944439999999918</c:v>
                </c:pt>
                <c:pt idx="411">
                  <c:v>0.57083352000000076</c:v>
                </c:pt>
                <c:pt idx="412">
                  <c:v>0.57222240000000113</c:v>
                </c:pt>
                <c:pt idx="413">
                  <c:v>0.57361127999999884</c:v>
                </c:pt>
                <c:pt idx="414">
                  <c:v>0.57500015999999921</c:v>
                </c:pt>
                <c:pt idx="415">
                  <c:v>0.57638903999999969</c:v>
                </c:pt>
                <c:pt idx="416">
                  <c:v>0.57777791999999994</c:v>
                </c:pt>
                <c:pt idx="417">
                  <c:v>0.57916391999999917</c:v>
                </c:pt>
                <c:pt idx="418">
                  <c:v>0.58055568000000057</c:v>
                </c:pt>
                <c:pt idx="419">
                  <c:v>0.58194456000000061</c:v>
                </c:pt>
                <c:pt idx="420">
                  <c:v>0.5833334399999982</c:v>
                </c:pt>
                <c:pt idx="421">
                  <c:v>0.58472231999999869</c:v>
                </c:pt>
                <c:pt idx="422">
                  <c:v>0.58611119999999906</c:v>
                </c:pt>
                <c:pt idx="423">
                  <c:v>0.58750007999999931</c:v>
                </c:pt>
                <c:pt idx="424">
                  <c:v>0.58888895999999979</c:v>
                </c:pt>
                <c:pt idx="425">
                  <c:v>0.5902778400000005</c:v>
                </c:pt>
                <c:pt idx="426">
                  <c:v>0.59166672000000042</c:v>
                </c:pt>
                <c:pt idx="427">
                  <c:v>0.59305560000000135</c:v>
                </c:pt>
                <c:pt idx="428">
                  <c:v>0.59444447999999861</c:v>
                </c:pt>
                <c:pt idx="429">
                  <c:v>0.59583335999999898</c:v>
                </c:pt>
                <c:pt idx="430">
                  <c:v>0.59722223999999957</c:v>
                </c:pt>
                <c:pt idx="431">
                  <c:v>0.59861112000000016</c:v>
                </c:pt>
                <c:pt idx="432">
                  <c:v>0.6000055199999994</c:v>
                </c:pt>
                <c:pt idx="433">
                  <c:v>0.60139439999999933</c:v>
                </c:pt>
                <c:pt idx="434">
                  <c:v>0.60278352000000091</c:v>
                </c:pt>
                <c:pt idx="435">
                  <c:v>0.60417240000000161</c:v>
                </c:pt>
                <c:pt idx="436">
                  <c:v>0.60556127999999898</c:v>
                </c:pt>
                <c:pt idx="437">
                  <c:v>0.60695015999999935</c:v>
                </c:pt>
                <c:pt idx="438">
                  <c:v>0.60833903999999972</c:v>
                </c:pt>
                <c:pt idx="439">
                  <c:v>0.60972792000000053</c:v>
                </c:pt>
                <c:pt idx="440">
                  <c:v>0.61111680000000068</c:v>
                </c:pt>
                <c:pt idx="441">
                  <c:v>0.61250568000000083</c:v>
                </c:pt>
                <c:pt idx="442">
                  <c:v>0.61389456000000164</c:v>
                </c:pt>
                <c:pt idx="443">
                  <c:v>0.6152834399999989</c:v>
                </c:pt>
                <c:pt idx="444">
                  <c:v>0.61667231999999961</c:v>
                </c:pt>
                <c:pt idx="445">
                  <c:v>0.61806119999999953</c:v>
                </c:pt>
                <c:pt idx="446">
                  <c:v>0.61945008000000001</c:v>
                </c:pt>
                <c:pt idx="447">
                  <c:v>0.62083896000000061</c:v>
                </c:pt>
                <c:pt idx="448">
                  <c:v>0.62222495999999961</c:v>
                </c:pt>
                <c:pt idx="449">
                  <c:v>0.62361384000000042</c:v>
                </c:pt>
                <c:pt idx="450">
                  <c:v>0.62500295999999889</c:v>
                </c:pt>
                <c:pt idx="451">
                  <c:v>0.62639183999999992</c:v>
                </c:pt>
                <c:pt idx="452">
                  <c:v>0.62778071999999963</c:v>
                </c:pt>
                <c:pt idx="453">
                  <c:v>0.62917223999999994</c:v>
                </c:pt>
                <c:pt idx="454">
                  <c:v>0.63056112000000031</c:v>
                </c:pt>
                <c:pt idx="455">
                  <c:v>0.63195000000000112</c:v>
                </c:pt>
                <c:pt idx="456">
                  <c:v>0.63333888000000105</c:v>
                </c:pt>
                <c:pt idx="457">
                  <c:v>0.63472775999999875</c:v>
                </c:pt>
                <c:pt idx="458">
                  <c:v>0.63611663999999912</c:v>
                </c:pt>
                <c:pt idx="459">
                  <c:v>0.6375055199999996</c:v>
                </c:pt>
                <c:pt idx="460">
                  <c:v>0.63890015999999961</c:v>
                </c:pt>
                <c:pt idx="461">
                  <c:v>0.64027511999999964</c:v>
                </c:pt>
                <c:pt idx="462">
                  <c:v>0.64166399999999968</c:v>
                </c:pt>
                <c:pt idx="463">
                  <c:v>0.64305287999999994</c:v>
                </c:pt>
                <c:pt idx="464">
                  <c:v>0.64444176000000064</c:v>
                </c:pt>
                <c:pt idx="465">
                  <c:v>0.6458445600000019</c:v>
                </c:pt>
                <c:pt idx="466">
                  <c:v>0.64723343999999905</c:v>
                </c:pt>
                <c:pt idx="467">
                  <c:v>0.64862231999999964</c:v>
                </c:pt>
                <c:pt idx="468">
                  <c:v>0.65001119999999979</c:v>
                </c:pt>
                <c:pt idx="469">
                  <c:v>0.6514000800000006</c:v>
                </c:pt>
                <c:pt idx="470">
                  <c:v>0.65278896000000064</c:v>
                </c:pt>
                <c:pt idx="471">
                  <c:v>0.65417784000000134</c:v>
                </c:pt>
                <c:pt idx="472">
                  <c:v>0.65556672000000127</c:v>
                </c:pt>
                <c:pt idx="473">
                  <c:v>0.65695559999999942</c:v>
                </c:pt>
                <c:pt idx="474">
                  <c:v>0.6583444799999999</c:v>
                </c:pt>
                <c:pt idx="475">
                  <c:v>0.65973335999999971</c:v>
                </c:pt>
                <c:pt idx="476">
                  <c:v>0.66112224000000053</c:v>
                </c:pt>
                <c:pt idx="477">
                  <c:v>0.66250008000000093</c:v>
                </c:pt>
                <c:pt idx="478">
                  <c:v>0.66388896000000164</c:v>
                </c:pt>
                <c:pt idx="479">
                  <c:v>0.66527783999999945</c:v>
                </c:pt>
                <c:pt idx="480">
                  <c:v>0.66666960000000131</c:v>
                </c:pt>
                <c:pt idx="481">
                  <c:v>0.66805848000000134</c:v>
                </c:pt>
                <c:pt idx="482">
                  <c:v>0.6694473600000016</c:v>
                </c:pt>
                <c:pt idx="483">
                  <c:v>0.67083887999999936</c:v>
                </c:pt>
                <c:pt idx="484">
                  <c:v>0.67222775999999962</c:v>
                </c:pt>
                <c:pt idx="485">
                  <c:v>0.6736166400000001</c:v>
                </c:pt>
                <c:pt idx="486">
                  <c:v>0.67500552000000058</c:v>
                </c:pt>
                <c:pt idx="487">
                  <c:v>0.67639440000000095</c:v>
                </c:pt>
                <c:pt idx="488">
                  <c:v>0.67778351999999964</c:v>
                </c:pt>
                <c:pt idx="489">
                  <c:v>0.67917239999999968</c:v>
                </c:pt>
                <c:pt idx="490">
                  <c:v>0.6805612799999996</c:v>
                </c:pt>
                <c:pt idx="491">
                  <c:v>0.68195016000000042</c:v>
                </c:pt>
                <c:pt idx="492">
                  <c:v>0.68333904000000079</c:v>
                </c:pt>
                <c:pt idx="493">
                  <c:v>0.6847279200000016</c:v>
                </c:pt>
                <c:pt idx="494">
                  <c:v>0.68611679999999831</c:v>
                </c:pt>
                <c:pt idx="495">
                  <c:v>0.68750567999999923</c:v>
                </c:pt>
                <c:pt idx="496">
                  <c:v>0.6888945599999996</c:v>
                </c:pt>
                <c:pt idx="497">
                  <c:v>0.69028896000000106</c:v>
                </c:pt>
                <c:pt idx="498">
                  <c:v>0.69167783999999921</c:v>
                </c:pt>
                <c:pt idx="499">
                  <c:v>0.69306671999999869</c:v>
                </c:pt>
                <c:pt idx="500">
                  <c:v>0.69445559999999951</c:v>
                </c:pt>
                <c:pt idx="501">
                  <c:v>0.69584448000000032</c:v>
                </c:pt>
                <c:pt idx="502">
                  <c:v>0.6972333599999998</c:v>
                </c:pt>
                <c:pt idx="503">
                  <c:v>0.69862224000000062</c:v>
                </c:pt>
                <c:pt idx="504">
                  <c:v>0.70001112000000099</c:v>
                </c:pt>
                <c:pt idx="505">
                  <c:v>0.70140000000000169</c:v>
                </c:pt>
                <c:pt idx="506">
                  <c:v>0.70278887999999951</c:v>
                </c:pt>
                <c:pt idx="507">
                  <c:v>0.70417775999999943</c:v>
                </c:pt>
                <c:pt idx="508">
                  <c:v>0.70556663999999958</c:v>
                </c:pt>
                <c:pt idx="509">
                  <c:v>0.70695552000000061</c:v>
                </c:pt>
                <c:pt idx="510">
                  <c:v>0.70834440000000065</c:v>
                </c:pt>
                <c:pt idx="511">
                  <c:v>0.70973351999999945</c:v>
                </c:pt>
                <c:pt idx="512">
                  <c:v>0.71112239999999949</c:v>
                </c:pt>
                <c:pt idx="513">
                  <c:v>0.71251128000000019</c:v>
                </c:pt>
                <c:pt idx="514">
                  <c:v>0.71390016000000067</c:v>
                </c:pt>
                <c:pt idx="515">
                  <c:v>0.71528904000000093</c:v>
                </c:pt>
                <c:pt idx="516">
                  <c:v>0.71667792000000163</c:v>
                </c:pt>
                <c:pt idx="517">
                  <c:v>0.718052880000001</c:v>
                </c:pt>
                <c:pt idx="518">
                  <c:v>0.7194556799999996</c:v>
                </c:pt>
                <c:pt idx="519">
                  <c:v>0.72084455999999975</c:v>
                </c:pt>
                <c:pt idx="520">
                  <c:v>0.72223344000000012</c:v>
                </c:pt>
                <c:pt idx="521">
                  <c:v>0.7236223200000006</c:v>
                </c:pt>
                <c:pt idx="522">
                  <c:v>0.72501120000000085</c:v>
                </c:pt>
                <c:pt idx="523">
                  <c:v>0.72640008000000122</c:v>
                </c:pt>
                <c:pt idx="524">
                  <c:v>0.72778895999999893</c:v>
                </c:pt>
                <c:pt idx="525">
                  <c:v>0.72917496000000082</c:v>
                </c:pt>
                <c:pt idx="526">
                  <c:v>0.73056384000000119</c:v>
                </c:pt>
                <c:pt idx="527">
                  <c:v>0.7319529600000001</c:v>
                </c:pt>
                <c:pt idx="528">
                  <c:v>0.73334184000000102</c:v>
                </c:pt>
                <c:pt idx="529">
                  <c:v>0.73473072000000084</c:v>
                </c:pt>
                <c:pt idx="530">
                  <c:v>0.73611960000000165</c:v>
                </c:pt>
                <c:pt idx="531">
                  <c:v>0.73750847999999891</c:v>
                </c:pt>
                <c:pt idx="532">
                  <c:v>0.73889735999999961</c:v>
                </c:pt>
                <c:pt idx="533">
                  <c:v>0.7402888799999997</c:v>
                </c:pt>
                <c:pt idx="534">
                  <c:v>0.74167776000000041</c:v>
                </c:pt>
                <c:pt idx="535">
                  <c:v>0.74306664000000033</c:v>
                </c:pt>
                <c:pt idx="536">
                  <c:v>0.74444448000000163</c:v>
                </c:pt>
                <c:pt idx="537">
                  <c:v>0.74583335999999889</c:v>
                </c:pt>
                <c:pt idx="538">
                  <c:v>0.7472222399999997</c:v>
                </c:pt>
                <c:pt idx="539">
                  <c:v>0.74861111999999963</c:v>
                </c:pt>
                <c:pt idx="540">
                  <c:v>0.75000000000000044</c:v>
                </c:pt>
                <c:pt idx="541">
                  <c:v>0.7513888800000007</c:v>
                </c:pt>
                <c:pt idx="542">
                  <c:v>0.75277776000000074</c:v>
                </c:pt>
                <c:pt idx="543">
                  <c:v>0.75416664000000111</c:v>
                </c:pt>
                <c:pt idx="544">
                  <c:v>0.75555551999999881</c:v>
                </c:pt>
                <c:pt idx="545">
                  <c:v>0.75694439999999963</c:v>
                </c:pt>
                <c:pt idx="546">
                  <c:v>0.75833352000000076</c:v>
                </c:pt>
                <c:pt idx="547">
                  <c:v>0.75972240000000169</c:v>
                </c:pt>
                <c:pt idx="548">
                  <c:v>0.76111127999999884</c:v>
                </c:pt>
                <c:pt idx="549">
                  <c:v>0.76250015999999921</c:v>
                </c:pt>
                <c:pt idx="550">
                  <c:v>0.76388904000000013</c:v>
                </c:pt>
                <c:pt idx="551">
                  <c:v>0.76527791999999994</c:v>
                </c:pt>
                <c:pt idx="552">
                  <c:v>0.76666680000000065</c:v>
                </c:pt>
                <c:pt idx="553">
                  <c:v>0.76805568000000113</c:v>
                </c:pt>
                <c:pt idx="554">
                  <c:v>0.76944456000000105</c:v>
                </c:pt>
                <c:pt idx="555">
                  <c:v>0.77083056000000061</c:v>
                </c:pt>
                <c:pt idx="556">
                  <c:v>0.77222231999999913</c:v>
                </c:pt>
                <c:pt idx="557">
                  <c:v>0.77360832000000146</c:v>
                </c:pt>
                <c:pt idx="558">
                  <c:v>0.77499720000000194</c:v>
                </c:pt>
                <c:pt idx="559">
                  <c:v>0.77638607999999909</c:v>
                </c:pt>
                <c:pt idx="560">
                  <c:v>0.77777784000000105</c:v>
                </c:pt>
                <c:pt idx="561">
                  <c:v>0.77916672000000098</c:v>
                </c:pt>
                <c:pt idx="562">
                  <c:v>0.78055560000000135</c:v>
                </c:pt>
                <c:pt idx="563">
                  <c:v>0.78194447999999905</c:v>
                </c:pt>
                <c:pt idx="564">
                  <c:v>0.78333335999999898</c:v>
                </c:pt>
                <c:pt idx="565">
                  <c:v>0.78472223999999979</c:v>
                </c:pt>
                <c:pt idx="566">
                  <c:v>0.78611664000000081</c:v>
                </c:pt>
                <c:pt idx="567">
                  <c:v>0.78750551999999896</c:v>
                </c:pt>
                <c:pt idx="568">
                  <c:v>0.7888972800000007</c:v>
                </c:pt>
                <c:pt idx="569">
                  <c:v>0.79028616000000018</c:v>
                </c:pt>
                <c:pt idx="570">
                  <c:v>0.79167504000000166</c:v>
                </c:pt>
                <c:pt idx="571">
                  <c:v>0.79306391999999859</c:v>
                </c:pt>
                <c:pt idx="572">
                  <c:v>0.79445279999999885</c:v>
                </c:pt>
                <c:pt idx="573">
                  <c:v>0.79584168000000011</c:v>
                </c:pt>
                <c:pt idx="574">
                  <c:v>0.79723055999999959</c:v>
                </c:pt>
                <c:pt idx="575">
                  <c:v>0.79861944000000062</c:v>
                </c:pt>
                <c:pt idx="576">
                  <c:v>0.80000832000000077</c:v>
                </c:pt>
                <c:pt idx="577">
                  <c:v>0.80139720000000114</c:v>
                </c:pt>
                <c:pt idx="578">
                  <c:v>0.8027834399999989</c:v>
                </c:pt>
                <c:pt idx="579">
                  <c:v>0.80417231999999927</c:v>
                </c:pt>
                <c:pt idx="580">
                  <c:v>0.80556119999999909</c:v>
                </c:pt>
                <c:pt idx="581">
                  <c:v>0.80695008000000001</c:v>
                </c:pt>
                <c:pt idx="582">
                  <c:v>0.80833896000000038</c:v>
                </c:pt>
                <c:pt idx="583">
                  <c:v>0.80972784000000075</c:v>
                </c:pt>
                <c:pt idx="584">
                  <c:v>0.8111195999999995</c:v>
                </c:pt>
                <c:pt idx="585">
                  <c:v>0.8125055999999985</c:v>
                </c:pt>
                <c:pt idx="586">
                  <c:v>0.81389447999999964</c:v>
                </c:pt>
                <c:pt idx="587">
                  <c:v>0.81528624000000049</c:v>
                </c:pt>
                <c:pt idx="588">
                  <c:v>0.81667776000000103</c:v>
                </c:pt>
                <c:pt idx="589">
                  <c:v>0.81806663999999851</c:v>
                </c:pt>
                <c:pt idx="590">
                  <c:v>0.8194555199999991</c:v>
                </c:pt>
                <c:pt idx="591">
                  <c:v>0.8208443999999997</c:v>
                </c:pt>
                <c:pt idx="592">
                  <c:v>0.82223352000000061</c:v>
                </c:pt>
                <c:pt idx="593">
                  <c:v>0.82362239999999876</c:v>
                </c:pt>
                <c:pt idx="594">
                  <c:v>0.82501127999999913</c:v>
                </c:pt>
                <c:pt idx="595">
                  <c:v>0.8264001599999995</c:v>
                </c:pt>
                <c:pt idx="596">
                  <c:v>0.82778904000000031</c:v>
                </c:pt>
                <c:pt idx="597">
                  <c:v>0.82917792000000023</c:v>
                </c:pt>
                <c:pt idx="598">
                  <c:v>0.83056680000000049</c:v>
                </c:pt>
                <c:pt idx="599">
                  <c:v>0.83195568000000142</c:v>
                </c:pt>
                <c:pt idx="600">
                  <c:v>0.83334456000000134</c:v>
                </c:pt>
                <c:pt idx="601">
                  <c:v>0.83473343999999905</c:v>
                </c:pt>
                <c:pt idx="602">
                  <c:v>0.83612231999999942</c:v>
                </c:pt>
                <c:pt idx="603">
                  <c:v>0.83750832000000131</c:v>
                </c:pt>
                <c:pt idx="604">
                  <c:v>0.83889719999999901</c:v>
                </c:pt>
                <c:pt idx="605">
                  <c:v>0.84028607999999938</c:v>
                </c:pt>
                <c:pt idx="606">
                  <c:v>0.84167495999999975</c:v>
                </c:pt>
                <c:pt idx="607">
                  <c:v>0.84306384000000012</c:v>
                </c:pt>
                <c:pt idx="608">
                  <c:v>0.84445295999999859</c:v>
                </c:pt>
                <c:pt idx="609">
                  <c:v>0.84584183999999996</c:v>
                </c:pt>
                <c:pt idx="610">
                  <c:v>0.84723071999999977</c:v>
                </c:pt>
                <c:pt idx="611">
                  <c:v>0.84861960000000081</c:v>
                </c:pt>
                <c:pt idx="612">
                  <c:v>0.85000848000000062</c:v>
                </c:pt>
                <c:pt idx="613">
                  <c:v>0.85139736000000088</c:v>
                </c:pt>
                <c:pt idx="614">
                  <c:v>0.85278888000000164</c:v>
                </c:pt>
                <c:pt idx="615">
                  <c:v>0.8541638400000009</c:v>
                </c:pt>
                <c:pt idx="616">
                  <c:v>0.8555584800000009</c:v>
                </c:pt>
                <c:pt idx="617">
                  <c:v>0.8569473600000016</c:v>
                </c:pt>
                <c:pt idx="618">
                  <c:v>0.85833623999999897</c:v>
                </c:pt>
                <c:pt idx="619">
                  <c:v>0.8597251199999999</c:v>
                </c:pt>
                <c:pt idx="620">
                  <c:v>0.86111399999999949</c:v>
                </c:pt>
                <c:pt idx="621">
                  <c:v>0.86250288000000008</c:v>
                </c:pt>
                <c:pt idx="622">
                  <c:v>0.86389176000000101</c:v>
                </c:pt>
                <c:pt idx="623">
                  <c:v>0.86528064000000082</c:v>
                </c:pt>
                <c:pt idx="624">
                  <c:v>0.86666952000000164</c:v>
                </c:pt>
                <c:pt idx="625">
                  <c:v>0.8680583999999989</c:v>
                </c:pt>
                <c:pt idx="626">
                  <c:v>0.8694472799999996</c:v>
                </c:pt>
                <c:pt idx="627">
                  <c:v>0.87083615999999953</c:v>
                </c:pt>
                <c:pt idx="628">
                  <c:v>0.87222504000000045</c:v>
                </c:pt>
                <c:pt idx="629">
                  <c:v>0.8736139200000006</c:v>
                </c:pt>
                <c:pt idx="630">
                  <c:v>0.87500280000000075</c:v>
                </c:pt>
                <c:pt idx="631">
                  <c:v>0.87639168000000156</c:v>
                </c:pt>
                <c:pt idx="632">
                  <c:v>0.87778055999999882</c:v>
                </c:pt>
                <c:pt idx="633">
                  <c:v>0.87916943999999964</c:v>
                </c:pt>
                <c:pt idx="634">
                  <c:v>0.88055831999999956</c:v>
                </c:pt>
                <c:pt idx="635">
                  <c:v>0.88194719999999949</c:v>
                </c:pt>
                <c:pt idx="636">
                  <c:v>0.88333607999999986</c:v>
                </c:pt>
                <c:pt idx="637">
                  <c:v>0.88472496000000067</c:v>
                </c:pt>
                <c:pt idx="638">
                  <c:v>0.8861138400000006</c:v>
                </c:pt>
                <c:pt idx="639">
                  <c:v>0.88750295999999929</c:v>
                </c:pt>
                <c:pt idx="640">
                  <c:v>0.88889184000000065</c:v>
                </c:pt>
                <c:pt idx="641">
                  <c:v>0.89028072000000058</c:v>
                </c:pt>
                <c:pt idx="642">
                  <c:v>0.89166960000000151</c:v>
                </c:pt>
                <c:pt idx="643">
                  <c:v>0.89305847999999877</c:v>
                </c:pt>
                <c:pt idx="644">
                  <c:v>0.89444735999999869</c:v>
                </c:pt>
                <c:pt idx="645">
                  <c:v>0.89583623999999951</c:v>
                </c:pt>
                <c:pt idx="646">
                  <c:v>0.89722775999999949</c:v>
                </c:pt>
                <c:pt idx="647">
                  <c:v>0.89861952000000134</c:v>
                </c:pt>
                <c:pt idx="648">
                  <c:v>0.9000083999999986</c:v>
                </c:pt>
                <c:pt idx="649">
                  <c:v>0.90139727999999941</c:v>
                </c:pt>
                <c:pt idx="650">
                  <c:v>0.90278615999999956</c:v>
                </c:pt>
                <c:pt idx="651">
                  <c:v>0.90417504000000015</c:v>
                </c:pt>
                <c:pt idx="652">
                  <c:v>0.90556679999999823</c:v>
                </c:pt>
                <c:pt idx="653">
                  <c:v>0.9069556799999996</c:v>
                </c:pt>
                <c:pt idx="654">
                  <c:v>0.90834455999999952</c:v>
                </c:pt>
                <c:pt idx="655">
                  <c:v>0.90973344000000012</c:v>
                </c:pt>
                <c:pt idx="656">
                  <c:v>0.91111943999999934</c:v>
                </c:pt>
                <c:pt idx="657">
                  <c:v>0.91251120000000052</c:v>
                </c:pt>
                <c:pt idx="658">
                  <c:v>0.91390008000000122</c:v>
                </c:pt>
                <c:pt idx="659">
                  <c:v>0.91528608</c:v>
                </c:pt>
                <c:pt idx="660">
                  <c:v>0.91667496000000082</c:v>
                </c:pt>
                <c:pt idx="661">
                  <c:v>0.91806384000000119</c:v>
                </c:pt>
                <c:pt idx="662">
                  <c:v>0.91945295999999965</c:v>
                </c:pt>
                <c:pt idx="663">
                  <c:v>0.92083344000000089</c:v>
                </c:pt>
                <c:pt idx="664">
                  <c:v>0.92222232000000126</c:v>
                </c:pt>
                <c:pt idx="665">
                  <c:v>0.92361119999999897</c:v>
                </c:pt>
                <c:pt idx="666">
                  <c:v>0.92500007999999934</c:v>
                </c:pt>
                <c:pt idx="667">
                  <c:v>0.92638895999999959</c:v>
                </c:pt>
                <c:pt idx="668">
                  <c:v>0.92777784000000052</c:v>
                </c:pt>
                <c:pt idx="669">
                  <c:v>0.92916672</c:v>
                </c:pt>
                <c:pt idx="670">
                  <c:v>0.93055560000000082</c:v>
                </c:pt>
                <c:pt idx="671">
                  <c:v>0.93194448000000163</c:v>
                </c:pt>
                <c:pt idx="672">
                  <c:v>0.93333335999999856</c:v>
                </c:pt>
                <c:pt idx="673">
                  <c:v>0.9347222399999997</c:v>
                </c:pt>
                <c:pt idx="674">
                  <c:v>0.93611111999999952</c:v>
                </c:pt>
                <c:pt idx="675">
                  <c:v>0.9375</c:v>
                </c:pt>
                <c:pt idx="676">
                  <c:v>0.9388888800000007</c:v>
                </c:pt>
                <c:pt idx="677">
                  <c:v>0.94027776000000052</c:v>
                </c:pt>
                <c:pt idx="678">
                  <c:v>0.94166664000000111</c:v>
                </c:pt>
                <c:pt idx="679">
                  <c:v>0.94305551999999881</c:v>
                </c:pt>
                <c:pt idx="680">
                  <c:v>0.94444439999999918</c:v>
                </c:pt>
                <c:pt idx="681">
                  <c:v>0.94583352000000076</c:v>
                </c:pt>
                <c:pt idx="682">
                  <c:v>0.94722240000000113</c:v>
                </c:pt>
                <c:pt idx="683">
                  <c:v>0.94861127999999884</c:v>
                </c:pt>
                <c:pt idx="684">
                  <c:v>0.95000015999999921</c:v>
                </c:pt>
                <c:pt idx="685">
                  <c:v>0.95138903999999969</c:v>
                </c:pt>
                <c:pt idx="686">
                  <c:v>0.95277791999999994</c:v>
                </c:pt>
                <c:pt idx="687">
                  <c:v>0.95416680000000031</c:v>
                </c:pt>
                <c:pt idx="688">
                  <c:v>0.95555568000000068</c:v>
                </c:pt>
                <c:pt idx="689">
                  <c:v>0.95694456000000105</c:v>
                </c:pt>
                <c:pt idx="690">
                  <c:v>0.95833343999999876</c:v>
                </c:pt>
                <c:pt idx="691">
                  <c:v>0.95972231999999913</c:v>
                </c:pt>
                <c:pt idx="692">
                  <c:v>0.9611111999999995</c:v>
                </c:pt>
                <c:pt idx="693">
                  <c:v>0.96250007999999987</c:v>
                </c:pt>
                <c:pt idx="694">
                  <c:v>0.96389184000000194</c:v>
                </c:pt>
                <c:pt idx="695">
                  <c:v>0.96528335999999859</c:v>
                </c:pt>
                <c:pt idx="696">
                  <c:v>0.96667223999999963</c:v>
                </c:pt>
                <c:pt idx="697">
                  <c:v>0.96806111999999978</c:v>
                </c:pt>
                <c:pt idx="698">
                  <c:v>0.96945000000000014</c:v>
                </c:pt>
                <c:pt idx="699">
                  <c:v>0.97083888000000063</c:v>
                </c:pt>
                <c:pt idx="700">
                  <c:v>0.97222776000000088</c:v>
                </c:pt>
                <c:pt idx="701">
                  <c:v>0.97361664000000125</c:v>
                </c:pt>
                <c:pt idx="702">
                  <c:v>0.9750055199999994</c:v>
                </c:pt>
                <c:pt idx="703">
                  <c:v>0.97639439999999933</c:v>
                </c:pt>
                <c:pt idx="704">
                  <c:v>0.97778352000000091</c:v>
                </c:pt>
                <c:pt idx="705">
                  <c:v>0.97917240000000161</c:v>
                </c:pt>
                <c:pt idx="706">
                  <c:v>0.98056127999999843</c:v>
                </c:pt>
                <c:pt idx="707">
                  <c:v>0.98195015999999891</c:v>
                </c:pt>
                <c:pt idx="708">
                  <c:v>0.9833390399999995</c:v>
                </c:pt>
                <c:pt idx="709">
                  <c:v>0.98472792000000009</c:v>
                </c:pt>
                <c:pt idx="710">
                  <c:v>0.98611391999999887</c:v>
                </c:pt>
                <c:pt idx="711">
                  <c:v>0.9875056800000005</c:v>
                </c:pt>
                <c:pt idx="712">
                  <c:v>0.9888945600000012</c:v>
                </c:pt>
                <c:pt idx="713">
                  <c:v>0.99028343999999857</c:v>
                </c:pt>
                <c:pt idx="714">
                  <c:v>0.99167231999999927</c:v>
                </c:pt>
                <c:pt idx="715">
                  <c:v>0.99306119999999909</c:v>
                </c:pt>
                <c:pt idx="716">
                  <c:v>0.99445007999999957</c:v>
                </c:pt>
                <c:pt idx="717">
                  <c:v>0.99583896000000038</c:v>
                </c:pt>
                <c:pt idx="718">
                  <c:v>0.99722784000000053</c:v>
                </c:pt>
                <c:pt idx="719">
                  <c:v>0.99861672000000068</c:v>
                </c:pt>
                <c:pt idx="720">
                  <c:v>1.0000055999999988</c:v>
                </c:pt>
                <c:pt idx="721">
                  <c:v>1.0013944799999981</c:v>
                </c:pt>
                <c:pt idx="722">
                  <c:v>1.0027833599999996</c:v>
                </c:pt>
                <c:pt idx="723">
                  <c:v>1.0041722399999999</c:v>
                </c:pt>
                <c:pt idx="724">
                  <c:v>1.0055611199999994</c:v>
                </c:pt>
                <c:pt idx="725">
                  <c:v>1.0069500000000007</c:v>
                </c:pt>
                <c:pt idx="726">
                  <c:v>1.0083417599999986</c:v>
                </c:pt>
                <c:pt idx="727">
                  <c:v>1.0097335200000011</c:v>
                </c:pt>
                <c:pt idx="728">
                  <c:v>1.0111223999999974</c:v>
                </c:pt>
                <c:pt idx="729">
                  <c:v>1.0125112799999982</c:v>
                </c:pt>
                <c:pt idx="730">
                  <c:v>1.0139001599999986</c:v>
                </c:pt>
                <c:pt idx="731">
                  <c:v>1.0152890399999999</c:v>
                </c:pt>
                <c:pt idx="732">
                  <c:v>1.0166779200000011</c:v>
                </c:pt>
                <c:pt idx="733">
                  <c:v>1.0180668000000006</c:v>
                </c:pt>
                <c:pt idx="734">
                  <c:v>1.019455680000001</c:v>
                </c:pt>
                <c:pt idx="735">
                  <c:v>1.0208445600000013</c:v>
                </c:pt>
                <c:pt idx="736">
                  <c:v>1.022233439999999</c:v>
                </c:pt>
                <c:pt idx="737">
                  <c:v>1.0236223199999985</c:v>
                </c:pt>
                <c:pt idx="738">
                  <c:v>1.0250111999999998</c:v>
                </c:pt>
                <c:pt idx="739">
                  <c:v>1.026397199999999</c:v>
                </c:pt>
                <c:pt idx="740">
                  <c:v>1.0277860799999994</c:v>
                </c:pt>
                <c:pt idx="741">
                  <c:v>1.0291778400000009</c:v>
                </c:pt>
                <c:pt idx="742">
                  <c:v>1.0305638399999999</c:v>
                </c:pt>
                <c:pt idx="743">
                  <c:v>1.031955599999999</c:v>
                </c:pt>
                <c:pt idx="744">
                  <c:v>1.0333418399999994</c:v>
                </c:pt>
                <c:pt idx="745">
                  <c:v>1.0347307199999998</c:v>
                </c:pt>
                <c:pt idx="746">
                  <c:v>1.0361195999999999</c:v>
                </c:pt>
                <c:pt idx="747">
                  <c:v>1.0375111200000005</c:v>
                </c:pt>
                <c:pt idx="748">
                  <c:v>1.0389000000000008</c:v>
                </c:pt>
                <c:pt idx="749">
                  <c:v>1.0402888800000021</c:v>
                </c:pt>
                <c:pt idx="750">
                  <c:v>1.041677759999998</c:v>
                </c:pt>
                <c:pt idx="751">
                  <c:v>1.0430666399999984</c:v>
                </c:pt>
                <c:pt idx="752">
                  <c:v>1.0444555200000005</c:v>
                </c:pt>
                <c:pt idx="753">
                  <c:v>1.0458333599999996</c:v>
                </c:pt>
                <c:pt idx="754">
                  <c:v>1.0472251199999985</c:v>
                </c:pt>
                <c:pt idx="755">
                  <c:v>1.0486139999999997</c:v>
                </c:pt>
                <c:pt idx="756">
                  <c:v>1.0500028800000001</c:v>
                </c:pt>
                <c:pt idx="757">
                  <c:v>1.0513917599999996</c:v>
                </c:pt>
                <c:pt idx="758">
                  <c:v>1.0527806400000008</c:v>
                </c:pt>
                <c:pt idx="759">
                  <c:v>1.0541695200000021</c:v>
                </c:pt>
                <c:pt idx="760">
                  <c:v>1.055558399999998</c:v>
                </c:pt>
                <c:pt idx="761">
                  <c:v>1.0569501600000013</c:v>
                </c:pt>
                <c:pt idx="762">
                  <c:v>1.0583361599999996</c:v>
                </c:pt>
                <c:pt idx="763">
                  <c:v>1.059727920000002</c:v>
                </c:pt>
                <c:pt idx="764">
                  <c:v>1.061116799999998</c:v>
                </c:pt>
                <c:pt idx="765">
                  <c:v>1.0625028000000007</c:v>
                </c:pt>
                <c:pt idx="766">
                  <c:v>1.0638945599999985</c:v>
                </c:pt>
                <c:pt idx="767">
                  <c:v>1.0652805599999988</c:v>
                </c:pt>
                <c:pt idx="768">
                  <c:v>1.0666694399999992</c:v>
                </c:pt>
                <c:pt idx="769">
                  <c:v>1.0680583200000004</c:v>
                </c:pt>
                <c:pt idx="770">
                  <c:v>1.0694529600000005</c:v>
                </c:pt>
                <c:pt idx="771">
                  <c:v>1.0708418399999999</c:v>
                </c:pt>
                <c:pt idx="772">
                  <c:v>1.0722307200000003</c:v>
                </c:pt>
                <c:pt idx="773">
                  <c:v>1.0736195999999998</c:v>
                </c:pt>
                <c:pt idx="774">
                  <c:v>1.075008480000001</c:v>
                </c:pt>
                <c:pt idx="775">
                  <c:v>1.0763973599999979</c:v>
                </c:pt>
                <c:pt idx="776">
                  <c:v>1.0777862399999982</c:v>
                </c:pt>
                <c:pt idx="777">
                  <c:v>1.0791751199999995</c:v>
                </c:pt>
                <c:pt idx="778">
                  <c:v>1.0805639999999999</c:v>
                </c:pt>
                <c:pt idx="779">
                  <c:v>1.0819528800000002</c:v>
                </c:pt>
                <c:pt idx="780">
                  <c:v>1.0833417600000006</c:v>
                </c:pt>
                <c:pt idx="781">
                  <c:v>1.084730640000001</c:v>
                </c:pt>
                <c:pt idx="782">
                  <c:v>1.0861195200000024</c:v>
                </c:pt>
                <c:pt idx="783">
                  <c:v>1.0875083999999982</c:v>
                </c:pt>
                <c:pt idx="784">
                  <c:v>1.0888972799999994</c:v>
                </c:pt>
                <c:pt idx="785">
                  <c:v>1.0902861600000007</c:v>
                </c:pt>
                <c:pt idx="786">
                  <c:v>1.0916750400000002</c:v>
                </c:pt>
                <c:pt idx="787">
                  <c:v>1.0930639200000005</c:v>
                </c:pt>
                <c:pt idx="788">
                  <c:v>1.094452800000002</c:v>
                </c:pt>
                <c:pt idx="789">
                  <c:v>1.0958416800000004</c:v>
                </c:pt>
                <c:pt idx="790">
                  <c:v>1.097230559999999</c:v>
                </c:pt>
                <c:pt idx="791">
                  <c:v>1.0986194399999993</c:v>
                </c:pt>
                <c:pt idx="792">
                  <c:v>1.10000568</c:v>
                </c:pt>
                <c:pt idx="793">
                  <c:v>1.1013945599999992</c:v>
                </c:pt>
                <c:pt idx="794">
                  <c:v>1.1027860800000004</c:v>
                </c:pt>
                <c:pt idx="795">
                  <c:v>1.1041749600000017</c:v>
                </c:pt>
                <c:pt idx="796">
                  <c:v>1.1055638400000012</c:v>
                </c:pt>
                <c:pt idx="797">
                  <c:v>1.1069529600000012</c:v>
                </c:pt>
                <c:pt idx="798">
                  <c:v>1.1083418400000005</c:v>
                </c:pt>
                <c:pt idx="799">
                  <c:v>1.1097307200000008</c:v>
                </c:pt>
                <c:pt idx="800">
                  <c:v>1.1111196000000012</c:v>
                </c:pt>
                <c:pt idx="801">
                  <c:v>1.1125084799999989</c:v>
                </c:pt>
                <c:pt idx="802">
                  <c:v>1.1138973599999984</c:v>
                </c:pt>
                <c:pt idx="803">
                  <c:v>1.1152862399999997</c:v>
                </c:pt>
                <c:pt idx="804">
                  <c:v>1.1166751200000009</c:v>
                </c:pt>
                <c:pt idx="805">
                  <c:v>1.1180640000000004</c:v>
                </c:pt>
                <c:pt idx="806">
                  <c:v>1.1194555200000018</c:v>
                </c:pt>
                <c:pt idx="807">
                  <c:v>1.120833359999998</c:v>
                </c:pt>
                <c:pt idx="808">
                  <c:v>1.1222222399999993</c:v>
                </c:pt>
                <c:pt idx="809">
                  <c:v>1.1236111199999996</c:v>
                </c:pt>
                <c:pt idx="810">
                  <c:v>1.125</c:v>
                </c:pt>
                <c:pt idx="811">
                  <c:v>1.1263888800000013</c:v>
                </c:pt>
                <c:pt idx="812">
                  <c:v>1.1277777600000007</c:v>
                </c:pt>
                <c:pt idx="813">
                  <c:v>1.1291666400000002</c:v>
                </c:pt>
                <c:pt idx="814">
                  <c:v>1.1305555199999997</c:v>
                </c:pt>
                <c:pt idx="815">
                  <c:v>1.1319443999999979</c:v>
                </c:pt>
                <c:pt idx="816">
                  <c:v>1.1333335200000016</c:v>
                </c:pt>
                <c:pt idx="817">
                  <c:v>1.1347195200000009</c:v>
                </c:pt>
                <c:pt idx="818">
                  <c:v>1.1361084000000012</c:v>
                </c:pt>
                <c:pt idx="819">
                  <c:v>1.1375001599999992</c:v>
                </c:pt>
                <c:pt idx="820">
                  <c:v>1.1388861600000022</c:v>
                </c:pt>
                <c:pt idx="821">
                  <c:v>1.1402750399999997</c:v>
                </c:pt>
                <c:pt idx="822">
                  <c:v>1.1416639199999992</c:v>
                </c:pt>
                <c:pt idx="823">
                  <c:v>1.1430527999999995</c:v>
                </c:pt>
                <c:pt idx="824">
                  <c:v>1.1444445600000019</c:v>
                </c:pt>
                <c:pt idx="825">
                  <c:v>1.1458334399999988</c:v>
                </c:pt>
                <c:pt idx="826">
                  <c:v>1.1472223199999982</c:v>
                </c:pt>
                <c:pt idx="827">
                  <c:v>1.1486111999999995</c:v>
                </c:pt>
                <c:pt idx="828">
                  <c:v>1.1500000800000001</c:v>
                </c:pt>
                <c:pt idx="829">
                  <c:v>1.1513889600000011</c:v>
                </c:pt>
                <c:pt idx="830">
                  <c:v>1.1527778400000015</c:v>
                </c:pt>
                <c:pt idx="831">
                  <c:v>1.1541667200000019</c:v>
                </c:pt>
                <c:pt idx="832">
                  <c:v>1.1555556000000013</c:v>
                </c:pt>
                <c:pt idx="833">
                  <c:v>1.1569500000000001</c:v>
                </c:pt>
                <c:pt idx="834">
                  <c:v>1.1583388800000005</c:v>
                </c:pt>
                <c:pt idx="835">
                  <c:v>1.1597277600000009</c:v>
                </c:pt>
                <c:pt idx="836">
                  <c:v>1.1611166400000013</c:v>
                </c:pt>
                <c:pt idx="837">
                  <c:v>1.1625055199999998</c:v>
                </c:pt>
                <c:pt idx="838">
                  <c:v>1.1638943999999976</c:v>
                </c:pt>
                <c:pt idx="839">
                  <c:v>1.165283520000002</c:v>
                </c:pt>
                <c:pt idx="840">
                  <c:v>1.1666724000000022</c:v>
                </c:pt>
                <c:pt idx="841">
                  <c:v>1.168061279999999</c:v>
                </c:pt>
                <c:pt idx="842">
                  <c:v>1.1694501600000002</c:v>
                </c:pt>
                <c:pt idx="843">
                  <c:v>1.1708390399999997</c:v>
                </c:pt>
                <c:pt idx="844">
                  <c:v>1.1722279200000012</c:v>
                </c:pt>
                <c:pt idx="845">
                  <c:v>1.1736139199999993</c:v>
                </c:pt>
                <c:pt idx="846">
                  <c:v>1.1750027999999997</c:v>
                </c:pt>
                <c:pt idx="847">
                  <c:v>1.1763916799999998</c:v>
                </c:pt>
                <c:pt idx="848">
                  <c:v>1.1777805600000013</c:v>
                </c:pt>
                <c:pt idx="849">
                  <c:v>1.1791723199999993</c:v>
                </c:pt>
                <c:pt idx="850">
                  <c:v>1.1805583200000025</c:v>
                </c:pt>
                <c:pt idx="851">
                  <c:v>1.1819471999999989</c:v>
                </c:pt>
                <c:pt idx="852">
                  <c:v>1.1833360799999992</c:v>
                </c:pt>
                <c:pt idx="853">
                  <c:v>1.1847249599999996</c:v>
                </c:pt>
                <c:pt idx="854">
                  <c:v>1.1861138400000009</c:v>
                </c:pt>
                <c:pt idx="855">
                  <c:v>1.1875055999999988</c:v>
                </c:pt>
                <c:pt idx="856">
                  <c:v>1.1888944799999992</c:v>
                </c:pt>
                <c:pt idx="857">
                  <c:v>1.1902833600000005</c:v>
                </c:pt>
                <c:pt idx="858">
                  <c:v>1.1916751200000022</c:v>
                </c:pt>
                <c:pt idx="859">
                  <c:v>1.1930666399999978</c:v>
                </c:pt>
                <c:pt idx="860">
                  <c:v>1.1944555200000002</c:v>
                </c:pt>
                <c:pt idx="861">
                  <c:v>1.1958443999999986</c:v>
                </c:pt>
                <c:pt idx="862">
                  <c:v>1.1972335200000019</c:v>
                </c:pt>
                <c:pt idx="863">
                  <c:v>1.1986223999999988</c:v>
                </c:pt>
                <c:pt idx="864">
                  <c:v>1.2000112799999982</c:v>
                </c:pt>
                <c:pt idx="865">
                  <c:v>1.2014001599999986</c:v>
                </c:pt>
                <c:pt idx="866">
                  <c:v>1.2027890399999999</c:v>
                </c:pt>
                <c:pt idx="867">
                  <c:v>1.2041779200000011</c:v>
                </c:pt>
                <c:pt idx="868">
                  <c:v>1.2055667999999995</c:v>
                </c:pt>
                <c:pt idx="869">
                  <c:v>1.206955680000001</c:v>
                </c:pt>
                <c:pt idx="870">
                  <c:v>1.2083416799999998</c:v>
                </c:pt>
                <c:pt idx="871">
                  <c:v>1.2097334399999982</c:v>
                </c:pt>
                <c:pt idx="872">
                  <c:v>1.21111944</c:v>
                </c:pt>
                <c:pt idx="873">
                  <c:v>1.2125111999999998</c:v>
                </c:pt>
                <c:pt idx="874">
                  <c:v>1.2138971999999979</c:v>
                </c:pt>
                <c:pt idx="875">
                  <c:v>1.2152860799999994</c:v>
                </c:pt>
                <c:pt idx="876">
                  <c:v>1.2166778400000009</c:v>
                </c:pt>
                <c:pt idx="877">
                  <c:v>1.2180638399999999</c:v>
                </c:pt>
                <c:pt idx="878">
                  <c:v>1.219455599999999</c:v>
                </c:pt>
                <c:pt idx="879">
                  <c:v>1.2208444799999985</c:v>
                </c:pt>
                <c:pt idx="880">
                  <c:v>1.2222333599999988</c:v>
                </c:pt>
                <c:pt idx="881">
                  <c:v>1.223622239999999</c:v>
                </c:pt>
                <c:pt idx="882">
                  <c:v>1.2250111200000005</c:v>
                </c:pt>
                <c:pt idx="883">
                  <c:v>1.2264000000000008</c:v>
                </c:pt>
                <c:pt idx="884">
                  <c:v>1.2277888800000012</c:v>
                </c:pt>
                <c:pt idx="885">
                  <c:v>1.229177759999998</c:v>
                </c:pt>
                <c:pt idx="886">
                  <c:v>1.2305555999999997</c:v>
                </c:pt>
                <c:pt idx="887">
                  <c:v>1.2319473600000013</c:v>
                </c:pt>
                <c:pt idx="888">
                  <c:v>1.2333362399999976</c:v>
                </c:pt>
                <c:pt idx="889">
                  <c:v>1.2347251199999985</c:v>
                </c:pt>
                <c:pt idx="890">
                  <c:v>1.2361139999999997</c:v>
                </c:pt>
                <c:pt idx="891">
                  <c:v>1.2375028799999999</c:v>
                </c:pt>
                <c:pt idx="892">
                  <c:v>1.2388917599999996</c:v>
                </c:pt>
                <c:pt idx="893">
                  <c:v>1.2402806400000008</c:v>
                </c:pt>
                <c:pt idx="894">
                  <c:v>1.2416695200000012</c:v>
                </c:pt>
                <c:pt idx="895">
                  <c:v>1.243058399999998</c:v>
                </c:pt>
                <c:pt idx="896">
                  <c:v>1.2444472799999993</c:v>
                </c:pt>
                <c:pt idx="897">
                  <c:v>1.2458361599999987</c:v>
                </c:pt>
                <c:pt idx="898">
                  <c:v>1.2472250399999998</c:v>
                </c:pt>
                <c:pt idx="899">
                  <c:v>1.2486139200000013</c:v>
                </c:pt>
                <c:pt idx="900">
                  <c:v>1.2500001600000017</c:v>
                </c:pt>
                <c:pt idx="901">
                  <c:v>1.2513890400000012</c:v>
                </c:pt>
                <c:pt idx="902">
                  <c:v>1.2527779199999989</c:v>
                </c:pt>
                <c:pt idx="903">
                  <c:v>1.2541667999999984</c:v>
                </c:pt>
                <c:pt idx="904">
                  <c:v>1.2555556799999996</c:v>
                </c:pt>
                <c:pt idx="905">
                  <c:v>1.25694456</c:v>
                </c:pt>
                <c:pt idx="906">
                  <c:v>1.2583334400000004</c:v>
                </c:pt>
                <c:pt idx="907">
                  <c:v>1.2597223199999998</c:v>
                </c:pt>
                <c:pt idx="908">
                  <c:v>1.261113840000001</c:v>
                </c:pt>
                <c:pt idx="909">
                  <c:v>1.2625029600000008</c:v>
                </c:pt>
                <c:pt idx="910">
                  <c:v>1.2638918399999992</c:v>
                </c:pt>
                <c:pt idx="911">
                  <c:v>1.2652807200000007</c:v>
                </c:pt>
                <c:pt idx="912">
                  <c:v>1.2666696000000002</c:v>
                </c:pt>
                <c:pt idx="913">
                  <c:v>1.2680584799999997</c:v>
                </c:pt>
                <c:pt idx="914">
                  <c:v>1.2694528800000002</c:v>
                </c:pt>
                <c:pt idx="915">
                  <c:v>1.2708417600000006</c:v>
                </c:pt>
                <c:pt idx="916">
                  <c:v>1.272230640000001</c:v>
                </c:pt>
                <c:pt idx="917">
                  <c:v>1.2736195200000013</c:v>
                </c:pt>
                <c:pt idx="918">
                  <c:v>1.2750083999999982</c:v>
                </c:pt>
                <c:pt idx="919">
                  <c:v>1.2763972799999994</c:v>
                </c:pt>
                <c:pt idx="920">
                  <c:v>1.2777861599999998</c:v>
                </c:pt>
                <c:pt idx="921">
                  <c:v>1.2791750400000002</c:v>
                </c:pt>
                <c:pt idx="922">
                  <c:v>1.2805639200000005</c:v>
                </c:pt>
                <c:pt idx="923">
                  <c:v>1.2819528000000009</c:v>
                </c:pt>
                <c:pt idx="924">
                  <c:v>1.2833416800000004</c:v>
                </c:pt>
                <c:pt idx="925">
                  <c:v>1.284730559999999</c:v>
                </c:pt>
                <c:pt idx="926">
                  <c:v>1.2861194399999993</c:v>
                </c:pt>
                <c:pt idx="927">
                  <c:v>1.2875112</c:v>
                </c:pt>
                <c:pt idx="928">
                  <c:v>1.2889000800000012</c:v>
                </c:pt>
                <c:pt idx="929">
                  <c:v>1.2902889599999989</c:v>
                </c:pt>
                <c:pt idx="930">
                  <c:v>1.2916778399999993</c:v>
                </c:pt>
                <c:pt idx="931">
                  <c:v>1.2930667199999988</c:v>
                </c:pt>
                <c:pt idx="932">
                  <c:v>1.2944556</c:v>
                </c:pt>
                <c:pt idx="933">
                  <c:v>1.2958444799999995</c:v>
                </c:pt>
                <c:pt idx="934">
                  <c:v>1.2972223200000013</c:v>
                </c:pt>
                <c:pt idx="935">
                  <c:v>1.298611199999999</c:v>
                </c:pt>
                <c:pt idx="936">
                  <c:v>1.3000000799999993</c:v>
                </c:pt>
                <c:pt idx="937">
                  <c:v>1.3013889599999997</c:v>
                </c:pt>
                <c:pt idx="938">
                  <c:v>1.3027778400000001</c:v>
                </c:pt>
                <c:pt idx="939">
                  <c:v>1.3041667200000004</c:v>
                </c:pt>
                <c:pt idx="940">
                  <c:v>1.3055556000000008</c:v>
                </c:pt>
                <c:pt idx="941">
                  <c:v>1.3069444800000012</c:v>
                </c:pt>
                <c:pt idx="942">
                  <c:v>1.308333359999998</c:v>
                </c:pt>
                <c:pt idx="943">
                  <c:v>1.3097222399999984</c:v>
                </c:pt>
                <c:pt idx="944">
                  <c:v>1.3111111199999996</c:v>
                </c:pt>
                <c:pt idx="945">
                  <c:v>1.3125</c:v>
                </c:pt>
                <c:pt idx="946">
                  <c:v>1.3138888800000004</c:v>
                </c:pt>
                <c:pt idx="947">
                  <c:v>1.3152777600000007</c:v>
                </c:pt>
                <c:pt idx="948">
                  <c:v>1.3166666400000002</c:v>
                </c:pt>
                <c:pt idx="949">
                  <c:v>1.3180555199999997</c:v>
                </c:pt>
                <c:pt idx="950">
                  <c:v>1.3194443999999979</c:v>
                </c:pt>
                <c:pt idx="951">
                  <c:v>1.3208335200000016</c:v>
                </c:pt>
                <c:pt idx="952">
                  <c:v>1.3222195200000009</c:v>
                </c:pt>
                <c:pt idx="953">
                  <c:v>1.3236112799999979</c:v>
                </c:pt>
                <c:pt idx="954">
                  <c:v>1.3249972799999998</c:v>
                </c:pt>
                <c:pt idx="955">
                  <c:v>1.32638904</c:v>
                </c:pt>
                <c:pt idx="956">
                  <c:v>1.3277779199999999</c:v>
                </c:pt>
                <c:pt idx="957">
                  <c:v>1.3291639199999992</c:v>
                </c:pt>
                <c:pt idx="958">
                  <c:v>1.3305527999999995</c:v>
                </c:pt>
                <c:pt idx="959">
                  <c:v>1.3319445600000011</c:v>
                </c:pt>
                <c:pt idx="960">
                  <c:v>1.3333334399999988</c:v>
                </c:pt>
                <c:pt idx="961">
                  <c:v>1.3347278400000002</c:v>
                </c:pt>
                <c:pt idx="962">
                  <c:v>1.3361167200000015</c:v>
                </c:pt>
                <c:pt idx="963">
                  <c:v>1.337505600000001</c:v>
                </c:pt>
                <c:pt idx="964">
                  <c:v>1.3388973599999998</c:v>
                </c:pt>
                <c:pt idx="965">
                  <c:v>1.3402862400000002</c:v>
                </c:pt>
                <c:pt idx="966">
                  <c:v>1.3416751200000014</c:v>
                </c:pt>
                <c:pt idx="967">
                  <c:v>1.343064</c:v>
                </c:pt>
                <c:pt idx="968">
                  <c:v>1.3444528800000022</c:v>
                </c:pt>
                <c:pt idx="969">
                  <c:v>1.3458417599999979</c:v>
                </c:pt>
                <c:pt idx="970">
                  <c:v>1.3472306399999994</c:v>
                </c:pt>
                <c:pt idx="971">
                  <c:v>1.3486195199999997</c:v>
                </c:pt>
                <c:pt idx="972">
                  <c:v>1.3500084000000001</c:v>
                </c:pt>
                <c:pt idx="973">
                  <c:v>1.3513972799999998</c:v>
                </c:pt>
                <c:pt idx="974">
                  <c:v>1.3527861600000017</c:v>
                </c:pt>
                <c:pt idx="975">
                  <c:v>1.3541750400000021</c:v>
                </c:pt>
                <c:pt idx="976">
                  <c:v>1.355563919999998</c:v>
                </c:pt>
                <c:pt idx="977">
                  <c:v>1.3569527999999993</c:v>
                </c:pt>
                <c:pt idx="978">
                  <c:v>1.3583416799999997</c:v>
                </c:pt>
                <c:pt idx="979">
                  <c:v>1.35973056</c:v>
                </c:pt>
                <c:pt idx="980">
                  <c:v>1.3611194400000004</c:v>
                </c:pt>
                <c:pt idx="981">
                  <c:v>1.3625083200000017</c:v>
                </c:pt>
                <c:pt idx="982">
                  <c:v>1.3638972000000003</c:v>
                </c:pt>
                <c:pt idx="983">
                  <c:v>1.3652860799999988</c:v>
                </c:pt>
                <c:pt idx="984">
                  <c:v>1.3666749599999992</c:v>
                </c:pt>
                <c:pt idx="985">
                  <c:v>1.36806384</c:v>
                </c:pt>
                <c:pt idx="986">
                  <c:v>1.3694529600000025</c:v>
                </c:pt>
                <c:pt idx="987">
                  <c:v>1.3708418399999989</c:v>
                </c:pt>
                <c:pt idx="988">
                  <c:v>1.3722333599999992</c:v>
                </c:pt>
                <c:pt idx="989">
                  <c:v>1.3736222399999996</c:v>
                </c:pt>
                <c:pt idx="990">
                  <c:v>1.3750111199999999</c:v>
                </c:pt>
                <c:pt idx="991">
                  <c:v>1.3763860800000001</c:v>
                </c:pt>
                <c:pt idx="992">
                  <c:v>1.37777496</c:v>
                </c:pt>
                <c:pt idx="993">
                  <c:v>1.3791638400000004</c:v>
                </c:pt>
                <c:pt idx="994">
                  <c:v>1.3805666399999978</c:v>
                </c:pt>
                <c:pt idx="995">
                  <c:v>1.3819555199999991</c:v>
                </c:pt>
                <c:pt idx="996">
                  <c:v>1.3833443999999986</c:v>
                </c:pt>
                <c:pt idx="997">
                  <c:v>1.3847335200000019</c:v>
                </c:pt>
                <c:pt idx="998">
                  <c:v>1.3861223999999988</c:v>
                </c:pt>
                <c:pt idx="999">
                  <c:v>1.3875112799999982</c:v>
                </c:pt>
                <c:pt idx="1000">
                  <c:v>1.3888862399999988</c:v>
                </c:pt>
                <c:pt idx="1001">
                  <c:v>1.3902890400000001</c:v>
                </c:pt>
                <c:pt idx="1002">
                  <c:v>1.3916779200000011</c:v>
                </c:pt>
                <c:pt idx="1003">
                  <c:v>1.3930528800000008</c:v>
                </c:pt>
                <c:pt idx="1004">
                  <c:v>1.3944556800000019</c:v>
                </c:pt>
                <c:pt idx="1005">
                  <c:v>1.3958445600000013</c:v>
                </c:pt>
                <c:pt idx="1006">
                  <c:v>1.3972195200000019</c:v>
                </c:pt>
                <c:pt idx="1007">
                  <c:v>1.3986083999999988</c:v>
                </c:pt>
                <c:pt idx="1008">
                  <c:v>1.4000001600000003</c:v>
                </c:pt>
                <c:pt idx="1009">
                  <c:v>1.4013890399999998</c:v>
                </c:pt>
                <c:pt idx="1010">
                  <c:v>1.4027779200000019</c:v>
                </c:pt>
                <c:pt idx="1011">
                  <c:v>1.4041668000000014</c:v>
                </c:pt>
                <c:pt idx="1012">
                  <c:v>1.4055556799999982</c:v>
                </c:pt>
                <c:pt idx="1013">
                  <c:v>1.4069445599999986</c:v>
                </c:pt>
                <c:pt idx="1014">
                  <c:v>1.4083334399999998</c:v>
                </c:pt>
                <c:pt idx="1015">
                  <c:v>1.4097249599999984</c:v>
                </c:pt>
                <c:pt idx="1016">
                  <c:v>1.4111138399999998</c:v>
                </c:pt>
                <c:pt idx="1017">
                  <c:v>1.4125029599999994</c:v>
                </c:pt>
                <c:pt idx="1018">
                  <c:v>1.4138918399999985</c:v>
                </c:pt>
                <c:pt idx="1019">
                  <c:v>1.4152807200000002</c:v>
                </c:pt>
                <c:pt idx="1020">
                  <c:v>1.4166695999999992</c:v>
                </c:pt>
                <c:pt idx="1021">
                  <c:v>1.4180584800000009</c:v>
                </c:pt>
                <c:pt idx="1022">
                  <c:v>1.4194473600000013</c:v>
                </c:pt>
                <c:pt idx="1023">
                  <c:v>1.4208362399999976</c:v>
                </c:pt>
                <c:pt idx="1024">
                  <c:v>1.4222251199999985</c:v>
                </c:pt>
                <c:pt idx="1025">
                  <c:v>1.4236139999999988</c:v>
                </c:pt>
                <c:pt idx="1026">
                  <c:v>1.4250028799999999</c:v>
                </c:pt>
                <c:pt idx="1027">
                  <c:v>1.4263917599999996</c:v>
                </c:pt>
                <c:pt idx="1028">
                  <c:v>1.4277806399999999</c:v>
                </c:pt>
                <c:pt idx="1029">
                  <c:v>1.4291695200000012</c:v>
                </c:pt>
                <c:pt idx="1030">
                  <c:v>1.430558399999998</c:v>
                </c:pt>
                <c:pt idx="1031">
                  <c:v>1.4319472799999984</c:v>
                </c:pt>
                <c:pt idx="1032">
                  <c:v>1.4333361599999987</c:v>
                </c:pt>
                <c:pt idx="1033">
                  <c:v>1.4347250399999998</c:v>
                </c:pt>
                <c:pt idx="1034">
                  <c:v>1.4361112799999998</c:v>
                </c:pt>
                <c:pt idx="1035">
                  <c:v>1.4375001600000008</c:v>
                </c:pt>
                <c:pt idx="1036">
                  <c:v>1.4388916799999996</c:v>
                </c:pt>
                <c:pt idx="1037">
                  <c:v>1.4402779199999989</c:v>
                </c:pt>
                <c:pt idx="1038">
                  <c:v>1.4416694399999979</c:v>
                </c:pt>
                <c:pt idx="1039">
                  <c:v>1.4430556799999996</c:v>
                </c:pt>
                <c:pt idx="1040">
                  <c:v>1.4444471999999999</c:v>
                </c:pt>
                <c:pt idx="1041">
                  <c:v>1.4458360799999992</c:v>
                </c:pt>
                <c:pt idx="1042">
                  <c:v>1.4472249599999998</c:v>
                </c:pt>
                <c:pt idx="1043">
                  <c:v>1.448613840000001</c:v>
                </c:pt>
                <c:pt idx="1044">
                  <c:v>1.4500029600000008</c:v>
                </c:pt>
                <c:pt idx="1045">
                  <c:v>1.4513944799999992</c:v>
                </c:pt>
                <c:pt idx="1046">
                  <c:v>1.4527862399999982</c:v>
                </c:pt>
                <c:pt idx="1047">
                  <c:v>1.4541751199999995</c:v>
                </c:pt>
                <c:pt idx="1048">
                  <c:v>1.4555666399999987</c:v>
                </c:pt>
                <c:pt idx="1049">
                  <c:v>1.4569473599999982</c:v>
                </c:pt>
                <c:pt idx="1050">
                  <c:v>1.4583417600000006</c:v>
                </c:pt>
                <c:pt idx="1051">
                  <c:v>1.4597306399999996</c:v>
                </c:pt>
                <c:pt idx="1052">
                  <c:v>1.4611195200000013</c:v>
                </c:pt>
                <c:pt idx="1053">
                  <c:v>1.4625083999999982</c:v>
                </c:pt>
                <c:pt idx="1054">
                  <c:v>1.4638972799999983</c:v>
                </c:pt>
                <c:pt idx="1055">
                  <c:v>1.4652861599999998</c:v>
                </c:pt>
                <c:pt idx="1056">
                  <c:v>1.4666750400000002</c:v>
                </c:pt>
                <c:pt idx="1057">
                  <c:v>1.4680639200000005</c:v>
                </c:pt>
                <c:pt idx="1058">
                  <c:v>1.4694528000000009</c:v>
                </c:pt>
                <c:pt idx="1059">
                  <c:v>1.4708416800000004</c:v>
                </c:pt>
                <c:pt idx="1060">
                  <c:v>1.472230559999999</c:v>
                </c:pt>
                <c:pt idx="1061">
                  <c:v>1.4736194399999984</c:v>
                </c:pt>
                <c:pt idx="1062">
                  <c:v>1.4750083199999988</c:v>
                </c:pt>
                <c:pt idx="1063">
                  <c:v>1.4763971999999999</c:v>
                </c:pt>
                <c:pt idx="1064">
                  <c:v>1.4777860799999998</c:v>
                </c:pt>
                <c:pt idx="1065">
                  <c:v>1.4791749600000008</c:v>
                </c:pt>
                <c:pt idx="1066">
                  <c:v>1.4805638400000012</c:v>
                </c:pt>
                <c:pt idx="1067">
                  <c:v>1.4819529600000001</c:v>
                </c:pt>
                <c:pt idx="1068">
                  <c:v>1.4833418399999998</c:v>
                </c:pt>
                <c:pt idx="1069">
                  <c:v>1.4847307200000008</c:v>
                </c:pt>
                <c:pt idx="1070">
                  <c:v>1.4861222400000003</c:v>
                </c:pt>
                <c:pt idx="1071">
                  <c:v>1.4874972</c:v>
                </c:pt>
                <c:pt idx="1072">
                  <c:v>1.4888889599999997</c:v>
                </c:pt>
                <c:pt idx="1073">
                  <c:v>1.4902778400000001</c:v>
                </c:pt>
                <c:pt idx="1074">
                  <c:v>1.4916667199999996</c:v>
                </c:pt>
                <c:pt idx="1075">
                  <c:v>1.4930556000000008</c:v>
                </c:pt>
                <c:pt idx="1076">
                  <c:v>1.4944444800000012</c:v>
                </c:pt>
                <c:pt idx="1077">
                  <c:v>1.4958333599999973</c:v>
                </c:pt>
                <c:pt idx="1078">
                  <c:v>1.4972222399999984</c:v>
                </c:pt>
                <c:pt idx="1079">
                  <c:v>1.4986111199999996</c:v>
                </c:pt>
                <c:pt idx="1080">
                  <c:v>1.5</c:v>
                </c:pt>
                <c:pt idx="1081">
                  <c:v>1.5013888800000004</c:v>
                </c:pt>
                <c:pt idx="1082">
                  <c:v>1.5027777600000007</c:v>
                </c:pt>
                <c:pt idx="1083">
                  <c:v>1.5041666400000002</c:v>
                </c:pt>
                <c:pt idx="1084">
                  <c:v>1.5055528799999989</c:v>
                </c:pt>
                <c:pt idx="1085">
                  <c:v>1.5069443999999979</c:v>
                </c:pt>
                <c:pt idx="1086">
                  <c:v>1.5083335200000016</c:v>
                </c:pt>
                <c:pt idx="1087">
                  <c:v>1.5097250400000002</c:v>
                </c:pt>
                <c:pt idx="1088">
                  <c:v>1.5111139199999988</c:v>
                </c:pt>
                <c:pt idx="1089">
                  <c:v>1.5125027999999983</c:v>
                </c:pt>
                <c:pt idx="1090">
                  <c:v>1.5138916799999977</c:v>
                </c:pt>
                <c:pt idx="1091">
                  <c:v>1.515283440000001</c:v>
                </c:pt>
                <c:pt idx="1092">
                  <c:v>1.5166723199999979</c:v>
                </c:pt>
                <c:pt idx="1093">
                  <c:v>1.5180611999999982</c:v>
                </c:pt>
                <c:pt idx="1094">
                  <c:v>1.5194500799999995</c:v>
                </c:pt>
                <c:pt idx="1095">
                  <c:v>1.5208389599999999</c:v>
                </c:pt>
                <c:pt idx="1096">
                  <c:v>1.5222278400000002</c:v>
                </c:pt>
                <c:pt idx="1097">
                  <c:v>1.5236167200000006</c:v>
                </c:pt>
                <c:pt idx="1098">
                  <c:v>1.525005600000001</c:v>
                </c:pt>
                <c:pt idx="1099">
                  <c:v>1.5263944800000004</c:v>
                </c:pt>
                <c:pt idx="1100">
                  <c:v>1.5277833599999981</c:v>
                </c:pt>
                <c:pt idx="1101">
                  <c:v>1.5291722399999994</c:v>
                </c:pt>
                <c:pt idx="1102">
                  <c:v>1.5305611199999998</c:v>
                </c:pt>
                <c:pt idx="1103">
                  <c:v>1.5319499999999993</c:v>
                </c:pt>
                <c:pt idx="1104">
                  <c:v>1.5333388799999998</c:v>
                </c:pt>
                <c:pt idx="1105">
                  <c:v>1.5347277600000009</c:v>
                </c:pt>
                <c:pt idx="1106">
                  <c:v>1.5361166400000013</c:v>
                </c:pt>
                <c:pt idx="1107">
                  <c:v>1.537505519999999</c:v>
                </c:pt>
                <c:pt idx="1108">
                  <c:v>1.5388972799999998</c:v>
                </c:pt>
                <c:pt idx="1109">
                  <c:v>1.5402861600000017</c:v>
                </c:pt>
                <c:pt idx="1110">
                  <c:v>1.5416724000000013</c:v>
                </c:pt>
                <c:pt idx="1111">
                  <c:v>1.543063919999998</c:v>
                </c:pt>
                <c:pt idx="1112">
                  <c:v>1.5444527999999993</c:v>
                </c:pt>
                <c:pt idx="1113">
                  <c:v>1.5458390399999988</c:v>
                </c:pt>
                <c:pt idx="1114">
                  <c:v>1.5472279200000001</c:v>
                </c:pt>
                <c:pt idx="1115">
                  <c:v>1.5486168000000005</c:v>
                </c:pt>
                <c:pt idx="1116">
                  <c:v>1.5500056800000008</c:v>
                </c:pt>
                <c:pt idx="1117">
                  <c:v>1.5513945600000012</c:v>
                </c:pt>
                <c:pt idx="1118">
                  <c:v>1.5527834399999989</c:v>
                </c:pt>
                <c:pt idx="1119">
                  <c:v>1.5541749599999992</c:v>
                </c:pt>
                <c:pt idx="1120">
                  <c:v>1.5555667199999998</c:v>
                </c:pt>
                <c:pt idx="1121">
                  <c:v>1.5569556000000011</c:v>
                </c:pt>
                <c:pt idx="1122">
                  <c:v>1.5583444799999988</c:v>
                </c:pt>
                <c:pt idx="1123">
                  <c:v>1.5597333599999978</c:v>
                </c:pt>
                <c:pt idx="1124">
                  <c:v>1.5611222399999996</c:v>
                </c:pt>
                <c:pt idx="1125">
                  <c:v>1.5625111199999999</c:v>
                </c:pt>
                <c:pt idx="1126">
                  <c:v>1.5638999999999994</c:v>
                </c:pt>
                <c:pt idx="1127">
                  <c:v>1.5652888800000007</c:v>
                </c:pt>
                <c:pt idx="1128">
                  <c:v>1.5666777600000019</c:v>
                </c:pt>
                <c:pt idx="1129">
                  <c:v>1.5680666399999978</c:v>
                </c:pt>
                <c:pt idx="1130">
                  <c:v>1.5694555199999991</c:v>
                </c:pt>
                <c:pt idx="1131">
                  <c:v>1.57083072</c:v>
                </c:pt>
                <c:pt idx="1132">
                  <c:v>1.5722196000000004</c:v>
                </c:pt>
                <c:pt idx="1133">
                  <c:v>1.5736111200000007</c:v>
                </c:pt>
                <c:pt idx="1134">
                  <c:v>1.5750000000000011</c:v>
                </c:pt>
                <c:pt idx="1135">
                  <c:v>1.5763888799999997</c:v>
                </c:pt>
                <c:pt idx="1136">
                  <c:v>1.5777777599999983</c:v>
                </c:pt>
                <c:pt idx="1137">
                  <c:v>1.5791666399999986</c:v>
                </c:pt>
                <c:pt idx="1138">
                  <c:v>1.5805555200000008</c:v>
                </c:pt>
                <c:pt idx="1139">
                  <c:v>1.5819443999999994</c:v>
                </c:pt>
                <c:pt idx="1140">
                  <c:v>1.5833335199999992</c:v>
                </c:pt>
                <c:pt idx="1141">
                  <c:v>1.5847223999999986</c:v>
                </c:pt>
                <c:pt idx="1142">
                  <c:v>1.5861112799999999</c:v>
                </c:pt>
                <c:pt idx="1143">
                  <c:v>1.5875001600000003</c:v>
                </c:pt>
                <c:pt idx="1144">
                  <c:v>1.5888916799999995</c:v>
                </c:pt>
                <c:pt idx="1145">
                  <c:v>1.5902805600000025</c:v>
                </c:pt>
                <c:pt idx="1146">
                  <c:v>1.5916694400000004</c:v>
                </c:pt>
                <c:pt idx="1147">
                  <c:v>1.593058319999999</c:v>
                </c:pt>
                <c:pt idx="1148">
                  <c:v>1.5944472000000001</c:v>
                </c:pt>
                <c:pt idx="1149">
                  <c:v>1.5958360799999998</c:v>
                </c:pt>
                <c:pt idx="1150">
                  <c:v>1.5972249599999992</c:v>
                </c:pt>
                <c:pt idx="1151">
                  <c:v>1.5986138400000005</c:v>
                </c:pt>
                <c:pt idx="1152">
                  <c:v>1.6000029600000003</c:v>
                </c:pt>
                <c:pt idx="1153">
                  <c:v>1.6013918399999998</c:v>
                </c:pt>
                <c:pt idx="1154">
                  <c:v>1.602780720000001</c:v>
                </c:pt>
                <c:pt idx="1155">
                  <c:v>1.6041695999999999</c:v>
                </c:pt>
                <c:pt idx="1156">
                  <c:v>1.6055584800000009</c:v>
                </c:pt>
                <c:pt idx="1157">
                  <c:v>1.6069473600000022</c:v>
                </c:pt>
                <c:pt idx="1158">
                  <c:v>1.608336239999999</c:v>
                </c:pt>
                <c:pt idx="1159">
                  <c:v>1.6097251199999985</c:v>
                </c:pt>
                <c:pt idx="1160">
                  <c:v>1.6111139999999997</c:v>
                </c:pt>
                <c:pt idx="1161">
                  <c:v>1.6125028800000001</c:v>
                </c:pt>
                <c:pt idx="1162">
                  <c:v>1.6138917599999996</c:v>
                </c:pt>
                <c:pt idx="1163">
                  <c:v>1.6152806400000008</c:v>
                </c:pt>
                <c:pt idx="1164">
                  <c:v>1.6166695200000021</c:v>
                </c:pt>
                <c:pt idx="1165">
                  <c:v>1.6180583999999989</c:v>
                </c:pt>
                <c:pt idx="1166">
                  <c:v>1.6194472799999993</c:v>
                </c:pt>
                <c:pt idx="1167">
                  <c:v>1.6208361599999996</c:v>
                </c:pt>
                <c:pt idx="1168">
                  <c:v>1.62222504</c:v>
                </c:pt>
                <c:pt idx="1169">
                  <c:v>1.6236139200000013</c:v>
                </c:pt>
                <c:pt idx="1170">
                  <c:v>1.6250001600000017</c:v>
                </c:pt>
                <c:pt idx="1171">
                  <c:v>1.6263890400000021</c:v>
                </c:pt>
                <c:pt idx="1172">
                  <c:v>1.6277779199999989</c:v>
                </c:pt>
                <c:pt idx="1173">
                  <c:v>1.6291667999999984</c:v>
                </c:pt>
                <c:pt idx="1174">
                  <c:v>1.6305556800000001</c:v>
                </c:pt>
                <c:pt idx="1175">
                  <c:v>1.6319471999999999</c:v>
                </c:pt>
                <c:pt idx="1176">
                  <c:v>1.6333360799999999</c:v>
                </c:pt>
                <c:pt idx="1177">
                  <c:v>1.6347249600000007</c:v>
                </c:pt>
                <c:pt idx="1178">
                  <c:v>1.6361138400000019</c:v>
                </c:pt>
                <c:pt idx="1179">
                  <c:v>1.6375029600000008</c:v>
                </c:pt>
                <c:pt idx="1180">
                  <c:v>1.6388944799999998</c:v>
                </c:pt>
                <c:pt idx="1181">
                  <c:v>1.6402862399999991</c:v>
                </c:pt>
                <c:pt idx="1182">
                  <c:v>1.6416751199999995</c:v>
                </c:pt>
                <c:pt idx="1183">
                  <c:v>1.6430639999999999</c:v>
                </c:pt>
                <c:pt idx="1184">
                  <c:v>1.6444528800000011</c:v>
                </c:pt>
                <c:pt idx="1185">
                  <c:v>1.6458417600000006</c:v>
                </c:pt>
                <c:pt idx="1186">
                  <c:v>1.647230640000001</c:v>
                </c:pt>
                <c:pt idx="1187">
                  <c:v>1.6486195200000024</c:v>
                </c:pt>
                <c:pt idx="1188">
                  <c:v>1.650008399999999</c:v>
                </c:pt>
                <c:pt idx="1189">
                  <c:v>1.6513972799999994</c:v>
                </c:pt>
                <c:pt idx="1190">
                  <c:v>1.6527861600000007</c:v>
                </c:pt>
                <c:pt idx="1191">
                  <c:v>1.654175040000001</c:v>
                </c:pt>
                <c:pt idx="1192">
                  <c:v>1.6555639200000005</c:v>
                </c:pt>
                <c:pt idx="1193">
                  <c:v>1.656952800000002</c:v>
                </c:pt>
                <c:pt idx="1194">
                  <c:v>1.6583416800000013</c:v>
                </c:pt>
                <c:pt idx="1195">
                  <c:v>1.659730559999999</c:v>
                </c:pt>
                <c:pt idx="1196">
                  <c:v>1.6611194399999993</c:v>
                </c:pt>
                <c:pt idx="1197">
                  <c:v>1.6625083199999997</c:v>
                </c:pt>
                <c:pt idx="1198">
                  <c:v>1.6638971999999999</c:v>
                </c:pt>
                <c:pt idx="1199">
                  <c:v>1.6652860800000004</c:v>
                </c:pt>
                <c:pt idx="1200">
                  <c:v>1.6666639200000022</c:v>
                </c:pt>
                <c:pt idx="1201">
                  <c:v>1.668055680000001</c:v>
                </c:pt>
                <c:pt idx="1202">
                  <c:v>1.6694445600000005</c:v>
                </c:pt>
                <c:pt idx="1203">
                  <c:v>1.6708334400000009</c:v>
                </c:pt>
                <c:pt idx="1204">
                  <c:v>1.6722223200000021</c:v>
                </c:pt>
                <c:pt idx="1205">
                  <c:v>1.673611199999999</c:v>
                </c:pt>
                <c:pt idx="1206">
                  <c:v>1.6750000799999993</c:v>
                </c:pt>
                <c:pt idx="1207">
                  <c:v>1.676388960000001</c:v>
                </c:pt>
                <c:pt idx="1208">
                  <c:v>1.6777778400000001</c:v>
                </c:pt>
                <c:pt idx="1209">
                  <c:v>1.6791667200000004</c:v>
                </c:pt>
                <c:pt idx="1210">
                  <c:v>1.6805556000000017</c:v>
                </c:pt>
                <c:pt idx="1211">
                  <c:v>1.6819444800000012</c:v>
                </c:pt>
                <c:pt idx="1212">
                  <c:v>1.683333359999998</c:v>
                </c:pt>
                <c:pt idx="1213">
                  <c:v>1.6847222399999993</c:v>
                </c:pt>
                <c:pt idx="1214">
                  <c:v>1.6861111200000005</c:v>
                </c:pt>
                <c:pt idx="1215">
                  <c:v>1.6875</c:v>
                </c:pt>
                <c:pt idx="1216">
                  <c:v>1.6888888800000013</c:v>
                </c:pt>
                <c:pt idx="1217">
                  <c:v>1.6902777600000023</c:v>
                </c:pt>
                <c:pt idx="1218">
                  <c:v>1.6916666400000002</c:v>
                </c:pt>
                <c:pt idx="1219">
                  <c:v>1.6930555199999997</c:v>
                </c:pt>
                <c:pt idx="1220">
                  <c:v>1.6944443999999992</c:v>
                </c:pt>
                <c:pt idx="1221">
                  <c:v>1.6958306399999996</c:v>
                </c:pt>
                <c:pt idx="1222">
                  <c:v>1.6972195200000009</c:v>
                </c:pt>
                <c:pt idx="1223">
                  <c:v>1.6986084000000012</c:v>
                </c:pt>
                <c:pt idx="1224">
                  <c:v>1.6999972799999998</c:v>
                </c:pt>
                <c:pt idx="1225">
                  <c:v>1.7013861600000011</c:v>
                </c:pt>
                <c:pt idx="1226">
                  <c:v>1.7027750399999988</c:v>
                </c:pt>
                <c:pt idx="1227">
                  <c:v>1.7041667999999994</c:v>
                </c:pt>
                <c:pt idx="1228">
                  <c:v>1.7055556799999998</c:v>
                </c:pt>
                <c:pt idx="1229">
                  <c:v>1.7069445600000011</c:v>
                </c:pt>
                <c:pt idx="1230">
                  <c:v>1.7083360800000014</c:v>
                </c:pt>
                <c:pt idx="1231">
                  <c:v>1.7097249599999973</c:v>
                </c:pt>
                <c:pt idx="1232">
                  <c:v>1.7111167200000006</c:v>
                </c:pt>
                <c:pt idx="1233">
                  <c:v>1.712505600000001</c:v>
                </c:pt>
                <c:pt idx="1234">
                  <c:v>1.7138944799999996</c:v>
                </c:pt>
                <c:pt idx="1235">
                  <c:v>1.7152833599999981</c:v>
                </c:pt>
                <c:pt idx="1236">
                  <c:v>1.7166722399999994</c:v>
                </c:pt>
                <c:pt idx="1237">
                  <c:v>1.7180611199999998</c:v>
                </c:pt>
                <c:pt idx="1238">
                  <c:v>1.7194499999999993</c:v>
                </c:pt>
                <c:pt idx="1239">
                  <c:v>1.7208388799999998</c:v>
                </c:pt>
                <c:pt idx="1240">
                  <c:v>1.7222277600000009</c:v>
                </c:pt>
                <c:pt idx="1241">
                  <c:v>1.7236166400000004</c:v>
                </c:pt>
                <c:pt idx="1242">
                  <c:v>1.725005519999999</c:v>
                </c:pt>
                <c:pt idx="1243">
                  <c:v>1.7263943999999976</c:v>
                </c:pt>
                <c:pt idx="1244">
                  <c:v>1.7277835200000009</c:v>
                </c:pt>
                <c:pt idx="1245">
                  <c:v>1.7291724000000013</c:v>
                </c:pt>
                <c:pt idx="1246">
                  <c:v>1.7305612799999976</c:v>
                </c:pt>
                <c:pt idx="1247">
                  <c:v>1.7319501599999994</c:v>
                </c:pt>
                <c:pt idx="1248">
                  <c:v>1.7333390399999988</c:v>
                </c:pt>
                <c:pt idx="1249">
                  <c:v>1.7347279200000001</c:v>
                </c:pt>
                <c:pt idx="1250">
                  <c:v>1.7361168000000005</c:v>
                </c:pt>
                <c:pt idx="1251">
                  <c:v>1.7375056799999999</c:v>
                </c:pt>
                <c:pt idx="1252">
                  <c:v>1.7388945600000012</c:v>
                </c:pt>
                <c:pt idx="1253">
                  <c:v>1.7402834399999989</c:v>
                </c:pt>
                <c:pt idx="1254">
                  <c:v>1.7416723199999984</c:v>
                </c:pt>
                <c:pt idx="1255">
                  <c:v>1.7430611999999988</c:v>
                </c:pt>
                <c:pt idx="1256">
                  <c:v>1.74445008</c:v>
                </c:pt>
                <c:pt idx="1257">
                  <c:v>1.7458389600000004</c:v>
                </c:pt>
                <c:pt idx="1258">
                  <c:v>1.7472278400000008</c:v>
                </c:pt>
                <c:pt idx="1259">
                  <c:v>1.7486167200000011</c:v>
                </c:pt>
                <c:pt idx="1260">
                  <c:v>1.75000848</c:v>
                </c:pt>
                <c:pt idx="1261">
                  <c:v>1.7513999999999994</c:v>
                </c:pt>
                <c:pt idx="1262">
                  <c:v>1.7527888800000007</c:v>
                </c:pt>
                <c:pt idx="1263">
                  <c:v>1.7541751200000022</c:v>
                </c:pt>
                <c:pt idx="1264">
                  <c:v>1.7555666399999974</c:v>
                </c:pt>
                <c:pt idx="1265">
                  <c:v>1.7569555199999991</c:v>
                </c:pt>
                <c:pt idx="1266">
                  <c:v>1.7583443999999986</c:v>
                </c:pt>
                <c:pt idx="1267">
                  <c:v>1.7597335200000011</c:v>
                </c:pt>
                <c:pt idx="1268">
                  <c:v>1.7611223999999974</c:v>
                </c:pt>
                <c:pt idx="1269">
                  <c:v>1.7624973600000011</c:v>
                </c:pt>
                <c:pt idx="1270">
                  <c:v>1.7638972799999999</c:v>
                </c:pt>
                <c:pt idx="1271">
                  <c:v>1.765286160000002</c:v>
                </c:pt>
                <c:pt idx="1272">
                  <c:v>1.7666750399999991</c:v>
                </c:pt>
                <c:pt idx="1273">
                  <c:v>1.7680639199999995</c:v>
                </c:pt>
                <c:pt idx="1274">
                  <c:v>1.7694527999999998</c:v>
                </c:pt>
                <c:pt idx="1275">
                  <c:v>1.7708445600000013</c:v>
                </c:pt>
                <c:pt idx="1276">
                  <c:v>1.772233439999999</c:v>
                </c:pt>
                <c:pt idx="1277">
                  <c:v>1.7736223199999985</c:v>
                </c:pt>
                <c:pt idx="1278">
                  <c:v>1.7750111999999998</c:v>
                </c:pt>
                <c:pt idx="1279">
                  <c:v>1.7764000800000002</c:v>
                </c:pt>
                <c:pt idx="1280">
                  <c:v>1.7777889600000005</c:v>
                </c:pt>
                <c:pt idx="1281">
                  <c:v>1.7791778400000009</c:v>
                </c:pt>
                <c:pt idx="1282">
                  <c:v>1.7805667200000013</c:v>
                </c:pt>
                <c:pt idx="1283">
                  <c:v>1.7819416799999996</c:v>
                </c:pt>
                <c:pt idx="1284">
                  <c:v>1.7833334399999998</c:v>
                </c:pt>
                <c:pt idx="1285">
                  <c:v>1.7847249599999992</c:v>
                </c:pt>
                <c:pt idx="1286">
                  <c:v>1.7861138400000005</c:v>
                </c:pt>
                <c:pt idx="1287">
                  <c:v>1.7875029599999994</c:v>
                </c:pt>
                <c:pt idx="1288">
                  <c:v>1.7888918399999998</c:v>
                </c:pt>
                <c:pt idx="1289">
                  <c:v>1.790280720000001</c:v>
                </c:pt>
                <c:pt idx="1290">
                  <c:v>1.7916695999999992</c:v>
                </c:pt>
                <c:pt idx="1291">
                  <c:v>1.7930584800000009</c:v>
                </c:pt>
                <c:pt idx="1292">
                  <c:v>1.7944473600000022</c:v>
                </c:pt>
                <c:pt idx="1293">
                  <c:v>1.7958362399999976</c:v>
                </c:pt>
                <c:pt idx="1294">
                  <c:v>1.7972251199999985</c:v>
                </c:pt>
                <c:pt idx="1295">
                  <c:v>1.7986139999999997</c:v>
                </c:pt>
                <c:pt idx="1296">
                  <c:v>1.8000028800000001</c:v>
                </c:pt>
                <c:pt idx="1297">
                  <c:v>1.8013917599999996</c:v>
                </c:pt>
                <c:pt idx="1298">
                  <c:v>1.8027806400000008</c:v>
                </c:pt>
                <c:pt idx="1299">
                  <c:v>1.8041695200000021</c:v>
                </c:pt>
                <c:pt idx="1300">
                  <c:v>1.805558399999998</c:v>
                </c:pt>
                <c:pt idx="1301">
                  <c:v>1.8069472799999993</c:v>
                </c:pt>
                <c:pt idx="1302">
                  <c:v>1.8083361599999996</c:v>
                </c:pt>
                <c:pt idx="1303">
                  <c:v>1.8097250399999998</c:v>
                </c:pt>
                <c:pt idx="1304">
                  <c:v>1.8111139200000013</c:v>
                </c:pt>
                <c:pt idx="1305">
                  <c:v>1.8125001600000017</c:v>
                </c:pt>
                <c:pt idx="1306">
                  <c:v>1.8138916799999996</c:v>
                </c:pt>
                <c:pt idx="1307">
                  <c:v>1.8152805599999988</c:v>
                </c:pt>
                <c:pt idx="1308">
                  <c:v>1.8166694399999992</c:v>
                </c:pt>
                <c:pt idx="1309">
                  <c:v>1.8180556800000001</c:v>
                </c:pt>
                <c:pt idx="1310">
                  <c:v>1.8194471999999999</c:v>
                </c:pt>
                <c:pt idx="1311">
                  <c:v>1.8208360799999999</c:v>
                </c:pt>
                <c:pt idx="1312">
                  <c:v>1.8222249600000007</c:v>
                </c:pt>
                <c:pt idx="1313">
                  <c:v>1.8236167199999986</c:v>
                </c:pt>
                <c:pt idx="1314">
                  <c:v>1.825008480000001</c:v>
                </c:pt>
                <c:pt idx="1315">
                  <c:v>1.8263973599999979</c:v>
                </c:pt>
                <c:pt idx="1316">
                  <c:v>1.8277862399999982</c:v>
                </c:pt>
                <c:pt idx="1317">
                  <c:v>1.8291751199999995</c:v>
                </c:pt>
                <c:pt idx="1318">
                  <c:v>1.8305639999999999</c:v>
                </c:pt>
                <c:pt idx="1319">
                  <c:v>1.8319528800000002</c:v>
                </c:pt>
                <c:pt idx="1320">
                  <c:v>1.8333417600000006</c:v>
                </c:pt>
                <c:pt idx="1321">
                  <c:v>1.834730640000001</c:v>
                </c:pt>
                <c:pt idx="1322">
                  <c:v>1.8361195200000024</c:v>
                </c:pt>
                <c:pt idx="1323">
                  <c:v>1.8375055200000014</c:v>
                </c:pt>
                <c:pt idx="1324">
                  <c:v>1.8388944</c:v>
                </c:pt>
                <c:pt idx="1325">
                  <c:v>1.8402835200000007</c:v>
                </c:pt>
                <c:pt idx="1326">
                  <c:v>1.8416724000000002</c:v>
                </c:pt>
                <c:pt idx="1327">
                  <c:v>1.8430612799999995</c:v>
                </c:pt>
                <c:pt idx="1328">
                  <c:v>1.8444501600000023</c:v>
                </c:pt>
                <c:pt idx="1329">
                  <c:v>1.8458390400000004</c:v>
                </c:pt>
                <c:pt idx="1330">
                  <c:v>1.847227919999999</c:v>
                </c:pt>
                <c:pt idx="1331">
                  <c:v>1.8486167999999994</c:v>
                </c:pt>
                <c:pt idx="1332">
                  <c:v>1.85000568</c:v>
                </c:pt>
                <c:pt idx="1333">
                  <c:v>1.8513945599999992</c:v>
                </c:pt>
                <c:pt idx="1334">
                  <c:v>1.8527860800000004</c:v>
                </c:pt>
                <c:pt idx="1335">
                  <c:v>1.8541749600000017</c:v>
                </c:pt>
                <c:pt idx="1336">
                  <c:v>1.8555638400000012</c:v>
                </c:pt>
                <c:pt idx="1337">
                  <c:v>1.8569529600000012</c:v>
                </c:pt>
                <c:pt idx="1338">
                  <c:v>1.8583418400000005</c:v>
                </c:pt>
                <c:pt idx="1339">
                  <c:v>1.8597333600000008</c:v>
                </c:pt>
                <c:pt idx="1340">
                  <c:v>1.8611083200000005</c:v>
                </c:pt>
                <c:pt idx="1341">
                  <c:v>1.8625000799999993</c:v>
                </c:pt>
                <c:pt idx="1342">
                  <c:v>1.8638889599999997</c:v>
                </c:pt>
                <c:pt idx="1343">
                  <c:v>1.8652778400000001</c:v>
                </c:pt>
                <c:pt idx="1344">
                  <c:v>1.8666667200000004</c:v>
                </c:pt>
                <c:pt idx="1345">
                  <c:v>1.8680556000000017</c:v>
                </c:pt>
                <c:pt idx="1346">
                  <c:v>1.8694444800000012</c:v>
                </c:pt>
                <c:pt idx="1347">
                  <c:v>1.870833359999998</c:v>
                </c:pt>
                <c:pt idx="1348">
                  <c:v>1.8722222399999993</c:v>
                </c:pt>
                <c:pt idx="1349">
                  <c:v>1.8736111199999996</c:v>
                </c:pt>
                <c:pt idx="1350">
                  <c:v>1.875</c:v>
                </c:pt>
                <c:pt idx="1351">
                  <c:v>1.8763888800000013</c:v>
                </c:pt>
                <c:pt idx="1352">
                  <c:v>1.8777777600000007</c:v>
                </c:pt>
                <c:pt idx="1353">
                  <c:v>1.8791666400000002</c:v>
                </c:pt>
                <c:pt idx="1354">
                  <c:v>1.8805555199999997</c:v>
                </c:pt>
                <c:pt idx="1355">
                  <c:v>1.8819443999999979</c:v>
                </c:pt>
                <c:pt idx="1356">
                  <c:v>1.8833335200000016</c:v>
                </c:pt>
                <c:pt idx="1357">
                  <c:v>1.8847224000000011</c:v>
                </c:pt>
                <c:pt idx="1358">
                  <c:v>1.8861084000000012</c:v>
                </c:pt>
                <c:pt idx="1359">
                  <c:v>1.8875001599999992</c:v>
                </c:pt>
                <c:pt idx="1360">
                  <c:v>1.88888904</c:v>
                </c:pt>
                <c:pt idx="1361">
                  <c:v>1.8902779200000015</c:v>
                </c:pt>
                <c:pt idx="1362">
                  <c:v>1.8916667999999994</c:v>
                </c:pt>
                <c:pt idx="1363">
                  <c:v>1.8930556800000007</c:v>
                </c:pt>
                <c:pt idx="1364">
                  <c:v>1.8944445600000019</c:v>
                </c:pt>
                <c:pt idx="1365">
                  <c:v>1.8958334399999988</c:v>
                </c:pt>
                <c:pt idx="1366">
                  <c:v>1.8972223199999982</c:v>
                </c:pt>
                <c:pt idx="1367">
                  <c:v>1.8986167200000015</c:v>
                </c:pt>
                <c:pt idx="1368">
                  <c:v>1.9000056000000018</c:v>
                </c:pt>
                <c:pt idx="1369">
                  <c:v>1.9013944800000004</c:v>
                </c:pt>
                <c:pt idx="1370">
                  <c:v>1.902783359999999</c:v>
                </c:pt>
                <c:pt idx="1371">
                  <c:v>1.9041722400000001</c:v>
                </c:pt>
                <c:pt idx="1372">
                  <c:v>1.9055611199999998</c:v>
                </c:pt>
                <c:pt idx="1373">
                  <c:v>1.9069500000000001</c:v>
                </c:pt>
                <c:pt idx="1374">
                  <c:v>1.9083388800000005</c:v>
                </c:pt>
                <c:pt idx="1375">
                  <c:v>1.9097277600000009</c:v>
                </c:pt>
                <c:pt idx="1376">
                  <c:v>1.9111166400000013</c:v>
                </c:pt>
                <c:pt idx="1377">
                  <c:v>1.9125028799999999</c:v>
                </c:pt>
                <c:pt idx="1378">
                  <c:v>1.9138917599999981</c:v>
                </c:pt>
                <c:pt idx="1379">
                  <c:v>1.91528064</c:v>
                </c:pt>
                <c:pt idx="1380">
                  <c:v>1.9166724000000022</c:v>
                </c:pt>
                <c:pt idx="1381">
                  <c:v>1.918061279999999</c:v>
                </c:pt>
                <c:pt idx="1382">
                  <c:v>1.9194501600000002</c:v>
                </c:pt>
                <c:pt idx="1383">
                  <c:v>1.9208390399999997</c:v>
                </c:pt>
                <c:pt idx="1384">
                  <c:v>1.9222305600000009</c:v>
                </c:pt>
                <c:pt idx="1385">
                  <c:v>1.9236194400000004</c:v>
                </c:pt>
                <c:pt idx="1386">
                  <c:v>1.9249972800000013</c:v>
                </c:pt>
                <c:pt idx="1387">
                  <c:v>1.9264000800000001</c:v>
                </c:pt>
                <c:pt idx="1388">
                  <c:v>1.9277889600000009</c:v>
                </c:pt>
                <c:pt idx="1389">
                  <c:v>1.9291778400000013</c:v>
                </c:pt>
                <c:pt idx="1390">
                  <c:v>1.9305667200000007</c:v>
                </c:pt>
                <c:pt idx="1391">
                  <c:v>1.9319556000000011</c:v>
                </c:pt>
                <c:pt idx="1392">
                  <c:v>1.9333444799999988</c:v>
                </c:pt>
                <c:pt idx="1393">
                  <c:v>1.9347194400000021</c:v>
                </c:pt>
                <c:pt idx="1394">
                  <c:v>1.93612224</c:v>
                </c:pt>
                <c:pt idx="1395">
                  <c:v>1.9375111199999999</c:v>
                </c:pt>
                <c:pt idx="1396">
                  <c:v>1.9389000000000003</c:v>
                </c:pt>
                <c:pt idx="1397">
                  <c:v>1.9402749600000009</c:v>
                </c:pt>
                <c:pt idx="1398">
                  <c:v>1.9416777600000019</c:v>
                </c:pt>
                <c:pt idx="1399">
                  <c:v>1.9430529600000002</c:v>
                </c:pt>
                <c:pt idx="1400">
                  <c:v>1.9444555200000002</c:v>
                </c:pt>
                <c:pt idx="1401">
                  <c:v>1.9458443999999986</c:v>
                </c:pt>
                <c:pt idx="1402">
                  <c:v>1.9472335200000019</c:v>
                </c:pt>
                <c:pt idx="1403">
                  <c:v>1.9486223999999988</c:v>
                </c:pt>
                <c:pt idx="1404">
                  <c:v>1.9500112799999991</c:v>
                </c:pt>
                <c:pt idx="1405">
                  <c:v>1.9514001599999995</c:v>
                </c:pt>
                <c:pt idx="1406">
                  <c:v>1.9527861600000027</c:v>
                </c:pt>
                <c:pt idx="1407">
                  <c:v>1.9541779200000022</c:v>
                </c:pt>
                <c:pt idx="1408">
                  <c:v>1.9555528800000008</c:v>
                </c:pt>
                <c:pt idx="1409">
                  <c:v>1.9569417600000003</c:v>
                </c:pt>
                <c:pt idx="1410">
                  <c:v>1.9583306400000007</c:v>
                </c:pt>
                <c:pt idx="1411">
                  <c:v>1.9597195200000019</c:v>
                </c:pt>
                <c:pt idx="1412">
                  <c:v>1.9611083999999988</c:v>
                </c:pt>
                <c:pt idx="1413">
                  <c:v>1.9624972799999991</c:v>
                </c:pt>
                <c:pt idx="1414">
                  <c:v>1.9638916799999995</c:v>
                </c:pt>
                <c:pt idx="1415">
                  <c:v>1.9652805600000025</c:v>
                </c:pt>
                <c:pt idx="1416">
                  <c:v>1.9666694400000013</c:v>
                </c:pt>
                <c:pt idx="1417">
                  <c:v>1.9680583199999999</c:v>
                </c:pt>
                <c:pt idx="1418">
                  <c:v>1.9694472000000001</c:v>
                </c:pt>
                <c:pt idx="1419">
                  <c:v>1.97083608</c:v>
                </c:pt>
                <c:pt idx="1420">
                  <c:v>1.9722249600000001</c:v>
                </c:pt>
                <c:pt idx="1421">
                  <c:v>1.9736138400000005</c:v>
                </c:pt>
                <c:pt idx="1422">
                  <c:v>1.9750029600000003</c:v>
                </c:pt>
                <c:pt idx="1423">
                  <c:v>1.97639184</c:v>
                </c:pt>
                <c:pt idx="1424">
                  <c:v>1.977780720000001</c:v>
                </c:pt>
                <c:pt idx="1425">
                  <c:v>1.9791695999999999</c:v>
                </c:pt>
                <c:pt idx="1426">
                  <c:v>1.980558480000002</c:v>
                </c:pt>
                <c:pt idx="1427">
                  <c:v>1.9819473600000022</c:v>
                </c:pt>
                <c:pt idx="1428">
                  <c:v>1.9833388799999989</c:v>
                </c:pt>
                <c:pt idx="1429">
                  <c:v>1.9847277599999993</c:v>
                </c:pt>
                <c:pt idx="1430">
                  <c:v>1.9861140000000006</c:v>
                </c:pt>
                <c:pt idx="1431">
                  <c:v>1.9875028800000001</c:v>
                </c:pt>
                <c:pt idx="1432">
                  <c:v>1.9888972799999989</c:v>
                </c:pt>
                <c:pt idx="1433">
                  <c:v>1.9902861600000001</c:v>
                </c:pt>
                <c:pt idx="1434">
                  <c:v>1.9916750400000001</c:v>
                </c:pt>
                <c:pt idx="1435">
                  <c:v>1.9930639200000009</c:v>
                </c:pt>
                <c:pt idx="1436">
                  <c:v>1.9944528000000021</c:v>
                </c:pt>
                <c:pt idx="1437">
                  <c:v>1.9958416799999998</c:v>
                </c:pt>
                <c:pt idx="1438">
                  <c:v>1.9972305600000022</c:v>
                </c:pt>
                <c:pt idx="1439">
                  <c:v>1.9986194399999997</c:v>
                </c:pt>
                <c:pt idx="1440">
                  <c:v>2.0000083199999987</c:v>
                </c:pt>
                <c:pt idx="1441">
                  <c:v>2.0013971999999995</c:v>
                </c:pt>
                <c:pt idx="1442">
                  <c:v>2.0027860799999999</c:v>
                </c:pt>
                <c:pt idx="1443">
                  <c:v>2.0041749600000012</c:v>
                </c:pt>
                <c:pt idx="1444">
                  <c:v>2.0055638400000011</c:v>
                </c:pt>
                <c:pt idx="1445">
                  <c:v>2.0069529599999987</c:v>
                </c:pt>
                <c:pt idx="1446">
                  <c:v>2.0083418399999999</c:v>
                </c:pt>
                <c:pt idx="1447">
                  <c:v>2.0097307200000012</c:v>
                </c:pt>
                <c:pt idx="1448">
                  <c:v>2.0111196000000007</c:v>
                </c:pt>
                <c:pt idx="1449">
                  <c:v>2.0125084799999984</c:v>
                </c:pt>
                <c:pt idx="1450">
                  <c:v>2.0138973599999992</c:v>
                </c:pt>
                <c:pt idx="1451">
                  <c:v>2.0152862399999987</c:v>
                </c:pt>
                <c:pt idx="1452">
                  <c:v>2.0166751199999968</c:v>
                </c:pt>
                <c:pt idx="1453">
                  <c:v>2.0180639999999981</c:v>
                </c:pt>
                <c:pt idx="1454">
                  <c:v>2.019452879999998</c:v>
                </c:pt>
                <c:pt idx="1455">
                  <c:v>2.0208417600000006</c:v>
                </c:pt>
                <c:pt idx="1456">
                  <c:v>2.022230640000001</c:v>
                </c:pt>
                <c:pt idx="1457">
                  <c:v>2.0236195200000013</c:v>
                </c:pt>
                <c:pt idx="1458">
                  <c:v>2.0250083999999977</c:v>
                </c:pt>
                <c:pt idx="1459">
                  <c:v>2.0263944000000009</c:v>
                </c:pt>
                <c:pt idx="1460">
                  <c:v>2.0277835200000012</c:v>
                </c:pt>
                <c:pt idx="1461">
                  <c:v>2.0291723999999998</c:v>
                </c:pt>
                <c:pt idx="1462">
                  <c:v>2.0305612800000006</c:v>
                </c:pt>
                <c:pt idx="1463">
                  <c:v>2.0319501599999992</c:v>
                </c:pt>
                <c:pt idx="1464">
                  <c:v>2.0333390400000035</c:v>
                </c:pt>
                <c:pt idx="1465">
                  <c:v>2.034727919999999</c:v>
                </c:pt>
                <c:pt idx="1466">
                  <c:v>2.0361167999999994</c:v>
                </c:pt>
                <c:pt idx="1467">
                  <c:v>2.0375083199999997</c:v>
                </c:pt>
                <c:pt idx="1468">
                  <c:v>2.0389000800000008</c:v>
                </c:pt>
                <c:pt idx="1469">
                  <c:v>2.0402889599999989</c:v>
                </c:pt>
                <c:pt idx="1470">
                  <c:v>2.0416667999999998</c:v>
                </c:pt>
                <c:pt idx="1471">
                  <c:v>2.0430556799999997</c:v>
                </c:pt>
                <c:pt idx="1472">
                  <c:v>2.0444445600000005</c:v>
                </c:pt>
                <c:pt idx="1473">
                  <c:v>2.0458334400000009</c:v>
                </c:pt>
                <c:pt idx="1474">
                  <c:v>2.0472223200000013</c:v>
                </c:pt>
                <c:pt idx="1475">
                  <c:v>2.048611199999999</c:v>
                </c:pt>
                <c:pt idx="1476">
                  <c:v>2.0500000799999993</c:v>
                </c:pt>
                <c:pt idx="1477">
                  <c:v>2.0513889599999997</c:v>
                </c:pt>
                <c:pt idx="1478">
                  <c:v>2.0527778400000001</c:v>
                </c:pt>
                <c:pt idx="1479">
                  <c:v>2.0541667200000004</c:v>
                </c:pt>
                <c:pt idx="1480">
                  <c:v>2.055555599999999</c:v>
                </c:pt>
                <c:pt idx="1481">
                  <c:v>2.0569473599999997</c:v>
                </c:pt>
                <c:pt idx="1482">
                  <c:v>2.0583362400000018</c:v>
                </c:pt>
                <c:pt idx="1483">
                  <c:v>2.0597222399999993</c:v>
                </c:pt>
                <c:pt idx="1484">
                  <c:v>2.0611111199999996</c:v>
                </c:pt>
                <c:pt idx="1485">
                  <c:v>2.0625055199999998</c:v>
                </c:pt>
                <c:pt idx="1486">
                  <c:v>2.0638943999999992</c:v>
                </c:pt>
                <c:pt idx="1487">
                  <c:v>2.0652835200000004</c:v>
                </c:pt>
                <c:pt idx="1488">
                  <c:v>2.066672399999999</c:v>
                </c:pt>
                <c:pt idx="1489">
                  <c:v>2.0680612800000011</c:v>
                </c:pt>
                <c:pt idx="1490">
                  <c:v>2.0694501599999988</c:v>
                </c:pt>
                <c:pt idx="1491">
                  <c:v>2.0708390399999987</c:v>
                </c:pt>
                <c:pt idx="1492">
                  <c:v>2.0722279199999987</c:v>
                </c:pt>
                <c:pt idx="1493">
                  <c:v>2.0736167999999999</c:v>
                </c:pt>
                <c:pt idx="1494">
                  <c:v>2.0750056799999985</c:v>
                </c:pt>
                <c:pt idx="1495">
                  <c:v>2.0763945600000011</c:v>
                </c:pt>
                <c:pt idx="1496">
                  <c:v>2.077783440000001</c:v>
                </c:pt>
                <c:pt idx="1497">
                  <c:v>2.0791723199999987</c:v>
                </c:pt>
                <c:pt idx="1498">
                  <c:v>2.0805611999999991</c:v>
                </c:pt>
                <c:pt idx="1499">
                  <c:v>2.0819500799999995</c:v>
                </c:pt>
                <c:pt idx="1500">
                  <c:v>2.0833389600000012</c:v>
                </c:pt>
                <c:pt idx="1501">
                  <c:v>2.0847278400000029</c:v>
                </c:pt>
                <c:pt idx="1502">
                  <c:v>2.0861167200000006</c:v>
                </c:pt>
                <c:pt idx="1503">
                  <c:v>2.087505600000001</c:v>
                </c:pt>
                <c:pt idx="1504">
                  <c:v>2.0888944800000013</c:v>
                </c:pt>
                <c:pt idx="1505">
                  <c:v>2.0902862400000002</c:v>
                </c:pt>
                <c:pt idx="1506">
                  <c:v>2.0916751199999979</c:v>
                </c:pt>
                <c:pt idx="1507">
                  <c:v>2.0930640000000009</c:v>
                </c:pt>
                <c:pt idx="1508">
                  <c:v>2.0944528799999995</c:v>
                </c:pt>
                <c:pt idx="1509">
                  <c:v>2.095841759999999</c:v>
                </c:pt>
                <c:pt idx="1510">
                  <c:v>2.0972306399999994</c:v>
                </c:pt>
                <c:pt idx="1511">
                  <c:v>2.0986195199999997</c:v>
                </c:pt>
                <c:pt idx="1512">
                  <c:v>2.1000083999999997</c:v>
                </c:pt>
                <c:pt idx="1513">
                  <c:v>2.1013972800000023</c:v>
                </c:pt>
                <c:pt idx="1514">
                  <c:v>2.1027861600000008</c:v>
                </c:pt>
                <c:pt idx="1515">
                  <c:v>2.1041724000000013</c:v>
                </c:pt>
                <c:pt idx="1516">
                  <c:v>2.1055639199999989</c:v>
                </c:pt>
                <c:pt idx="1517">
                  <c:v>2.1069417600000002</c:v>
                </c:pt>
                <c:pt idx="1518">
                  <c:v>2.1083306400000019</c:v>
                </c:pt>
                <c:pt idx="1519">
                  <c:v>2.1097334400000012</c:v>
                </c:pt>
                <c:pt idx="1520">
                  <c:v>2.1111223199999989</c:v>
                </c:pt>
                <c:pt idx="1521">
                  <c:v>2.1125111999999993</c:v>
                </c:pt>
                <c:pt idx="1522">
                  <c:v>2.1139000799999996</c:v>
                </c:pt>
                <c:pt idx="1523">
                  <c:v>2.1152889599999987</c:v>
                </c:pt>
                <c:pt idx="1524">
                  <c:v>2.1166778400000004</c:v>
                </c:pt>
                <c:pt idx="1525">
                  <c:v>2.1180667200000007</c:v>
                </c:pt>
                <c:pt idx="1526">
                  <c:v>2.1194555999999984</c:v>
                </c:pt>
                <c:pt idx="1527">
                  <c:v>2.1208444799999988</c:v>
                </c:pt>
                <c:pt idx="1528">
                  <c:v>2.1222333599999992</c:v>
                </c:pt>
                <c:pt idx="1529">
                  <c:v>2.1236222399999996</c:v>
                </c:pt>
                <c:pt idx="1530">
                  <c:v>2.1250111199999999</c:v>
                </c:pt>
                <c:pt idx="1531">
                  <c:v>2.1264000000000003</c:v>
                </c:pt>
                <c:pt idx="1532">
                  <c:v>2.1277888800000011</c:v>
                </c:pt>
                <c:pt idx="1533">
                  <c:v>2.1291638400000021</c:v>
                </c:pt>
                <c:pt idx="1534">
                  <c:v>2.1305666399999987</c:v>
                </c:pt>
                <c:pt idx="1535">
                  <c:v>2.1319555199999987</c:v>
                </c:pt>
                <c:pt idx="1536">
                  <c:v>2.1333307200000018</c:v>
                </c:pt>
                <c:pt idx="1537">
                  <c:v>2.1347167199999992</c:v>
                </c:pt>
                <c:pt idx="1538">
                  <c:v>2.1361195200000003</c:v>
                </c:pt>
                <c:pt idx="1539">
                  <c:v>2.1375083999999998</c:v>
                </c:pt>
                <c:pt idx="1540">
                  <c:v>2.1389001599999995</c:v>
                </c:pt>
                <c:pt idx="1541">
                  <c:v>2.1402890399999999</c:v>
                </c:pt>
                <c:pt idx="1542">
                  <c:v>2.1416779199999998</c:v>
                </c:pt>
                <c:pt idx="1543">
                  <c:v>2.1430668000000006</c:v>
                </c:pt>
                <c:pt idx="1544">
                  <c:v>2.1444527999999998</c:v>
                </c:pt>
                <c:pt idx="1545">
                  <c:v>2.1458416799999998</c:v>
                </c:pt>
                <c:pt idx="1546">
                  <c:v>2.147233439999999</c:v>
                </c:pt>
                <c:pt idx="1547">
                  <c:v>2.1486223199999994</c:v>
                </c:pt>
                <c:pt idx="1548">
                  <c:v>2.1500111999999998</c:v>
                </c:pt>
                <c:pt idx="1549">
                  <c:v>2.1514000799999997</c:v>
                </c:pt>
                <c:pt idx="1550">
                  <c:v>2.1527889599999988</c:v>
                </c:pt>
                <c:pt idx="1551">
                  <c:v>2.1541778400000027</c:v>
                </c:pt>
                <c:pt idx="1552">
                  <c:v>2.1555667200000013</c:v>
                </c:pt>
                <c:pt idx="1553">
                  <c:v>2.1569445599999995</c:v>
                </c:pt>
                <c:pt idx="1554">
                  <c:v>2.1583360800000002</c:v>
                </c:pt>
                <c:pt idx="1555">
                  <c:v>2.1597249600000001</c:v>
                </c:pt>
                <c:pt idx="1556">
                  <c:v>2.1611138400000023</c:v>
                </c:pt>
                <c:pt idx="1557">
                  <c:v>2.1625029599999994</c:v>
                </c:pt>
                <c:pt idx="1558">
                  <c:v>2.163891840000002</c:v>
                </c:pt>
                <c:pt idx="1559">
                  <c:v>2.1652807200000002</c:v>
                </c:pt>
                <c:pt idx="1560">
                  <c:v>2.1666695999999988</c:v>
                </c:pt>
                <c:pt idx="1561">
                  <c:v>2.1680584799999991</c:v>
                </c:pt>
                <c:pt idx="1562">
                  <c:v>2.1694473600000013</c:v>
                </c:pt>
                <c:pt idx="1563">
                  <c:v>2.170836239999999</c:v>
                </c:pt>
                <c:pt idx="1564">
                  <c:v>2.1722251199999976</c:v>
                </c:pt>
                <c:pt idx="1565">
                  <c:v>2.1736139999999997</c:v>
                </c:pt>
                <c:pt idx="1566">
                  <c:v>2.1749999999999989</c:v>
                </c:pt>
                <c:pt idx="1567">
                  <c:v>2.1763917600000022</c:v>
                </c:pt>
                <c:pt idx="1568">
                  <c:v>2.1777777600000019</c:v>
                </c:pt>
                <c:pt idx="1569">
                  <c:v>2.17916664</c:v>
                </c:pt>
                <c:pt idx="1570">
                  <c:v>2.1805583999999989</c:v>
                </c:pt>
                <c:pt idx="1571">
                  <c:v>2.1819444000000008</c:v>
                </c:pt>
                <c:pt idx="1572">
                  <c:v>2.1833335200000019</c:v>
                </c:pt>
                <c:pt idx="1573">
                  <c:v>2.1847224000000001</c:v>
                </c:pt>
                <c:pt idx="1574">
                  <c:v>2.1861112800000022</c:v>
                </c:pt>
                <c:pt idx="1575">
                  <c:v>2.1875001600000012</c:v>
                </c:pt>
                <c:pt idx="1576">
                  <c:v>2.1888890400000012</c:v>
                </c:pt>
                <c:pt idx="1577">
                  <c:v>2.1902805600000002</c:v>
                </c:pt>
                <c:pt idx="1578">
                  <c:v>2.191669439999997</c:v>
                </c:pt>
                <c:pt idx="1579">
                  <c:v>2.1930583199999987</c:v>
                </c:pt>
                <c:pt idx="1580">
                  <c:v>2.1944529599999987</c:v>
                </c:pt>
                <c:pt idx="1581">
                  <c:v>2.1958418399999982</c:v>
                </c:pt>
                <c:pt idx="1582">
                  <c:v>2.1972307200000012</c:v>
                </c:pt>
                <c:pt idx="1583">
                  <c:v>2.1986196000000007</c:v>
                </c:pt>
                <c:pt idx="1584">
                  <c:v>2.2000084799999997</c:v>
                </c:pt>
                <c:pt idx="1585">
                  <c:v>2.201397360000001</c:v>
                </c:pt>
                <c:pt idx="1586">
                  <c:v>2.2027862399999991</c:v>
                </c:pt>
                <c:pt idx="1587">
                  <c:v>2.2041751199999995</c:v>
                </c:pt>
                <c:pt idx="1588">
                  <c:v>2.2055639999999999</c:v>
                </c:pt>
                <c:pt idx="1589">
                  <c:v>2.2069528799999998</c:v>
                </c:pt>
                <c:pt idx="1590">
                  <c:v>2.2083417600000024</c:v>
                </c:pt>
                <c:pt idx="1591">
                  <c:v>2.2097306400000032</c:v>
                </c:pt>
                <c:pt idx="1592">
                  <c:v>2.2111195200000013</c:v>
                </c:pt>
                <c:pt idx="1593">
                  <c:v>2.2125083999999977</c:v>
                </c:pt>
                <c:pt idx="1594">
                  <c:v>2.2138944000000009</c:v>
                </c:pt>
                <c:pt idx="1595">
                  <c:v>2.2152835199999998</c:v>
                </c:pt>
                <c:pt idx="1596">
                  <c:v>2.2166750399999984</c:v>
                </c:pt>
                <c:pt idx="1597">
                  <c:v>2.2180612800000006</c:v>
                </c:pt>
                <c:pt idx="1598">
                  <c:v>2.2194527999999991</c:v>
                </c:pt>
                <c:pt idx="1599">
                  <c:v>2.2208416800000013</c:v>
                </c:pt>
                <c:pt idx="1600">
                  <c:v>2.2222305600000007</c:v>
                </c:pt>
                <c:pt idx="1601">
                  <c:v>2.2236194399999993</c:v>
                </c:pt>
                <c:pt idx="1602">
                  <c:v>2.2250083199999997</c:v>
                </c:pt>
                <c:pt idx="1603">
                  <c:v>2.2263972000000019</c:v>
                </c:pt>
                <c:pt idx="1604">
                  <c:v>2.2277860800000022</c:v>
                </c:pt>
                <c:pt idx="1605">
                  <c:v>2.2291749600000026</c:v>
                </c:pt>
                <c:pt idx="1606">
                  <c:v>2.2305638400000012</c:v>
                </c:pt>
                <c:pt idx="1607">
                  <c:v>2.2319445600000005</c:v>
                </c:pt>
                <c:pt idx="1608">
                  <c:v>2.2333334400000027</c:v>
                </c:pt>
                <c:pt idx="1609">
                  <c:v>2.2347223200000013</c:v>
                </c:pt>
                <c:pt idx="1610">
                  <c:v>2.236111199999999</c:v>
                </c:pt>
                <c:pt idx="1611">
                  <c:v>2.2375000800000002</c:v>
                </c:pt>
                <c:pt idx="1612">
                  <c:v>2.2388889599999997</c:v>
                </c:pt>
                <c:pt idx="1613">
                  <c:v>2.2402778400000019</c:v>
                </c:pt>
                <c:pt idx="1614">
                  <c:v>2.2416667200000004</c:v>
                </c:pt>
                <c:pt idx="1615">
                  <c:v>2.2430556000000008</c:v>
                </c:pt>
                <c:pt idx="1616">
                  <c:v>2.2444473600000001</c:v>
                </c:pt>
                <c:pt idx="1617">
                  <c:v>2.2458362400000018</c:v>
                </c:pt>
                <c:pt idx="1618">
                  <c:v>2.2472251200000004</c:v>
                </c:pt>
                <c:pt idx="1619">
                  <c:v>2.2486140000000012</c:v>
                </c:pt>
                <c:pt idx="1620">
                  <c:v>2.2500028800000007</c:v>
                </c:pt>
                <c:pt idx="1621">
                  <c:v>2.2513917600000015</c:v>
                </c:pt>
                <c:pt idx="1622">
                  <c:v>2.2527806399999988</c:v>
                </c:pt>
                <c:pt idx="1623">
                  <c:v>2.2541695199999996</c:v>
                </c:pt>
                <c:pt idx="1624">
                  <c:v>2.2555612800000011</c:v>
                </c:pt>
                <c:pt idx="1625">
                  <c:v>2.2569501599999988</c:v>
                </c:pt>
                <c:pt idx="1626">
                  <c:v>2.2583390399999992</c:v>
                </c:pt>
                <c:pt idx="1627">
                  <c:v>2.2597279199999996</c:v>
                </c:pt>
                <c:pt idx="1628">
                  <c:v>2.2611168000000017</c:v>
                </c:pt>
                <c:pt idx="1629">
                  <c:v>2.2625056800000003</c:v>
                </c:pt>
                <c:pt idx="1630">
                  <c:v>2.2638945600000038</c:v>
                </c:pt>
                <c:pt idx="1631">
                  <c:v>2.265283440000001</c:v>
                </c:pt>
                <c:pt idx="1632">
                  <c:v>2.2666723199999987</c:v>
                </c:pt>
                <c:pt idx="1633">
                  <c:v>2.2680611999999991</c:v>
                </c:pt>
                <c:pt idx="1634">
                  <c:v>2.2694500799999995</c:v>
                </c:pt>
                <c:pt idx="1635">
                  <c:v>2.2708389599999999</c:v>
                </c:pt>
                <c:pt idx="1636">
                  <c:v>2.2722278400000002</c:v>
                </c:pt>
                <c:pt idx="1637">
                  <c:v>2.2736167200000006</c:v>
                </c:pt>
                <c:pt idx="1638">
                  <c:v>2.2750055999999992</c:v>
                </c:pt>
                <c:pt idx="1639">
                  <c:v>2.2763944800000013</c:v>
                </c:pt>
                <c:pt idx="1640">
                  <c:v>2.2777833600000008</c:v>
                </c:pt>
                <c:pt idx="1641">
                  <c:v>2.2791722399999994</c:v>
                </c:pt>
                <c:pt idx="1642">
                  <c:v>2.2805640000000031</c:v>
                </c:pt>
                <c:pt idx="1643">
                  <c:v>2.2819528800000013</c:v>
                </c:pt>
                <c:pt idx="1644">
                  <c:v>2.2833417600000026</c:v>
                </c:pt>
                <c:pt idx="1645">
                  <c:v>2.2847306400000016</c:v>
                </c:pt>
                <c:pt idx="1646">
                  <c:v>2.2861195200000002</c:v>
                </c:pt>
                <c:pt idx="1647">
                  <c:v>2.2875084000000001</c:v>
                </c:pt>
                <c:pt idx="1648">
                  <c:v>2.2888972800000023</c:v>
                </c:pt>
                <c:pt idx="1649">
                  <c:v>2.2902861600000008</c:v>
                </c:pt>
                <c:pt idx="1650">
                  <c:v>2.2916750400000008</c:v>
                </c:pt>
                <c:pt idx="1651">
                  <c:v>2.2930639199999989</c:v>
                </c:pt>
                <c:pt idx="1652">
                  <c:v>2.2944527999999993</c:v>
                </c:pt>
                <c:pt idx="1653">
                  <c:v>2.2958390399999997</c:v>
                </c:pt>
                <c:pt idx="1654">
                  <c:v>2.2972305600000018</c:v>
                </c:pt>
                <c:pt idx="1655">
                  <c:v>2.2986223199999989</c:v>
                </c:pt>
                <c:pt idx="1656">
                  <c:v>2.3000111999999993</c:v>
                </c:pt>
                <c:pt idx="1657">
                  <c:v>2.3014000799999987</c:v>
                </c:pt>
                <c:pt idx="1658">
                  <c:v>2.3027889599999987</c:v>
                </c:pt>
                <c:pt idx="1659">
                  <c:v>2.3041778400000021</c:v>
                </c:pt>
                <c:pt idx="1660">
                  <c:v>2.3055527999999987</c:v>
                </c:pt>
                <c:pt idx="1661">
                  <c:v>2.3069416799999987</c:v>
                </c:pt>
                <c:pt idx="1662">
                  <c:v>2.3083305600000026</c:v>
                </c:pt>
                <c:pt idx="1663">
                  <c:v>2.3097194400000007</c:v>
                </c:pt>
                <c:pt idx="1664">
                  <c:v>2.3111083199999971</c:v>
                </c:pt>
                <c:pt idx="1665">
                  <c:v>2.3124971999999975</c:v>
                </c:pt>
                <c:pt idx="1666">
                  <c:v>2.3138860799999987</c:v>
                </c:pt>
                <c:pt idx="1667">
                  <c:v>2.3152749599999987</c:v>
                </c:pt>
                <c:pt idx="1668">
                  <c:v>2.3166777599999997</c:v>
                </c:pt>
                <c:pt idx="1669">
                  <c:v>2.3180529599999975</c:v>
                </c:pt>
                <c:pt idx="1670">
                  <c:v>2.3194418399999974</c:v>
                </c:pt>
                <c:pt idx="1671">
                  <c:v>2.32083336</c:v>
                </c:pt>
                <c:pt idx="1672">
                  <c:v>2.3222222400000003</c:v>
                </c:pt>
                <c:pt idx="1673">
                  <c:v>2.3236111200000007</c:v>
                </c:pt>
                <c:pt idx="1674">
                  <c:v>2.3249999999999997</c:v>
                </c:pt>
                <c:pt idx="1675">
                  <c:v>2.3263888799999988</c:v>
                </c:pt>
                <c:pt idx="1676">
                  <c:v>2.3277751199999988</c:v>
                </c:pt>
                <c:pt idx="1677">
                  <c:v>2.3291639999999987</c:v>
                </c:pt>
                <c:pt idx="1678">
                  <c:v>2.3305528799999982</c:v>
                </c:pt>
                <c:pt idx="1679">
                  <c:v>2.3319417600000003</c:v>
                </c:pt>
                <c:pt idx="1680">
                  <c:v>2.3333306400000011</c:v>
                </c:pt>
                <c:pt idx="1681">
                  <c:v>2.3347223999999978</c:v>
                </c:pt>
                <c:pt idx="1682">
                  <c:v>2.3361139199999981</c:v>
                </c:pt>
                <c:pt idx="1683">
                  <c:v>2.3375027999999998</c:v>
                </c:pt>
                <c:pt idx="1684">
                  <c:v>2.3388916799999997</c:v>
                </c:pt>
                <c:pt idx="1685">
                  <c:v>2.340280560000001</c:v>
                </c:pt>
                <c:pt idx="1686">
                  <c:v>2.3416694399999995</c:v>
                </c:pt>
                <c:pt idx="1687">
                  <c:v>2.3430583199999977</c:v>
                </c:pt>
                <c:pt idx="1688">
                  <c:v>2.3444471999999976</c:v>
                </c:pt>
                <c:pt idx="1689">
                  <c:v>2.3458360799999998</c:v>
                </c:pt>
                <c:pt idx="1690">
                  <c:v>2.3472249600000001</c:v>
                </c:pt>
                <c:pt idx="1691">
                  <c:v>2.3486138400000005</c:v>
                </c:pt>
                <c:pt idx="1692">
                  <c:v>2.3500029599999976</c:v>
                </c:pt>
                <c:pt idx="1693">
                  <c:v>2.3513918399999998</c:v>
                </c:pt>
                <c:pt idx="1694">
                  <c:v>2.3527807199999997</c:v>
                </c:pt>
                <c:pt idx="1695">
                  <c:v>2.3541695999999988</c:v>
                </c:pt>
                <c:pt idx="1696">
                  <c:v>2.3555584799999973</c:v>
                </c:pt>
                <c:pt idx="1697">
                  <c:v>2.3569473599999995</c:v>
                </c:pt>
                <c:pt idx="1698">
                  <c:v>2.3583333600000005</c:v>
                </c:pt>
                <c:pt idx="1699">
                  <c:v>2.3597251199999976</c:v>
                </c:pt>
                <c:pt idx="1700">
                  <c:v>2.3611139999999997</c:v>
                </c:pt>
                <c:pt idx="1701">
                  <c:v>2.3624999999999972</c:v>
                </c:pt>
                <c:pt idx="1702">
                  <c:v>2.3638917600000022</c:v>
                </c:pt>
                <c:pt idx="1703">
                  <c:v>2.3652777600000001</c:v>
                </c:pt>
                <c:pt idx="1704">
                  <c:v>2.366669519999999</c:v>
                </c:pt>
                <c:pt idx="1705">
                  <c:v>2.3680583999999971</c:v>
                </c:pt>
                <c:pt idx="1706">
                  <c:v>2.369444399999999</c:v>
                </c:pt>
                <c:pt idx="1707">
                  <c:v>2.3708361599999987</c:v>
                </c:pt>
                <c:pt idx="1708">
                  <c:v>2.3722250399999973</c:v>
                </c:pt>
                <c:pt idx="1709">
                  <c:v>2.3736112800000004</c:v>
                </c:pt>
                <c:pt idx="1710">
                  <c:v>2.375002799999999</c:v>
                </c:pt>
                <c:pt idx="1711">
                  <c:v>2.3763945599999996</c:v>
                </c:pt>
                <c:pt idx="1712">
                  <c:v>2.3777860799999999</c:v>
                </c:pt>
                <c:pt idx="1713">
                  <c:v>2.3791749600000003</c:v>
                </c:pt>
                <c:pt idx="1714">
                  <c:v>2.3805638400000011</c:v>
                </c:pt>
                <c:pt idx="1715">
                  <c:v>2.3819529599999987</c:v>
                </c:pt>
                <c:pt idx="1716">
                  <c:v>2.3833418399999999</c:v>
                </c:pt>
                <c:pt idx="1717">
                  <c:v>2.3847307200000012</c:v>
                </c:pt>
                <c:pt idx="1718">
                  <c:v>2.3861196000000007</c:v>
                </c:pt>
                <c:pt idx="1719">
                  <c:v>2.3875084799999997</c:v>
                </c:pt>
                <c:pt idx="1720">
                  <c:v>2.3888973599999992</c:v>
                </c:pt>
                <c:pt idx="1721">
                  <c:v>2.3902862399999987</c:v>
                </c:pt>
                <c:pt idx="1722">
                  <c:v>2.3916777599999994</c:v>
                </c:pt>
                <c:pt idx="1723">
                  <c:v>2.393066639999998</c:v>
                </c:pt>
                <c:pt idx="1724">
                  <c:v>2.394452879999998</c:v>
                </c:pt>
                <c:pt idx="1725">
                  <c:v>2.3958417599999997</c:v>
                </c:pt>
                <c:pt idx="1726">
                  <c:v>2.397230640000001</c:v>
                </c:pt>
                <c:pt idx="1727">
                  <c:v>2.3986195199999996</c:v>
                </c:pt>
                <c:pt idx="1728">
                  <c:v>2.4000083999999977</c:v>
                </c:pt>
                <c:pt idx="1729">
                  <c:v>2.4013972800000012</c:v>
                </c:pt>
                <c:pt idx="1730">
                  <c:v>2.4027861599999998</c:v>
                </c:pt>
                <c:pt idx="1731">
                  <c:v>2.4041750400000002</c:v>
                </c:pt>
                <c:pt idx="1732">
                  <c:v>2.4055639199999987</c:v>
                </c:pt>
                <c:pt idx="1733">
                  <c:v>2.4069527999999991</c:v>
                </c:pt>
                <c:pt idx="1734">
                  <c:v>2.4083445600000002</c:v>
                </c:pt>
                <c:pt idx="1735">
                  <c:v>2.4097223999999997</c:v>
                </c:pt>
                <c:pt idx="1736">
                  <c:v>2.411111280000001</c:v>
                </c:pt>
                <c:pt idx="1737">
                  <c:v>2.4125001599999996</c:v>
                </c:pt>
                <c:pt idx="1738">
                  <c:v>2.4138890399999977</c:v>
                </c:pt>
                <c:pt idx="1739">
                  <c:v>2.4152779199999976</c:v>
                </c:pt>
                <c:pt idx="1740">
                  <c:v>2.416666799999998</c:v>
                </c:pt>
                <c:pt idx="1741">
                  <c:v>2.4180556799999979</c:v>
                </c:pt>
                <c:pt idx="1742">
                  <c:v>2.4194445599999987</c:v>
                </c:pt>
                <c:pt idx="1743">
                  <c:v>2.4208334400000009</c:v>
                </c:pt>
                <c:pt idx="1744">
                  <c:v>2.4222223199999995</c:v>
                </c:pt>
                <c:pt idx="1745">
                  <c:v>2.423611199999999</c:v>
                </c:pt>
                <c:pt idx="1746">
                  <c:v>2.4250000799999993</c:v>
                </c:pt>
                <c:pt idx="1747">
                  <c:v>2.4263889599999997</c:v>
                </c:pt>
                <c:pt idx="1748">
                  <c:v>2.4277778400000019</c:v>
                </c:pt>
                <c:pt idx="1749">
                  <c:v>2.4291667200000004</c:v>
                </c:pt>
                <c:pt idx="1750">
                  <c:v>2.430555599999999</c:v>
                </c:pt>
                <c:pt idx="1751">
                  <c:v>2.4319418400000008</c:v>
                </c:pt>
                <c:pt idx="1752">
                  <c:v>2.4333333600000002</c:v>
                </c:pt>
                <c:pt idx="1753">
                  <c:v>2.4347222399999993</c:v>
                </c:pt>
                <c:pt idx="1754">
                  <c:v>2.4361111199999987</c:v>
                </c:pt>
                <c:pt idx="1755">
                  <c:v>2.4375</c:v>
                </c:pt>
                <c:pt idx="1756">
                  <c:v>2.4388888799999986</c:v>
                </c:pt>
                <c:pt idx="1757">
                  <c:v>2.440275119999999</c:v>
                </c:pt>
                <c:pt idx="1758">
                  <c:v>2.4416640000000007</c:v>
                </c:pt>
                <c:pt idx="1759">
                  <c:v>2.4430555199999988</c:v>
                </c:pt>
                <c:pt idx="1760">
                  <c:v>2.4444443999999987</c:v>
                </c:pt>
                <c:pt idx="1761">
                  <c:v>2.4458335200000008</c:v>
                </c:pt>
                <c:pt idx="1762">
                  <c:v>2.4472224000000007</c:v>
                </c:pt>
                <c:pt idx="1763">
                  <c:v>2.4486112800000002</c:v>
                </c:pt>
                <c:pt idx="1764">
                  <c:v>2.4500001599999988</c:v>
                </c:pt>
                <c:pt idx="1765">
                  <c:v>2.4513890399999987</c:v>
                </c:pt>
                <c:pt idx="1766">
                  <c:v>2.4527779199999982</c:v>
                </c:pt>
                <c:pt idx="1767">
                  <c:v>2.4541694400000003</c:v>
                </c:pt>
                <c:pt idx="1768">
                  <c:v>2.4555611999999987</c:v>
                </c:pt>
                <c:pt idx="1769">
                  <c:v>2.4569500799999977</c:v>
                </c:pt>
                <c:pt idx="1770">
                  <c:v>2.4583389599999999</c:v>
                </c:pt>
                <c:pt idx="1771">
                  <c:v>2.4597278400000002</c:v>
                </c:pt>
                <c:pt idx="1772">
                  <c:v>2.4611167200000006</c:v>
                </c:pt>
                <c:pt idx="1773">
                  <c:v>2.4625055999999992</c:v>
                </c:pt>
                <c:pt idx="1774">
                  <c:v>2.4638944800000013</c:v>
                </c:pt>
                <c:pt idx="1775">
                  <c:v>2.465283359999999</c:v>
                </c:pt>
                <c:pt idx="1776">
                  <c:v>2.4666722399999976</c:v>
                </c:pt>
                <c:pt idx="1777">
                  <c:v>2.4680611199999998</c:v>
                </c:pt>
                <c:pt idx="1778">
                  <c:v>2.4694499999999984</c:v>
                </c:pt>
                <c:pt idx="1779">
                  <c:v>2.4708388799999987</c:v>
                </c:pt>
                <c:pt idx="1780">
                  <c:v>2.4722277600000009</c:v>
                </c:pt>
                <c:pt idx="1781">
                  <c:v>2.4736166400000013</c:v>
                </c:pt>
                <c:pt idx="1782">
                  <c:v>2.4750055199999972</c:v>
                </c:pt>
                <c:pt idx="1783">
                  <c:v>2.4763943999999993</c:v>
                </c:pt>
                <c:pt idx="1784">
                  <c:v>2.4777835200000009</c:v>
                </c:pt>
                <c:pt idx="1785">
                  <c:v>2.4791723999999995</c:v>
                </c:pt>
                <c:pt idx="1786">
                  <c:v>2.4805612800000008</c:v>
                </c:pt>
                <c:pt idx="1787">
                  <c:v>2.4819501599999994</c:v>
                </c:pt>
                <c:pt idx="1788">
                  <c:v>2.4833390400000015</c:v>
                </c:pt>
                <c:pt idx="1789">
                  <c:v>2.4847305600000018</c:v>
                </c:pt>
                <c:pt idx="1790">
                  <c:v>2.4861223199999989</c:v>
                </c:pt>
                <c:pt idx="1791">
                  <c:v>2.487511200000001</c:v>
                </c:pt>
                <c:pt idx="1792">
                  <c:v>2.488886159999999</c:v>
                </c:pt>
                <c:pt idx="1793">
                  <c:v>2.4902750399999976</c:v>
                </c:pt>
                <c:pt idx="1794">
                  <c:v>2.4916639199999979</c:v>
                </c:pt>
                <c:pt idx="1795">
                  <c:v>2.4930527999999987</c:v>
                </c:pt>
                <c:pt idx="1796">
                  <c:v>2.4944416799999987</c:v>
                </c:pt>
                <c:pt idx="1797">
                  <c:v>2.4958305600000008</c:v>
                </c:pt>
                <c:pt idx="1798">
                  <c:v>2.4972194400000007</c:v>
                </c:pt>
                <c:pt idx="1799">
                  <c:v>2.4986083199999971</c:v>
                </c:pt>
                <c:pt idx="1800">
                  <c:v>2.4999971999999993</c:v>
                </c:pt>
                <c:pt idx="1801">
                  <c:v>2.5014000000000003</c:v>
                </c:pt>
                <c:pt idx="1802">
                  <c:v>2.5027888800000007</c:v>
                </c:pt>
                <c:pt idx="1803">
                  <c:v>2.5041777600000032</c:v>
                </c:pt>
                <c:pt idx="1804">
                  <c:v>2.5055666399999987</c:v>
                </c:pt>
                <c:pt idx="1805">
                  <c:v>2.5069555199999987</c:v>
                </c:pt>
                <c:pt idx="1806">
                  <c:v>2.5083443999999995</c:v>
                </c:pt>
                <c:pt idx="1807">
                  <c:v>2.5097335200000011</c:v>
                </c:pt>
                <c:pt idx="1808">
                  <c:v>2.5111223999999988</c:v>
                </c:pt>
                <c:pt idx="1809">
                  <c:v>2.5125112799999991</c:v>
                </c:pt>
                <c:pt idx="1810">
                  <c:v>2.5139001599999995</c:v>
                </c:pt>
                <c:pt idx="1811">
                  <c:v>2.5152890399999981</c:v>
                </c:pt>
                <c:pt idx="1812">
                  <c:v>2.516677919999998</c:v>
                </c:pt>
                <c:pt idx="1813">
                  <c:v>2.5180667999999997</c:v>
                </c:pt>
                <c:pt idx="1814">
                  <c:v>2.5194556799999979</c:v>
                </c:pt>
                <c:pt idx="1815">
                  <c:v>2.5208445600000013</c:v>
                </c:pt>
                <c:pt idx="1816">
                  <c:v>2.5222334399999977</c:v>
                </c:pt>
                <c:pt idx="1817">
                  <c:v>2.5236083999999988</c:v>
                </c:pt>
                <c:pt idx="1818">
                  <c:v>2.5250111999999998</c:v>
                </c:pt>
                <c:pt idx="1819">
                  <c:v>2.5263890400000006</c:v>
                </c:pt>
                <c:pt idx="1820">
                  <c:v>2.527777920000001</c:v>
                </c:pt>
                <c:pt idx="1821">
                  <c:v>2.5291694400000013</c:v>
                </c:pt>
                <c:pt idx="1822">
                  <c:v>2.5305583199999977</c:v>
                </c:pt>
                <c:pt idx="1823">
                  <c:v>2.5319471999999976</c:v>
                </c:pt>
                <c:pt idx="1824">
                  <c:v>2.5333360800000002</c:v>
                </c:pt>
                <c:pt idx="1825">
                  <c:v>2.5347249600000001</c:v>
                </c:pt>
                <c:pt idx="1826">
                  <c:v>2.5361138400000005</c:v>
                </c:pt>
                <c:pt idx="1827">
                  <c:v>2.5375029599999994</c:v>
                </c:pt>
                <c:pt idx="1828">
                  <c:v>2.5388918399999998</c:v>
                </c:pt>
                <c:pt idx="1829">
                  <c:v>2.5402807200000002</c:v>
                </c:pt>
                <c:pt idx="1830">
                  <c:v>2.5416695999999988</c:v>
                </c:pt>
                <c:pt idx="1831">
                  <c:v>2.5430584799999991</c:v>
                </c:pt>
                <c:pt idx="1832">
                  <c:v>2.5444473600000013</c:v>
                </c:pt>
                <c:pt idx="1833">
                  <c:v>2.545836239999999</c:v>
                </c:pt>
                <c:pt idx="1834">
                  <c:v>2.5472251199999993</c:v>
                </c:pt>
                <c:pt idx="1835">
                  <c:v>2.5486139999999997</c:v>
                </c:pt>
                <c:pt idx="1836">
                  <c:v>2.5500028799999988</c:v>
                </c:pt>
                <c:pt idx="1837">
                  <c:v>2.5513917600000022</c:v>
                </c:pt>
                <c:pt idx="1838">
                  <c:v>2.5527806400000008</c:v>
                </c:pt>
                <c:pt idx="1839">
                  <c:v>2.5541695200000007</c:v>
                </c:pt>
                <c:pt idx="1840">
                  <c:v>2.5555639199999987</c:v>
                </c:pt>
                <c:pt idx="1841">
                  <c:v>2.5569527999999986</c:v>
                </c:pt>
                <c:pt idx="1842">
                  <c:v>2.5583416800000007</c:v>
                </c:pt>
                <c:pt idx="1843">
                  <c:v>2.5597305600000011</c:v>
                </c:pt>
                <c:pt idx="1844">
                  <c:v>2.5611194399999988</c:v>
                </c:pt>
                <c:pt idx="1845">
                  <c:v>2.5625083199999987</c:v>
                </c:pt>
                <c:pt idx="1846">
                  <c:v>2.5638971999999995</c:v>
                </c:pt>
                <c:pt idx="1847">
                  <c:v>2.5652860799999999</c:v>
                </c:pt>
                <c:pt idx="1848">
                  <c:v>2.5666749600000003</c:v>
                </c:pt>
                <c:pt idx="1849">
                  <c:v>2.5680638400000011</c:v>
                </c:pt>
                <c:pt idx="1850">
                  <c:v>2.5694529599999987</c:v>
                </c:pt>
                <c:pt idx="1851">
                  <c:v>2.5708418399999982</c:v>
                </c:pt>
                <c:pt idx="1852">
                  <c:v>2.5722333599999998</c:v>
                </c:pt>
                <c:pt idx="1853">
                  <c:v>2.5736222400000006</c:v>
                </c:pt>
                <c:pt idx="1854">
                  <c:v>2.5750111199999997</c:v>
                </c:pt>
                <c:pt idx="1855">
                  <c:v>2.5763999999999996</c:v>
                </c:pt>
                <c:pt idx="1856">
                  <c:v>2.5777749600000011</c:v>
                </c:pt>
                <c:pt idx="1857">
                  <c:v>2.5791638399999988</c:v>
                </c:pt>
                <c:pt idx="1858">
                  <c:v>2.5805529600000003</c:v>
                </c:pt>
                <c:pt idx="1859">
                  <c:v>2.5819528799999998</c:v>
                </c:pt>
                <c:pt idx="1860">
                  <c:v>2.5833417600000024</c:v>
                </c:pt>
                <c:pt idx="1861">
                  <c:v>2.5847306400000032</c:v>
                </c:pt>
                <c:pt idx="1862">
                  <c:v>2.5861195200000013</c:v>
                </c:pt>
                <c:pt idx="1863">
                  <c:v>2.587508399999999</c:v>
                </c:pt>
                <c:pt idx="1864">
                  <c:v>2.5889001600000006</c:v>
                </c:pt>
                <c:pt idx="1865">
                  <c:v>2.5902751199999985</c:v>
                </c:pt>
                <c:pt idx="1866">
                  <c:v>2.5916666399999984</c:v>
                </c:pt>
                <c:pt idx="1867">
                  <c:v>2.5930555199999992</c:v>
                </c:pt>
                <c:pt idx="1868">
                  <c:v>2.5944443999999995</c:v>
                </c:pt>
                <c:pt idx="1869">
                  <c:v>2.5958335199999998</c:v>
                </c:pt>
                <c:pt idx="1870">
                  <c:v>2.5972223999999997</c:v>
                </c:pt>
                <c:pt idx="1871">
                  <c:v>2.598611280000001</c:v>
                </c:pt>
                <c:pt idx="1872">
                  <c:v>2.6000001600000013</c:v>
                </c:pt>
                <c:pt idx="1873">
                  <c:v>2.601389039999999</c:v>
                </c:pt>
                <c:pt idx="1874">
                  <c:v>2.6027779199999994</c:v>
                </c:pt>
                <c:pt idx="1875">
                  <c:v>2.6041668000000002</c:v>
                </c:pt>
                <c:pt idx="1876">
                  <c:v>2.6055556799999997</c:v>
                </c:pt>
                <c:pt idx="1877">
                  <c:v>2.6069445600000005</c:v>
                </c:pt>
                <c:pt idx="1878">
                  <c:v>2.6083334400000027</c:v>
                </c:pt>
                <c:pt idx="1879">
                  <c:v>2.6097223200000013</c:v>
                </c:pt>
                <c:pt idx="1880">
                  <c:v>2.611111199999999</c:v>
                </c:pt>
                <c:pt idx="1881">
                  <c:v>2.6125000799999993</c:v>
                </c:pt>
                <c:pt idx="1882">
                  <c:v>2.6138889599999997</c:v>
                </c:pt>
                <c:pt idx="1883">
                  <c:v>2.6152778400000001</c:v>
                </c:pt>
                <c:pt idx="1884">
                  <c:v>2.6166667199999987</c:v>
                </c:pt>
                <c:pt idx="1885">
                  <c:v>2.618055599999999</c:v>
                </c:pt>
                <c:pt idx="1886">
                  <c:v>2.619444479999999</c:v>
                </c:pt>
                <c:pt idx="1887">
                  <c:v>2.6208307200000007</c:v>
                </c:pt>
                <c:pt idx="1888">
                  <c:v>2.6222222399999993</c:v>
                </c:pt>
                <c:pt idx="1889">
                  <c:v>2.6236111199999996</c:v>
                </c:pt>
                <c:pt idx="1890">
                  <c:v>2.625</c:v>
                </c:pt>
                <c:pt idx="1891">
                  <c:v>2.6263862400000022</c:v>
                </c:pt>
                <c:pt idx="1892">
                  <c:v>2.6277751200000008</c:v>
                </c:pt>
                <c:pt idx="1893">
                  <c:v>2.6291640000000012</c:v>
                </c:pt>
                <c:pt idx="1894">
                  <c:v>2.6305528799999989</c:v>
                </c:pt>
                <c:pt idx="1895">
                  <c:v>2.6319443999999987</c:v>
                </c:pt>
                <c:pt idx="1896">
                  <c:v>2.6333335200000012</c:v>
                </c:pt>
                <c:pt idx="1897">
                  <c:v>2.6347224000000007</c:v>
                </c:pt>
                <c:pt idx="1898">
                  <c:v>2.6361112800000002</c:v>
                </c:pt>
                <c:pt idx="1899">
                  <c:v>2.6375001599999992</c:v>
                </c:pt>
                <c:pt idx="1900">
                  <c:v>2.6388916799999995</c:v>
                </c:pt>
                <c:pt idx="1901">
                  <c:v>2.640283440000001</c:v>
                </c:pt>
                <c:pt idx="1902">
                  <c:v>2.6416723199999987</c:v>
                </c:pt>
                <c:pt idx="1903">
                  <c:v>2.6430611999999991</c:v>
                </c:pt>
                <c:pt idx="1904">
                  <c:v>2.6444500799999995</c:v>
                </c:pt>
                <c:pt idx="1905">
                  <c:v>2.6458389599999999</c:v>
                </c:pt>
                <c:pt idx="1906">
                  <c:v>2.6472278400000029</c:v>
                </c:pt>
                <c:pt idx="1907">
                  <c:v>2.6486167200000006</c:v>
                </c:pt>
                <c:pt idx="1908">
                  <c:v>2.6500055999999992</c:v>
                </c:pt>
                <c:pt idx="1909">
                  <c:v>2.6513944800000013</c:v>
                </c:pt>
                <c:pt idx="1910">
                  <c:v>2.652783359999999</c:v>
                </c:pt>
                <c:pt idx="1911">
                  <c:v>2.6541722399999994</c:v>
                </c:pt>
                <c:pt idx="1912">
                  <c:v>2.6555611199999998</c:v>
                </c:pt>
                <c:pt idx="1913">
                  <c:v>2.6569499999999984</c:v>
                </c:pt>
                <c:pt idx="1914">
                  <c:v>2.6583388800000005</c:v>
                </c:pt>
                <c:pt idx="1915">
                  <c:v>2.6597277600000027</c:v>
                </c:pt>
                <c:pt idx="1916">
                  <c:v>2.661116640000003</c:v>
                </c:pt>
                <c:pt idx="1917">
                  <c:v>2.662505519999999</c:v>
                </c:pt>
                <c:pt idx="1918">
                  <c:v>2.6638944000000002</c:v>
                </c:pt>
                <c:pt idx="1919">
                  <c:v>2.6652835200000009</c:v>
                </c:pt>
                <c:pt idx="1920">
                  <c:v>2.6666723999999995</c:v>
                </c:pt>
                <c:pt idx="1921">
                  <c:v>2.6680639199999989</c:v>
                </c:pt>
                <c:pt idx="1922">
                  <c:v>2.6694556799999987</c:v>
                </c:pt>
                <c:pt idx="1923">
                  <c:v>2.6708445600000008</c:v>
                </c:pt>
                <c:pt idx="1924">
                  <c:v>2.6722334400000007</c:v>
                </c:pt>
                <c:pt idx="1925">
                  <c:v>2.6736223199999989</c:v>
                </c:pt>
                <c:pt idx="1926">
                  <c:v>2.6750111999999993</c:v>
                </c:pt>
                <c:pt idx="1927">
                  <c:v>2.6764000799999987</c:v>
                </c:pt>
                <c:pt idx="1928">
                  <c:v>2.67778896</c:v>
                </c:pt>
                <c:pt idx="1929">
                  <c:v>2.6791639199999997</c:v>
                </c:pt>
                <c:pt idx="1930">
                  <c:v>2.6805528000000001</c:v>
                </c:pt>
                <c:pt idx="1931">
                  <c:v>2.6819556000000007</c:v>
                </c:pt>
                <c:pt idx="1932">
                  <c:v>2.6833305600000044</c:v>
                </c:pt>
                <c:pt idx="1933">
                  <c:v>2.684733360000001</c:v>
                </c:pt>
                <c:pt idx="1934">
                  <c:v>2.6861222399999996</c:v>
                </c:pt>
                <c:pt idx="1935">
                  <c:v>2.6875111200000017</c:v>
                </c:pt>
                <c:pt idx="1936">
                  <c:v>2.6888860799999996</c:v>
                </c:pt>
                <c:pt idx="1937">
                  <c:v>2.6902862400000012</c:v>
                </c:pt>
                <c:pt idx="1938">
                  <c:v>2.6916751199999984</c:v>
                </c:pt>
                <c:pt idx="1939">
                  <c:v>2.6930639999999988</c:v>
                </c:pt>
                <c:pt idx="1940">
                  <c:v>2.6944528799999987</c:v>
                </c:pt>
                <c:pt idx="1941">
                  <c:v>2.6958417599999995</c:v>
                </c:pt>
                <c:pt idx="1942">
                  <c:v>2.6972306399999999</c:v>
                </c:pt>
                <c:pt idx="1943">
                  <c:v>2.6986223999999988</c:v>
                </c:pt>
                <c:pt idx="1944">
                  <c:v>2.7000112800000009</c:v>
                </c:pt>
                <c:pt idx="1945">
                  <c:v>2.7014001599999995</c:v>
                </c:pt>
                <c:pt idx="1946">
                  <c:v>2.7027890399999999</c:v>
                </c:pt>
                <c:pt idx="1947">
                  <c:v>2.7041779200000002</c:v>
                </c:pt>
                <c:pt idx="1948">
                  <c:v>2.7055668000000006</c:v>
                </c:pt>
                <c:pt idx="1949">
                  <c:v>2.7069556799999992</c:v>
                </c:pt>
                <c:pt idx="1950">
                  <c:v>2.7083361600000009</c:v>
                </c:pt>
                <c:pt idx="1951">
                  <c:v>2.7097250399999995</c:v>
                </c:pt>
                <c:pt idx="1952">
                  <c:v>2.7111139199999998</c:v>
                </c:pt>
                <c:pt idx="1953">
                  <c:v>2.7125027999999998</c:v>
                </c:pt>
                <c:pt idx="1954">
                  <c:v>2.7138916800000006</c:v>
                </c:pt>
                <c:pt idx="1955">
                  <c:v>2.715280560000001</c:v>
                </c:pt>
                <c:pt idx="1956">
                  <c:v>2.7166694399999995</c:v>
                </c:pt>
                <c:pt idx="1957">
                  <c:v>2.7180583199999977</c:v>
                </c:pt>
                <c:pt idx="1958">
                  <c:v>2.7194471999999976</c:v>
                </c:pt>
                <c:pt idx="1959">
                  <c:v>2.7208360800000002</c:v>
                </c:pt>
                <c:pt idx="1960">
                  <c:v>2.7222249600000001</c:v>
                </c:pt>
                <c:pt idx="1961">
                  <c:v>2.7236138400000023</c:v>
                </c:pt>
                <c:pt idx="1962">
                  <c:v>2.7250029599999994</c:v>
                </c:pt>
                <c:pt idx="1963">
                  <c:v>2.726391840000002</c:v>
                </c:pt>
                <c:pt idx="1964">
                  <c:v>2.7277807200000019</c:v>
                </c:pt>
                <c:pt idx="1965">
                  <c:v>2.7291696000000005</c:v>
                </c:pt>
                <c:pt idx="1966">
                  <c:v>2.7305584799999991</c:v>
                </c:pt>
                <c:pt idx="1967">
                  <c:v>2.7319473600000013</c:v>
                </c:pt>
                <c:pt idx="1968">
                  <c:v>2.7333362400000012</c:v>
                </c:pt>
                <c:pt idx="1969">
                  <c:v>2.7347251199999993</c:v>
                </c:pt>
                <c:pt idx="1970">
                  <c:v>2.7361139999999997</c:v>
                </c:pt>
                <c:pt idx="1971">
                  <c:v>2.7375028800000001</c:v>
                </c:pt>
                <c:pt idx="1972">
                  <c:v>2.7388917600000022</c:v>
                </c:pt>
                <c:pt idx="1973">
                  <c:v>2.7402777600000019</c:v>
                </c:pt>
                <c:pt idx="1974">
                  <c:v>2.7416695200000007</c:v>
                </c:pt>
                <c:pt idx="1975">
                  <c:v>2.7430583999999989</c:v>
                </c:pt>
                <c:pt idx="1976">
                  <c:v>2.7444472800000002</c:v>
                </c:pt>
                <c:pt idx="1977">
                  <c:v>2.7458361599999996</c:v>
                </c:pt>
                <c:pt idx="1978">
                  <c:v>2.7472250400000018</c:v>
                </c:pt>
                <c:pt idx="1979">
                  <c:v>2.7486139200000004</c:v>
                </c:pt>
                <c:pt idx="1980">
                  <c:v>2.7500083199999987</c:v>
                </c:pt>
                <c:pt idx="1981">
                  <c:v>2.7513971999999995</c:v>
                </c:pt>
                <c:pt idx="1982">
                  <c:v>2.7527860799999999</c:v>
                </c:pt>
                <c:pt idx="1983">
                  <c:v>2.7541749600000012</c:v>
                </c:pt>
                <c:pt idx="1984">
                  <c:v>2.7555638400000011</c:v>
                </c:pt>
                <c:pt idx="1985">
                  <c:v>2.7569529599999987</c:v>
                </c:pt>
                <c:pt idx="1986">
                  <c:v>2.7583418399999999</c:v>
                </c:pt>
                <c:pt idx="1987">
                  <c:v>2.7597307200000012</c:v>
                </c:pt>
                <c:pt idx="1988">
                  <c:v>2.7611196000000011</c:v>
                </c:pt>
                <c:pt idx="1989">
                  <c:v>2.7625084799999997</c:v>
                </c:pt>
                <c:pt idx="1990">
                  <c:v>2.7638944800000012</c:v>
                </c:pt>
                <c:pt idx="1991">
                  <c:v>2.7652862399999991</c:v>
                </c:pt>
                <c:pt idx="1992">
                  <c:v>2.766672240000001</c:v>
                </c:pt>
                <c:pt idx="1993">
                  <c:v>2.7680611200000014</c:v>
                </c:pt>
                <c:pt idx="1994">
                  <c:v>2.7694528799999998</c:v>
                </c:pt>
                <c:pt idx="1995">
                  <c:v>2.7708417600000006</c:v>
                </c:pt>
                <c:pt idx="1996">
                  <c:v>2.772230640000001</c:v>
                </c:pt>
                <c:pt idx="1997">
                  <c:v>2.7736195200000013</c:v>
                </c:pt>
                <c:pt idx="1998">
                  <c:v>2.7750083999999977</c:v>
                </c:pt>
                <c:pt idx="1999">
                  <c:v>2.7763972800000012</c:v>
                </c:pt>
                <c:pt idx="2000">
                  <c:v>2.7777861600000002</c:v>
                </c:pt>
                <c:pt idx="2001">
                  <c:v>2.7791750400000002</c:v>
                </c:pt>
                <c:pt idx="2002">
                  <c:v>2.7805639200000005</c:v>
                </c:pt>
                <c:pt idx="2003">
                  <c:v>2.7819528000000009</c:v>
                </c:pt>
                <c:pt idx="2004">
                  <c:v>2.783341680000003</c:v>
                </c:pt>
                <c:pt idx="2005">
                  <c:v>2.7847305600000021</c:v>
                </c:pt>
                <c:pt idx="2006">
                  <c:v>2.7861194399999993</c:v>
                </c:pt>
                <c:pt idx="2007">
                  <c:v>2.7875001600000036</c:v>
                </c:pt>
                <c:pt idx="2008">
                  <c:v>2.788889039999999</c:v>
                </c:pt>
                <c:pt idx="2009">
                  <c:v>2.7902779199999994</c:v>
                </c:pt>
                <c:pt idx="2010">
                  <c:v>2.7916667999999998</c:v>
                </c:pt>
                <c:pt idx="2011">
                  <c:v>2.7930556799999997</c:v>
                </c:pt>
                <c:pt idx="2012">
                  <c:v>2.7944445600000005</c:v>
                </c:pt>
                <c:pt idx="2013">
                  <c:v>2.7958334400000009</c:v>
                </c:pt>
                <c:pt idx="2014">
                  <c:v>2.7972223200000013</c:v>
                </c:pt>
                <c:pt idx="2015">
                  <c:v>2.798611199999999</c:v>
                </c:pt>
                <c:pt idx="2016">
                  <c:v>2.8000000799999993</c:v>
                </c:pt>
                <c:pt idx="2017">
                  <c:v>2.8013889599999997</c:v>
                </c:pt>
                <c:pt idx="2018">
                  <c:v>2.8027778400000001</c:v>
                </c:pt>
                <c:pt idx="2019">
                  <c:v>2.8041667200000004</c:v>
                </c:pt>
                <c:pt idx="2020">
                  <c:v>2.805555599999999</c:v>
                </c:pt>
                <c:pt idx="2021">
                  <c:v>2.806944479999999</c:v>
                </c:pt>
                <c:pt idx="2022">
                  <c:v>2.8083333600000002</c:v>
                </c:pt>
                <c:pt idx="2023">
                  <c:v>2.8097222399999993</c:v>
                </c:pt>
                <c:pt idx="2024">
                  <c:v>2.8111111199999987</c:v>
                </c:pt>
                <c:pt idx="2025">
                  <c:v>2.8124999999999973</c:v>
                </c:pt>
                <c:pt idx="2026">
                  <c:v>2.8138888799999986</c:v>
                </c:pt>
                <c:pt idx="2027">
                  <c:v>2.815280639999997</c:v>
                </c:pt>
                <c:pt idx="2028">
                  <c:v>2.8166723999999972</c:v>
                </c:pt>
                <c:pt idx="2029">
                  <c:v>2.8180612800000007</c:v>
                </c:pt>
                <c:pt idx="2030">
                  <c:v>2.819450159999997</c:v>
                </c:pt>
                <c:pt idx="2031">
                  <c:v>2.8208390399999987</c:v>
                </c:pt>
                <c:pt idx="2032">
                  <c:v>2.8222279199999987</c:v>
                </c:pt>
                <c:pt idx="2033">
                  <c:v>2.8236167999999999</c:v>
                </c:pt>
                <c:pt idx="2034">
                  <c:v>2.8250056799999985</c:v>
                </c:pt>
                <c:pt idx="2035">
                  <c:v>2.8263945600000011</c:v>
                </c:pt>
                <c:pt idx="2036">
                  <c:v>2.827783440000001</c:v>
                </c:pt>
                <c:pt idx="2037">
                  <c:v>2.8291723199999987</c:v>
                </c:pt>
                <c:pt idx="2038">
                  <c:v>2.8305611999999987</c:v>
                </c:pt>
                <c:pt idx="2039">
                  <c:v>2.8319500799999977</c:v>
                </c:pt>
                <c:pt idx="2040">
                  <c:v>2.8333389599999999</c:v>
                </c:pt>
                <c:pt idx="2041">
                  <c:v>2.8347278400000002</c:v>
                </c:pt>
                <c:pt idx="2042">
                  <c:v>2.8361167199999997</c:v>
                </c:pt>
                <c:pt idx="2043">
                  <c:v>2.8375055999999992</c:v>
                </c:pt>
                <c:pt idx="2044">
                  <c:v>2.8388944799999996</c:v>
                </c:pt>
                <c:pt idx="2045">
                  <c:v>2.8402807199999991</c:v>
                </c:pt>
                <c:pt idx="2046">
                  <c:v>2.8416695999999977</c:v>
                </c:pt>
                <c:pt idx="2047">
                  <c:v>2.8430584799999981</c:v>
                </c:pt>
                <c:pt idx="2048">
                  <c:v>2.8444473599999998</c:v>
                </c:pt>
                <c:pt idx="2049">
                  <c:v>2.8458362400000006</c:v>
                </c:pt>
                <c:pt idx="2050">
                  <c:v>2.8472251199999992</c:v>
                </c:pt>
                <c:pt idx="2051">
                  <c:v>2.8486140000000013</c:v>
                </c:pt>
                <c:pt idx="2052">
                  <c:v>2.8500028799999977</c:v>
                </c:pt>
                <c:pt idx="2053">
                  <c:v>2.8513917600000012</c:v>
                </c:pt>
                <c:pt idx="2054">
                  <c:v>2.852780639999998</c:v>
                </c:pt>
                <c:pt idx="2055">
                  <c:v>2.8541723999999995</c:v>
                </c:pt>
                <c:pt idx="2056">
                  <c:v>2.855561279999999</c:v>
                </c:pt>
                <c:pt idx="2057">
                  <c:v>2.8569556799999973</c:v>
                </c:pt>
                <c:pt idx="2058">
                  <c:v>2.8583445600000008</c:v>
                </c:pt>
                <c:pt idx="2059">
                  <c:v>2.8597334400000007</c:v>
                </c:pt>
                <c:pt idx="2060">
                  <c:v>2.8611223199999989</c:v>
                </c:pt>
                <c:pt idx="2061">
                  <c:v>2.8625111999999993</c:v>
                </c:pt>
                <c:pt idx="2062">
                  <c:v>2.8639000799999996</c:v>
                </c:pt>
                <c:pt idx="2063">
                  <c:v>2.8652889599999987</c:v>
                </c:pt>
                <c:pt idx="2064">
                  <c:v>2.8666778400000004</c:v>
                </c:pt>
                <c:pt idx="2065">
                  <c:v>2.8680667200000007</c:v>
                </c:pt>
                <c:pt idx="2066">
                  <c:v>2.8694555999999984</c:v>
                </c:pt>
                <c:pt idx="2067">
                  <c:v>2.870844479999997</c:v>
                </c:pt>
                <c:pt idx="2068">
                  <c:v>2.8722333599999987</c:v>
                </c:pt>
                <c:pt idx="2069">
                  <c:v>2.8736222399999987</c:v>
                </c:pt>
                <c:pt idx="2070">
                  <c:v>2.8750111199999981</c:v>
                </c:pt>
                <c:pt idx="2071">
                  <c:v>2.8763999999999985</c:v>
                </c:pt>
                <c:pt idx="2072">
                  <c:v>2.87777496</c:v>
                </c:pt>
                <c:pt idx="2073">
                  <c:v>2.8791751199999984</c:v>
                </c:pt>
                <c:pt idx="2074">
                  <c:v>2.8805666399999987</c:v>
                </c:pt>
                <c:pt idx="2075">
                  <c:v>2.8819528799999987</c:v>
                </c:pt>
                <c:pt idx="2076">
                  <c:v>2.8833417600000013</c:v>
                </c:pt>
                <c:pt idx="2077">
                  <c:v>2.8847335200000011</c:v>
                </c:pt>
                <c:pt idx="2078">
                  <c:v>2.8861195200000003</c:v>
                </c:pt>
                <c:pt idx="2079">
                  <c:v>2.8875083999999998</c:v>
                </c:pt>
                <c:pt idx="2080">
                  <c:v>2.8889001599999995</c:v>
                </c:pt>
                <c:pt idx="2081">
                  <c:v>2.890275119999997</c:v>
                </c:pt>
                <c:pt idx="2082">
                  <c:v>2.8916695199999984</c:v>
                </c:pt>
                <c:pt idx="2083">
                  <c:v>2.8930583999999984</c:v>
                </c:pt>
                <c:pt idx="2084">
                  <c:v>2.8944472799999987</c:v>
                </c:pt>
                <c:pt idx="2085">
                  <c:v>2.8958361599999987</c:v>
                </c:pt>
                <c:pt idx="2086">
                  <c:v>2.8972250399999977</c:v>
                </c:pt>
                <c:pt idx="2087">
                  <c:v>2.8986139199999981</c:v>
                </c:pt>
                <c:pt idx="2088">
                  <c:v>2.9000027999999998</c:v>
                </c:pt>
                <c:pt idx="2089">
                  <c:v>2.9013916800000006</c:v>
                </c:pt>
                <c:pt idx="2090">
                  <c:v>2.902780560000001</c:v>
                </c:pt>
                <c:pt idx="2091">
                  <c:v>2.9041694400000013</c:v>
                </c:pt>
                <c:pt idx="2092">
                  <c:v>2.9055583199999977</c:v>
                </c:pt>
                <c:pt idx="2093">
                  <c:v>2.9069471999999976</c:v>
                </c:pt>
                <c:pt idx="2094">
                  <c:v>2.9083360800000002</c:v>
                </c:pt>
                <c:pt idx="2095">
                  <c:v>2.9097249600000001</c:v>
                </c:pt>
                <c:pt idx="2096">
                  <c:v>2.9111138400000005</c:v>
                </c:pt>
                <c:pt idx="2097">
                  <c:v>2.9125000799999992</c:v>
                </c:pt>
                <c:pt idx="2098">
                  <c:v>2.9138889599999995</c:v>
                </c:pt>
                <c:pt idx="2099">
                  <c:v>2.9152778399999977</c:v>
                </c:pt>
                <c:pt idx="2100">
                  <c:v>2.9166667199999976</c:v>
                </c:pt>
                <c:pt idx="2101">
                  <c:v>2.918055599999998</c:v>
                </c:pt>
                <c:pt idx="2102">
                  <c:v>2.9194444799999975</c:v>
                </c:pt>
                <c:pt idx="2103">
                  <c:v>2.9208333600000005</c:v>
                </c:pt>
                <c:pt idx="2104">
                  <c:v>2.9222251199999976</c:v>
                </c:pt>
                <c:pt idx="2105">
                  <c:v>2.9236139999999997</c:v>
                </c:pt>
                <c:pt idx="2106">
                  <c:v>2.9250028799999988</c:v>
                </c:pt>
                <c:pt idx="2107">
                  <c:v>2.9263917600000022</c:v>
                </c:pt>
                <c:pt idx="2108">
                  <c:v>2.9277861599999992</c:v>
                </c:pt>
                <c:pt idx="2109">
                  <c:v>2.9291750399999987</c:v>
                </c:pt>
                <c:pt idx="2110">
                  <c:v>2.9305639199999987</c:v>
                </c:pt>
                <c:pt idx="2111">
                  <c:v>2.9319527999999986</c:v>
                </c:pt>
                <c:pt idx="2112">
                  <c:v>2.9333416800000007</c:v>
                </c:pt>
                <c:pt idx="2113">
                  <c:v>2.9347305600000011</c:v>
                </c:pt>
                <c:pt idx="2114">
                  <c:v>2.936119439999997</c:v>
                </c:pt>
                <c:pt idx="2115">
                  <c:v>2.9375083199999987</c:v>
                </c:pt>
                <c:pt idx="2116">
                  <c:v>2.9388971999999987</c:v>
                </c:pt>
                <c:pt idx="2117">
                  <c:v>2.9402860799999999</c:v>
                </c:pt>
                <c:pt idx="2118">
                  <c:v>2.9416749600000003</c:v>
                </c:pt>
                <c:pt idx="2119">
                  <c:v>2.9430638400000011</c:v>
                </c:pt>
                <c:pt idx="2120">
                  <c:v>2.9444529599999987</c:v>
                </c:pt>
                <c:pt idx="2121">
                  <c:v>2.9458418399999982</c:v>
                </c:pt>
                <c:pt idx="2122">
                  <c:v>2.9472307200000012</c:v>
                </c:pt>
                <c:pt idx="2123">
                  <c:v>2.9486196000000007</c:v>
                </c:pt>
                <c:pt idx="2124">
                  <c:v>2.9500084799999984</c:v>
                </c:pt>
                <c:pt idx="2125">
                  <c:v>2.9513973599999992</c:v>
                </c:pt>
                <c:pt idx="2126">
                  <c:v>2.9527833599999997</c:v>
                </c:pt>
                <c:pt idx="2127">
                  <c:v>2.954172240000001</c:v>
                </c:pt>
                <c:pt idx="2128">
                  <c:v>2.9555639999999981</c:v>
                </c:pt>
                <c:pt idx="2129">
                  <c:v>2.956952879999998</c:v>
                </c:pt>
                <c:pt idx="2130">
                  <c:v>2.9583417600000006</c:v>
                </c:pt>
                <c:pt idx="2131">
                  <c:v>2.959730640000001</c:v>
                </c:pt>
                <c:pt idx="2132">
                  <c:v>2.9611195200000013</c:v>
                </c:pt>
                <c:pt idx="2133">
                  <c:v>2.9625083999999977</c:v>
                </c:pt>
                <c:pt idx="2134">
                  <c:v>2.9638972800000012</c:v>
                </c:pt>
                <c:pt idx="2135">
                  <c:v>2.9652890400000009</c:v>
                </c:pt>
                <c:pt idx="2136">
                  <c:v>2.9666779199999995</c:v>
                </c:pt>
                <c:pt idx="2137">
                  <c:v>2.968066799999999</c:v>
                </c:pt>
                <c:pt idx="2138">
                  <c:v>2.9694443999999995</c:v>
                </c:pt>
                <c:pt idx="2139">
                  <c:v>2.9708335199999998</c:v>
                </c:pt>
                <c:pt idx="2140">
                  <c:v>2.9722223999999984</c:v>
                </c:pt>
                <c:pt idx="2141">
                  <c:v>2.973611280000001</c:v>
                </c:pt>
                <c:pt idx="2142">
                  <c:v>2.9750001599999996</c:v>
                </c:pt>
                <c:pt idx="2143">
                  <c:v>2.9763890399999977</c:v>
                </c:pt>
                <c:pt idx="2144">
                  <c:v>2.9777779199999994</c:v>
                </c:pt>
                <c:pt idx="2145">
                  <c:v>2.9791667999999998</c:v>
                </c:pt>
                <c:pt idx="2146">
                  <c:v>2.9805556799999997</c:v>
                </c:pt>
                <c:pt idx="2147">
                  <c:v>2.9819445600000005</c:v>
                </c:pt>
                <c:pt idx="2148">
                  <c:v>2.9833334400000027</c:v>
                </c:pt>
                <c:pt idx="2149">
                  <c:v>2.9847223200000013</c:v>
                </c:pt>
                <c:pt idx="2150">
                  <c:v>2.986111199999999</c:v>
                </c:pt>
                <c:pt idx="2151">
                  <c:v>2.9874972000000026</c:v>
                </c:pt>
                <c:pt idx="2152">
                  <c:v>2.9888889599999997</c:v>
                </c:pt>
                <c:pt idx="2153">
                  <c:v>2.9902807200000008</c:v>
                </c:pt>
                <c:pt idx="2154">
                  <c:v>2.9916667199999987</c:v>
                </c:pt>
                <c:pt idx="2155">
                  <c:v>2.993055599999999</c:v>
                </c:pt>
                <c:pt idx="2156">
                  <c:v>2.994444479999999</c:v>
                </c:pt>
                <c:pt idx="2157">
                  <c:v>2.9958333599999989</c:v>
                </c:pt>
                <c:pt idx="2158">
                  <c:v>2.9972222399999993</c:v>
                </c:pt>
                <c:pt idx="2159">
                  <c:v>2.9986111199999987</c:v>
                </c:pt>
                <c:pt idx="2160">
                  <c:v>3</c:v>
                </c:pt>
                <c:pt idx="2161">
                  <c:v>3.0013943999999992</c:v>
                </c:pt>
                <c:pt idx="2162">
                  <c:v>3.0027835200000004</c:v>
                </c:pt>
                <c:pt idx="2163">
                  <c:v>3.0041724000000007</c:v>
                </c:pt>
                <c:pt idx="2164">
                  <c:v>3.0055612800000011</c:v>
                </c:pt>
                <c:pt idx="2165">
                  <c:v>3.0069527999999988</c:v>
                </c:pt>
                <c:pt idx="2166">
                  <c:v>3.0083416799999991</c:v>
                </c:pt>
                <c:pt idx="2167">
                  <c:v>3.0097305600000013</c:v>
                </c:pt>
                <c:pt idx="2168">
                  <c:v>3.0111194399999981</c:v>
                </c:pt>
                <c:pt idx="2169">
                  <c:v>3.012508319999998</c:v>
                </c:pt>
                <c:pt idx="2170">
                  <c:v>3.0138972000000006</c:v>
                </c:pt>
                <c:pt idx="2171">
                  <c:v>3.0152860799999992</c:v>
                </c:pt>
                <c:pt idx="2172">
                  <c:v>3.0166749599999996</c:v>
                </c:pt>
                <c:pt idx="2173">
                  <c:v>3.0180638399999977</c:v>
                </c:pt>
                <c:pt idx="2174">
                  <c:v>3.0194529599999984</c:v>
                </c:pt>
                <c:pt idx="2175">
                  <c:v>3.020841840000001</c:v>
                </c:pt>
                <c:pt idx="2176">
                  <c:v>3.0222307200000014</c:v>
                </c:pt>
                <c:pt idx="2177">
                  <c:v>3.0236083199999997</c:v>
                </c:pt>
                <c:pt idx="2178">
                  <c:v>3.0249972000000036</c:v>
                </c:pt>
                <c:pt idx="2179">
                  <c:v>3.0263889599999998</c:v>
                </c:pt>
                <c:pt idx="2180">
                  <c:v>3.0277778400000024</c:v>
                </c:pt>
                <c:pt idx="2181">
                  <c:v>3.029166720000001</c:v>
                </c:pt>
                <c:pt idx="2182">
                  <c:v>3.0305555999999996</c:v>
                </c:pt>
                <c:pt idx="2183">
                  <c:v>3.0319444799999977</c:v>
                </c:pt>
                <c:pt idx="2184">
                  <c:v>3.0333333600000012</c:v>
                </c:pt>
                <c:pt idx="2185">
                  <c:v>3.0347222399999998</c:v>
                </c:pt>
                <c:pt idx="2186">
                  <c:v>3.0361111199999997</c:v>
                </c:pt>
                <c:pt idx="2187">
                  <c:v>3.0375000000000005</c:v>
                </c:pt>
                <c:pt idx="2188">
                  <c:v>3.0388888799999991</c:v>
                </c:pt>
                <c:pt idx="2189">
                  <c:v>3.040277760000003</c:v>
                </c:pt>
                <c:pt idx="2190">
                  <c:v>3.0416666399999972</c:v>
                </c:pt>
                <c:pt idx="2191">
                  <c:v>3.0430555199999993</c:v>
                </c:pt>
                <c:pt idx="2192">
                  <c:v>3.0444443999999997</c:v>
                </c:pt>
                <c:pt idx="2193">
                  <c:v>3.0458335200000013</c:v>
                </c:pt>
                <c:pt idx="2194">
                  <c:v>3.047222399999999</c:v>
                </c:pt>
                <c:pt idx="2195">
                  <c:v>3.0486112800000011</c:v>
                </c:pt>
                <c:pt idx="2196">
                  <c:v>3.0500001599999997</c:v>
                </c:pt>
                <c:pt idx="2197">
                  <c:v>3.0513890400000001</c:v>
                </c:pt>
                <c:pt idx="2198">
                  <c:v>3.0527779199999987</c:v>
                </c:pt>
                <c:pt idx="2199">
                  <c:v>3.0541668000000008</c:v>
                </c:pt>
                <c:pt idx="2200">
                  <c:v>3.055555679999999</c:v>
                </c:pt>
                <c:pt idx="2201">
                  <c:v>3.0569445599999989</c:v>
                </c:pt>
                <c:pt idx="2202">
                  <c:v>3.0583334399999993</c:v>
                </c:pt>
                <c:pt idx="2203">
                  <c:v>3.0597223199999997</c:v>
                </c:pt>
                <c:pt idx="2204">
                  <c:v>3.0611112000000018</c:v>
                </c:pt>
                <c:pt idx="2205">
                  <c:v>3.0624971999999993</c:v>
                </c:pt>
                <c:pt idx="2206">
                  <c:v>3.0638860799999996</c:v>
                </c:pt>
                <c:pt idx="2207">
                  <c:v>3.06527496</c:v>
                </c:pt>
                <c:pt idx="2208">
                  <c:v>3.0666638400000004</c:v>
                </c:pt>
                <c:pt idx="2209">
                  <c:v>3.0680529599999993</c:v>
                </c:pt>
                <c:pt idx="2210">
                  <c:v>3.0694418399999988</c:v>
                </c:pt>
                <c:pt idx="2211">
                  <c:v>3.07083072</c:v>
                </c:pt>
                <c:pt idx="2212">
                  <c:v>3.0722222400000003</c:v>
                </c:pt>
                <c:pt idx="2213">
                  <c:v>3.0736139999999987</c:v>
                </c:pt>
                <c:pt idx="2214">
                  <c:v>3.0750028799999987</c:v>
                </c:pt>
                <c:pt idx="2215">
                  <c:v>3.0763917600000017</c:v>
                </c:pt>
                <c:pt idx="2216">
                  <c:v>3.0777806400000012</c:v>
                </c:pt>
                <c:pt idx="2217">
                  <c:v>3.0791695200000007</c:v>
                </c:pt>
                <c:pt idx="2218">
                  <c:v>3.0805583999999997</c:v>
                </c:pt>
                <c:pt idx="2219">
                  <c:v>3.0819472799999992</c:v>
                </c:pt>
                <c:pt idx="2220">
                  <c:v>3.0833361600000009</c:v>
                </c:pt>
                <c:pt idx="2221">
                  <c:v>3.0847250399999995</c:v>
                </c:pt>
                <c:pt idx="2222">
                  <c:v>3.0861139199999998</c:v>
                </c:pt>
                <c:pt idx="2223">
                  <c:v>3.0875028000000002</c:v>
                </c:pt>
                <c:pt idx="2224">
                  <c:v>3.0888916800000006</c:v>
                </c:pt>
                <c:pt idx="2225">
                  <c:v>3.090280560000001</c:v>
                </c:pt>
                <c:pt idx="2226">
                  <c:v>3.0916694399999995</c:v>
                </c:pt>
                <c:pt idx="2227">
                  <c:v>3.0930583199999977</c:v>
                </c:pt>
                <c:pt idx="2228">
                  <c:v>3.0944471999999976</c:v>
                </c:pt>
                <c:pt idx="2229">
                  <c:v>3.0958360799999998</c:v>
                </c:pt>
                <c:pt idx="2230">
                  <c:v>3.0972249600000001</c:v>
                </c:pt>
                <c:pt idx="2231">
                  <c:v>3.0986138400000005</c:v>
                </c:pt>
                <c:pt idx="2232">
                  <c:v>3.1000029599999994</c:v>
                </c:pt>
                <c:pt idx="2233">
                  <c:v>3.1013889600000013</c:v>
                </c:pt>
                <c:pt idx="2234">
                  <c:v>3.102777839999999</c:v>
                </c:pt>
                <c:pt idx="2235">
                  <c:v>3.1041667200000012</c:v>
                </c:pt>
                <c:pt idx="2236">
                  <c:v>3.1055584799999991</c:v>
                </c:pt>
                <c:pt idx="2237">
                  <c:v>3.1069500000000008</c:v>
                </c:pt>
                <c:pt idx="2238">
                  <c:v>3.1083388800000002</c:v>
                </c:pt>
                <c:pt idx="2239">
                  <c:v>3.1097306400000022</c:v>
                </c:pt>
                <c:pt idx="2240">
                  <c:v>3.1111195200000008</c:v>
                </c:pt>
                <c:pt idx="2241">
                  <c:v>3.112508399999999</c:v>
                </c:pt>
                <c:pt idx="2242">
                  <c:v>3.1138972800000002</c:v>
                </c:pt>
                <c:pt idx="2243">
                  <c:v>3.1152861599999988</c:v>
                </c:pt>
                <c:pt idx="2244">
                  <c:v>3.1166750399999974</c:v>
                </c:pt>
                <c:pt idx="2245">
                  <c:v>3.1180639199999987</c:v>
                </c:pt>
                <c:pt idx="2246">
                  <c:v>3.1194527999999986</c:v>
                </c:pt>
                <c:pt idx="2247">
                  <c:v>3.1208416800000007</c:v>
                </c:pt>
                <c:pt idx="2248">
                  <c:v>3.1222305600000011</c:v>
                </c:pt>
                <c:pt idx="2249">
                  <c:v>3.1236194399999988</c:v>
                </c:pt>
                <c:pt idx="2250">
                  <c:v>3.1250083199999987</c:v>
                </c:pt>
                <c:pt idx="2251">
                  <c:v>3.1263971999999995</c:v>
                </c:pt>
                <c:pt idx="2252">
                  <c:v>3.1277860800000012</c:v>
                </c:pt>
                <c:pt idx="2253">
                  <c:v>3.1291749600000012</c:v>
                </c:pt>
                <c:pt idx="2254">
                  <c:v>3.1305638400000011</c:v>
                </c:pt>
                <c:pt idx="2255">
                  <c:v>3.1319529599999987</c:v>
                </c:pt>
                <c:pt idx="2256">
                  <c:v>3.1333418399999999</c:v>
                </c:pt>
                <c:pt idx="2257">
                  <c:v>3.1347333600000002</c:v>
                </c:pt>
                <c:pt idx="2258">
                  <c:v>3.1361222400000006</c:v>
                </c:pt>
                <c:pt idx="2259">
                  <c:v>3.137511120000001</c:v>
                </c:pt>
                <c:pt idx="2260">
                  <c:v>3.1389000000000014</c:v>
                </c:pt>
                <c:pt idx="2261">
                  <c:v>3.1402778399999995</c:v>
                </c:pt>
                <c:pt idx="2262">
                  <c:v>3.1416667199999999</c:v>
                </c:pt>
                <c:pt idx="2263">
                  <c:v>3.1430556000000003</c:v>
                </c:pt>
                <c:pt idx="2264">
                  <c:v>3.1444444800000007</c:v>
                </c:pt>
                <c:pt idx="2265">
                  <c:v>3.145833360000001</c:v>
                </c:pt>
                <c:pt idx="2266">
                  <c:v>3.1472222400000036</c:v>
                </c:pt>
                <c:pt idx="2267">
                  <c:v>3.1486111199999991</c:v>
                </c:pt>
                <c:pt idx="2268">
                  <c:v>3.1499999999999995</c:v>
                </c:pt>
                <c:pt idx="2269">
                  <c:v>3.1513888799999998</c:v>
                </c:pt>
                <c:pt idx="2270">
                  <c:v>3.1527777600000002</c:v>
                </c:pt>
                <c:pt idx="2271">
                  <c:v>3.1541666400000006</c:v>
                </c:pt>
                <c:pt idx="2272">
                  <c:v>3.1555555199999992</c:v>
                </c:pt>
                <c:pt idx="2273">
                  <c:v>3.1569443999999995</c:v>
                </c:pt>
                <c:pt idx="2274">
                  <c:v>3.1583335200000002</c:v>
                </c:pt>
                <c:pt idx="2275">
                  <c:v>3.1597223999999997</c:v>
                </c:pt>
                <c:pt idx="2276">
                  <c:v>3.1611112800000032</c:v>
                </c:pt>
                <c:pt idx="2277">
                  <c:v>3.1625001600000013</c:v>
                </c:pt>
                <c:pt idx="2278">
                  <c:v>3.163889039999999</c:v>
                </c:pt>
                <c:pt idx="2279">
                  <c:v>3.1652779199999994</c:v>
                </c:pt>
                <c:pt idx="2280">
                  <c:v>3.1666667999999998</c:v>
                </c:pt>
                <c:pt idx="2281">
                  <c:v>3.1680556799999997</c:v>
                </c:pt>
                <c:pt idx="2282">
                  <c:v>3.1694445600000005</c:v>
                </c:pt>
                <c:pt idx="2283">
                  <c:v>3.1708334400000009</c:v>
                </c:pt>
                <c:pt idx="2284">
                  <c:v>3.1722223199999995</c:v>
                </c:pt>
                <c:pt idx="2285">
                  <c:v>3.173611199999999</c:v>
                </c:pt>
                <c:pt idx="2286">
                  <c:v>3.1750029599999987</c:v>
                </c:pt>
                <c:pt idx="2287">
                  <c:v>3.1763918400000026</c:v>
                </c:pt>
                <c:pt idx="2288">
                  <c:v>3.1777807200000012</c:v>
                </c:pt>
                <c:pt idx="2289">
                  <c:v>3.1791667200000004</c:v>
                </c:pt>
                <c:pt idx="2290">
                  <c:v>3.1805584799999993</c:v>
                </c:pt>
                <c:pt idx="2291">
                  <c:v>3.1819444800000007</c:v>
                </c:pt>
                <c:pt idx="2292">
                  <c:v>3.183333360000002</c:v>
                </c:pt>
                <c:pt idx="2293">
                  <c:v>3.1847251200000004</c:v>
                </c:pt>
                <c:pt idx="2294">
                  <c:v>3.1861166400000012</c:v>
                </c:pt>
                <c:pt idx="2295">
                  <c:v>3.1875055200000011</c:v>
                </c:pt>
                <c:pt idx="2296">
                  <c:v>3.1888943999999992</c:v>
                </c:pt>
                <c:pt idx="2297">
                  <c:v>3.1902835200000004</c:v>
                </c:pt>
                <c:pt idx="2298">
                  <c:v>3.191672399999999</c:v>
                </c:pt>
                <c:pt idx="2299">
                  <c:v>3.1930612800000011</c:v>
                </c:pt>
                <c:pt idx="2300">
                  <c:v>3.1944501599999988</c:v>
                </c:pt>
                <c:pt idx="2301">
                  <c:v>3.1958390399999987</c:v>
                </c:pt>
                <c:pt idx="2302">
                  <c:v>3.1972279199999996</c:v>
                </c:pt>
                <c:pt idx="2303">
                  <c:v>3.1986167999999999</c:v>
                </c:pt>
                <c:pt idx="2304">
                  <c:v>3.2000056800000003</c:v>
                </c:pt>
                <c:pt idx="2305">
                  <c:v>3.2013945600000038</c:v>
                </c:pt>
                <c:pt idx="2306">
                  <c:v>3.202783440000001</c:v>
                </c:pt>
                <c:pt idx="2307">
                  <c:v>3.2041723199999992</c:v>
                </c:pt>
                <c:pt idx="2308">
                  <c:v>3.2055611999999991</c:v>
                </c:pt>
                <c:pt idx="2309">
                  <c:v>3.2069500799999995</c:v>
                </c:pt>
                <c:pt idx="2310">
                  <c:v>3.2083389600000012</c:v>
                </c:pt>
                <c:pt idx="2311">
                  <c:v>3.2097278400000029</c:v>
                </c:pt>
                <c:pt idx="2312">
                  <c:v>3.2111138399999994</c:v>
                </c:pt>
                <c:pt idx="2313">
                  <c:v>3.2125055999999992</c:v>
                </c:pt>
                <c:pt idx="2314">
                  <c:v>3.2138944800000013</c:v>
                </c:pt>
                <c:pt idx="2315">
                  <c:v>3.2152807199999991</c:v>
                </c:pt>
                <c:pt idx="2316">
                  <c:v>3.2166695999999977</c:v>
                </c:pt>
                <c:pt idx="2317">
                  <c:v>3.2180611199999998</c:v>
                </c:pt>
                <c:pt idx="2318">
                  <c:v>3.2194473599999998</c:v>
                </c:pt>
                <c:pt idx="2319">
                  <c:v>3.2208388800000005</c:v>
                </c:pt>
                <c:pt idx="2320">
                  <c:v>3.2222277600000027</c:v>
                </c:pt>
                <c:pt idx="2321">
                  <c:v>3.223616640000003</c:v>
                </c:pt>
                <c:pt idx="2322">
                  <c:v>3.225005519999999</c:v>
                </c:pt>
                <c:pt idx="2323">
                  <c:v>3.2263944000000002</c:v>
                </c:pt>
                <c:pt idx="2324">
                  <c:v>3.2277835200000027</c:v>
                </c:pt>
                <c:pt idx="2325">
                  <c:v>3.2291724000000013</c:v>
                </c:pt>
                <c:pt idx="2326">
                  <c:v>3.2305612800000008</c:v>
                </c:pt>
                <c:pt idx="2327">
                  <c:v>3.2319527999999993</c:v>
                </c:pt>
                <c:pt idx="2328">
                  <c:v>3.2333445600000026</c:v>
                </c:pt>
                <c:pt idx="2329">
                  <c:v>3.2347334400000012</c:v>
                </c:pt>
                <c:pt idx="2330">
                  <c:v>3.2361223199999989</c:v>
                </c:pt>
                <c:pt idx="2331">
                  <c:v>3.237511200000001</c:v>
                </c:pt>
                <c:pt idx="2332">
                  <c:v>3.2389000799999996</c:v>
                </c:pt>
                <c:pt idx="2333">
                  <c:v>3.24028896</c:v>
                </c:pt>
                <c:pt idx="2334">
                  <c:v>3.2416778400000021</c:v>
                </c:pt>
                <c:pt idx="2335">
                  <c:v>3.2430528000000001</c:v>
                </c:pt>
                <c:pt idx="2336">
                  <c:v>3.2444416800000004</c:v>
                </c:pt>
                <c:pt idx="2337">
                  <c:v>3.2458305600000026</c:v>
                </c:pt>
                <c:pt idx="2338">
                  <c:v>3.247233360000001</c:v>
                </c:pt>
                <c:pt idx="2339">
                  <c:v>3.2486222399999996</c:v>
                </c:pt>
                <c:pt idx="2340">
                  <c:v>3.249997200000001</c:v>
                </c:pt>
                <c:pt idx="2341">
                  <c:v>3.2513889600000008</c:v>
                </c:pt>
                <c:pt idx="2342">
                  <c:v>3.2527778400000011</c:v>
                </c:pt>
                <c:pt idx="2343">
                  <c:v>3.2541667200000002</c:v>
                </c:pt>
                <c:pt idx="2344">
                  <c:v>3.2555555999999988</c:v>
                </c:pt>
                <c:pt idx="2345">
                  <c:v>3.2569444799999987</c:v>
                </c:pt>
                <c:pt idx="2346">
                  <c:v>3.2583333600000017</c:v>
                </c:pt>
                <c:pt idx="2347">
                  <c:v>3.2597251199999988</c:v>
                </c:pt>
                <c:pt idx="2348">
                  <c:v>3.2611139999999992</c:v>
                </c:pt>
                <c:pt idx="2349">
                  <c:v>3.2625028799999995</c:v>
                </c:pt>
                <c:pt idx="2350">
                  <c:v>3.2638917600000035</c:v>
                </c:pt>
                <c:pt idx="2351">
                  <c:v>3.2652806400000012</c:v>
                </c:pt>
                <c:pt idx="2352">
                  <c:v>3.2666695200000007</c:v>
                </c:pt>
                <c:pt idx="2353">
                  <c:v>3.2680583999999997</c:v>
                </c:pt>
                <c:pt idx="2354">
                  <c:v>3.2694472799999992</c:v>
                </c:pt>
                <c:pt idx="2355">
                  <c:v>3.2708361599999991</c:v>
                </c:pt>
                <c:pt idx="2356">
                  <c:v>3.2722250399999977</c:v>
                </c:pt>
                <c:pt idx="2357">
                  <c:v>3.2736139199999998</c:v>
                </c:pt>
                <c:pt idx="2358">
                  <c:v>3.2750027999999998</c:v>
                </c:pt>
                <c:pt idx="2359">
                  <c:v>3.2763916800000006</c:v>
                </c:pt>
                <c:pt idx="2360">
                  <c:v>3.2777805600000032</c:v>
                </c:pt>
                <c:pt idx="2361">
                  <c:v>3.2791694400000013</c:v>
                </c:pt>
                <c:pt idx="2362">
                  <c:v>3.280558319999999</c:v>
                </c:pt>
                <c:pt idx="2363">
                  <c:v>3.2819471999999994</c:v>
                </c:pt>
                <c:pt idx="2364">
                  <c:v>3.283333440000002</c:v>
                </c:pt>
                <c:pt idx="2365">
                  <c:v>3.2847223200000002</c:v>
                </c:pt>
                <c:pt idx="2366">
                  <c:v>3.2861112000000023</c:v>
                </c:pt>
                <c:pt idx="2367">
                  <c:v>3.2875029600000012</c:v>
                </c:pt>
                <c:pt idx="2368">
                  <c:v>3.288891840000002</c:v>
                </c:pt>
                <c:pt idx="2369">
                  <c:v>3.2902807200000002</c:v>
                </c:pt>
                <c:pt idx="2370">
                  <c:v>3.2916695999999988</c:v>
                </c:pt>
                <c:pt idx="2371">
                  <c:v>3.2930555999999997</c:v>
                </c:pt>
                <c:pt idx="2372">
                  <c:v>3.2944473600000013</c:v>
                </c:pt>
                <c:pt idx="2373">
                  <c:v>3.2958333600000005</c:v>
                </c:pt>
                <c:pt idx="2374">
                  <c:v>3.2972251199999993</c:v>
                </c:pt>
                <c:pt idx="2375">
                  <c:v>3.2986139999999997</c:v>
                </c:pt>
                <c:pt idx="2376">
                  <c:v>3.3000028799999988</c:v>
                </c:pt>
                <c:pt idx="2377">
                  <c:v>3.3013917600000022</c:v>
                </c:pt>
                <c:pt idx="2378">
                  <c:v>3.3027806400000008</c:v>
                </c:pt>
                <c:pt idx="2379">
                  <c:v>3.3041750399999987</c:v>
                </c:pt>
                <c:pt idx="2380">
                  <c:v>3.3055639199999987</c:v>
                </c:pt>
                <c:pt idx="2381">
                  <c:v>3.3069527999999986</c:v>
                </c:pt>
                <c:pt idx="2382">
                  <c:v>3.3083416800000007</c:v>
                </c:pt>
                <c:pt idx="2383">
                  <c:v>3.3097305600000011</c:v>
                </c:pt>
                <c:pt idx="2384">
                  <c:v>3.311119439999997</c:v>
                </c:pt>
                <c:pt idx="2385">
                  <c:v>3.312508319999997</c:v>
                </c:pt>
                <c:pt idx="2386">
                  <c:v>3.3138971999999987</c:v>
                </c:pt>
                <c:pt idx="2387">
                  <c:v>3.3152860799999981</c:v>
                </c:pt>
                <c:pt idx="2388">
                  <c:v>3.3166749599999985</c:v>
                </c:pt>
                <c:pt idx="2389">
                  <c:v>3.3180638400000007</c:v>
                </c:pt>
                <c:pt idx="2390">
                  <c:v>3.3194529599999969</c:v>
                </c:pt>
                <c:pt idx="2391">
                  <c:v>3.3208418399999982</c:v>
                </c:pt>
                <c:pt idx="2392">
                  <c:v>3.3222307200000003</c:v>
                </c:pt>
                <c:pt idx="2393">
                  <c:v>3.3236196000000007</c:v>
                </c:pt>
                <c:pt idx="2394">
                  <c:v>3.3250084799999984</c:v>
                </c:pt>
                <c:pt idx="2395">
                  <c:v>3.3263973599999992</c:v>
                </c:pt>
                <c:pt idx="2396">
                  <c:v>3.3277833600000006</c:v>
                </c:pt>
                <c:pt idx="2397">
                  <c:v>3.329172240000001</c:v>
                </c:pt>
                <c:pt idx="2398">
                  <c:v>3.3305611199999996</c:v>
                </c:pt>
                <c:pt idx="2399">
                  <c:v>3.3319499999999964</c:v>
                </c:pt>
                <c:pt idx="2400">
                  <c:v>3.3333388799999994</c:v>
                </c:pt>
                <c:pt idx="2401">
                  <c:v>3.334730640000001</c:v>
                </c:pt>
                <c:pt idx="2402">
                  <c:v>3.3361195199999996</c:v>
                </c:pt>
                <c:pt idx="2403">
                  <c:v>3.3375083999999977</c:v>
                </c:pt>
                <c:pt idx="2404">
                  <c:v>3.3388972799999994</c:v>
                </c:pt>
                <c:pt idx="2405">
                  <c:v>3.3402777600000002</c:v>
                </c:pt>
                <c:pt idx="2406">
                  <c:v>3.3416666399999984</c:v>
                </c:pt>
                <c:pt idx="2407">
                  <c:v>3.3430555199999992</c:v>
                </c:pt>
                <c:pt idx="2408">
                  <c:v>3.3444443999999995</c:v>
                </c:pt>
                <c:pt idx="2409">
                  <c:v>3.3458335199999998</c:v>
                </c:pt>
                <c:pt idx="2410">
                  <c:v>3.3472223999999997</c:v>
                </c:pt>
                <c:pt idx="2411">
                  <c:v>3.348611280000001</c:v>
                </c:pt>
                <c:pt idx="2412">
                  <c:v>3.3500001599999996</c:v>
                </c:pt>
                <c:pt idx="2413">
                  <c:v>3.3513890399999977</c:v>
                </c:pt>
                <c:pt idx="2414">
                  <c:v>3.3527779199999976</c:v>
                </c:pt>
                <c:pt idx="2415">
                  <c:v>3.3541667999999998</c:v>
                </c:pt>
                <c:pt idx="2416">
                  <c:v>3.3555556799999979</c:v>
                </c:pt>
                <c:pt idx="2417">
                  <c:v>3.3569471999999982</c:v>
                </c:pt>
                <c:pt idx="2418">
                  <c:v>3.3583360800000008</c:v>
                </c:pt>
                <c:pt idx="2419">
                  <c:v>3.3597278399999997</c:v>
                </c:pt>
                <c:pt idx="2420">
                  <c:v>3.3611167200000001</c:v>
                </c:pt>
                <c:pt idx="2421">
                  <c:v>3.3625055999999987</c:v>
                </c:pt>
                <c:pt idx="2422">
                  <c:v>3.3638944800000008</c:v>
                </c:pt>
                <c:pt idx="2423">
                  <c:v>3.3652833600000007</c:v>
                </c:pt>
                <c:pt idx="2424">
                  <c:v>3.3666722399999971</c:v>
                </c:pt>
                <c:pt idx="2425">
                  <c:v>3.3680611199999988</c:v>
                </c:pt>
                <c:pt idx="2426">
                  <c:v>3.3694499999999974</c:v>
                </c:pt>
                <c:pt idx="2427">
                  <c:v>3.3708388799999982</c:v>
                </c:pt>
                <c:pt idx="2428">
                  <c:v>3.3722277600000004</c:v>
                </c:pt>
                <c:pt idx="2429">
                  <c:v>3.3736166400000007</c:v>
                </c:pt>
                <c:pt idx="2430">
                  <c:v>3.3750055199999984</c:v>
                </c:pt>
                <c:pt idx="2431">
                  <c:v>3.3763943999999988</c:v>
                </c:pt>
                <c:pt idx="2432">
                  <c:v>3.3777835200000004</c:v>
                </c:pt>
                <c:pt idx="2433">
                  <c:v>3.379172399999999</c:v>
                </c:pt>
                <c:pt idx="2434">
                  <c:v>3.3805612800000011</c:v>
                </c:pt>
                <c:pt idx="2435">
                  <c:v>3.3819501599999988</c:v>
                </c:pt>
                <c:pt idx="2436">
                  <c:v>3.3833390399999992</c:v>
                </c:pt>
                <c:pt idx="2437">
                  <c:v>3.3847279199999996</c:v>
                </c:pt>
                <c:pt idx="2438">
                  <c:v>3.3861167999999999</c:v>
                </c:pt>
                <c:pt idx="2439">
                  <c:v>3.3875056800000003</c:v>
                </c:pt>
                <c:pt idx="2440">
                  <c:v>3.3888945600000011</c:v>
                </c:pt>
                <c:pt idx="2441">
                  <c:v>3.3902834399999993</c:v>
                </c:pt>
                <c:pt idx="2442">
                  <c:v>3.391672319999997</c:v>
                </c:pt>
                <c:pt idx="2443">
                  <c:v>3.3930611999999987</c:v>
                </c:pt>
                <c:pt idx="2444">
                  <c:v>3.3944500799999977</c:v>
                </c:pt>
                <c:pt idx="2445">
                  <c:v>3.3958389599999981</c:v>
                </c:pt>
                <c:pt idx="2446">
                  <c:v>3.3972278400000002</c:v>
                </c:pt>
                <c:pt idx="2447">
                  <c:v>3.3986167199999997</c:v>
                </c:pt>
                <c:pt idx="2448">
                  <c:v>3.4000029599999997</c:v>
                </c:pt>
                <c:pt idx="2449">
                  <c:v>3.4013918400000036</c:v>
                </c:pt>
                <c:pt idx="2450">
                  <c:v>3.402783359999999</c:v>
                </c:pt>
                <c:pt idx="2451">
                  <c:v>3.4041722399999994</c:v>
                </c:pt>
                <c:pt idx="2452">
                  <c:v>3.4055611199999998</c:v>
                </c:pt>
                <c:pt idx="2453">
                  <c:v>3.4069499999999984</c:v>
                </c:pt>
                <c:pt idx="2454">
                  <c:v>3.4083417600000008</c:v>
                </c:pt>
                <c:pt idx="2455">
                  <c:v>3.4097306399999994</c:v>
                </c:pt>
                <c:pt idx="2456">
                  <c:v>3.4111223999999991</c:v>
                </c:pt>
                <c:pt idx="2457">
                  <c:v>3.4125112800000013</c:v>
                </c:pt>
                <c:pt idx="2458">
                  <c:v>3.413900159999999</c:v>
                </c:pt>
                <c:pt idx="2459">
                  <c:v>3.4152751199999982</c:v>
                </c:pt>
                <c:pt idx="2460">
                  <c:v>3.4166639999999964</c:v>
                </c:pt>
                <c:pt idx="2461">
                  <c:v>3.4180528799999976</c:v>
                </c:pt>
                <c:pt idx="2462">
                  <c:v>3.4194417599999998</c:v>
                </c:pt>
                <c:pt idx="2463">
                  <c:v>3.4208306400000001</c:v>
                </c:pt>
                <c:pt idx="2464">
                  <c:v>3.4222195199999987</c:v>
                </c:pt>
                <c:pt idx="2465">
                  <c:v>3.4236083999999991</c:v>
                </c:pt>
                <c:pt idx="2466">
                  <c:v>3.4250111999999993</c:v>
                </c:pt>
                <c:pt idx="2467">
                  <c:v>3.426386159999999</c:v>
                </c:pt>
                <c:pt idx="2468">
                  <c:v>3.4277750399999993</c:v>
                </c:pt>
                <c:pt idx="2469">
                  <c:v>3.4291778400000021</c:v>
                </c:pt>
                <c:pt idx="2470">
                  <c:v>3.4305667200000007</c:v>
                </c:pt>
                <c:pt idx="2471">
                  <c:v>3.4319555999999984</c:v>
                </c:pt>
                <c:pt idx="2472">
                  <c:v>3.4333444799999988</c:v>
                </c:pt>
                <c:pt idx="2473">
                  <c:v>3.4347333599999992</c:v>
                </c:pt>
                <c:pt idx="2474">
                  <c:v>3.4361222399999987</c:v>
                </c:pt>
                <c:pt idx="2475">
                  <c:v>3.4375111199999999</c:v>
                </c:pt>
                <c:pt idx="2476">
                  <c:v>3.4389000000000003</c:v>
                </c:pt>
                <c:pt idx="2477">
                  <c:v>3.4402888800000007</c:v>
                </c:pt>
                <c:pt idx="2478">
                  <c:v>3.441677760000001</c:v>
                </c:pt>
                <c:pt idx="2479">
                  <c:v>3.4430666399999987</c:v>
                </c:pt>
                <c:pt idx="2480">
                  <c:v>3.4444555199999987</c:v>
                </c:pt>
                <c:pt idx="2481">
                  <c:v>3.4458443999999977</c:v>
                </c:pt>
                <c:pt idx="2482">
                  <c:v>3.4472335200000011</c:v>
                </c:pt>
                <c:pt idx="2483">
                  <c:v>3.4486223999999988</c:v>
                </c:pt>
                <c:pt idx="2484">
                  <c:v>3.4500112799999991</c:v>
                </c:pt>
                <c:pt idx="2485">
                  <c:v>3.4514001599999977</c:v>
                </c:pt>
                <c:pt idx="2486">
                  <c:v>3.4527890399999981</c:v>
                </c:pt>
                <c:pt idx="2487">
                  <c:v>3.4541666399999977</c:v>
                </c:pt>
                <c:pt idx="2488">
                  <c:v>3.4555583999999984</c:v>
                </c:pt>
                <c:pt idx="2489">
                  <c:v>3.4569472799999987</c:v>
                </c:pt>
                <c:pt idx="2490">
                  <c:v>3.4583361599999991</c:v>
                </c:pt>
                <c:pt idx="2491">
                  <c:v>3.4597250399999977</c:v>
                </c:pt>
                <c:pt idx="2492">
                  <c:v>3.4611139199999998</c:v>
                </c:pt>
                <c:pt idx="2493">
                  <c:v>3.4625027999999998</c:v>
                </c:pt>
                <c:pt idx="2494">
                  <c:v>3.4638916800000006</c:v>
                </c:pt>
                <c:pt idx="2495">
                  <c:v>3.465280560000001</c:v>
                </c:pt>
                <c:pt idx="2496">
                  <c:v>3.4666694399999995</c:v>
                </c:pt>
                <c:pt idx="2497">
                  <c:v>3.4680583199999977</c:v>
                </c:pt>
                <c:pt idx="2498">
                  <c:v>3.4694471999999976</c:v>
                </c:pt>
                <c:pt idx="2499">
                  <c:v>3.4708360799999998</c:v>
                </c:pt>
                <c:pt idx="2500">
                  <c:v>3.4722249599999997</c:v>
                </c:pt>
                <c:pt idx="2501">
                  <c:v>3.4736138400000005</c:v>
                </c:pt>
                <c:pt idx="2502">
                  <c:v>3.4750029599999976</c:v>
                </c:pt>
                <c:pt idx="2503">
                  <c:v>3.4763918399999998</c:v>
                </c:pt>
                <c:pt idx="2504">
                  <c:v>3.4777807200000002</c:v>
                </c:pt>
                <c:pt idx="2505">
                  <c:v>3.4791695999999988</c:v>
                </c:pt>
                <c:pt idx="2506">
                  <c:v>3.4805584799999991</c:v>
                </c:pt>
                <c:pt idx="2507">
                  <c:v>3.4819500000000008</c:v>
                </c:pt>
                <c:pt idx="2508">
                  <c:v>3.4833388800000002</c:v>
                </c:pt>
                <c:pt idx="2509">
                  <c:v>3.4847306400000022</c:v>
                </c:pt>
                <c:pt idx="2510">
                  <c:v>3.4861195200000008</c:v>
                </c:pt>
                <c:pt idx="2511">
                  <c:v>3.4875084000000007</c:v>
                </c:pt>
                <c:pt idx="2512">
                  <c:v>3.4888972800000002</c:v>
                </c:pt>
                <c:pt idx="2513">
                  <c:v>3.4902861599999988</c:v>
                </c:pt>
                <c:pt idx="2514">
                  <c:v>3.4916750399999974</c:v>
                </c:pt>
                <c:pt idx="2515">
                  <c:v>3.4930639199999987</c:v>
                </c:pt>
                <c:pt idx="2516">
                  <c:v>3.4944527999999986</c:v>
                </c:pt>
                <c:pt idx="2517">
                  <c:v>3.495841679999999</c:v>
                </c:pt>
                <c:pt idx="2518">
                  <c:v>3.4972305600000011</c:v>
                </c:pt>
                <c:pt idx="2519">
                  <c:v>3.498619439999997</c:v>
                </c:pt>
                <c:pt idx="2520">
                  <c:v>3.5000083199999987</c:v>
                </c:pt>
                <c:pt idx="2521">
                  <c:v>3.5013971999999995</c:v>
                </c:pt>
                <c:pt idx="2522">
                  <c:v>3.5027860799999999</c:v>
                </c:pt>
                <c:pt idx="2523">
                  <c:v>3.5041749600000012</c:v>
                </c:pt>
                <c:pt idx="2524">
                  <c:v>3.5055638400000011</c:v>
                </c:pt>
                <c:pt idx="2525">
                  <c:v>3.5069529599999987</c:v>
                </c:pt>
                <c:pt idx="2526">
                  <c:v>3.5083418399999999</c:v>
                </c:pt>
                <c:pt idx="2527">
                  <c:v>3.5097307200000012</c:v>
                </c:pt>
                <c:pt idx="2528">
                  <c:v>3.5111196000000007</c:v>
                </c:pt>
                <c:pt idx="2529">
                  <c:v>3.5125084799999984</c:v>
                </c:pt>
                <c:pt idx="2530">
                  <c:v>3.5138973599999992</c:v>
                </c:pt>
                <c:pt idx="2531">
                  <c:v>3.5152862399999987</c:v>
                </c:pt>
                <c:pt idx="2532">
                  <c:v>3.5166751199999968</c:v>
                </c:pt>
                <c:pt idx="2533">
                  <c:v>3.5180639999999981</c:v>
                </c:pt>
                <c:pt idx="2534">
                  <c:v>3.519452879999998</c:v>
                </c:pt>
                <c:pt idx="2535">
                  <c:v>3.5208417600000006</c:v>
                </c:pt>
                <c:pt idx="2536">
                  <c:v>3.522230640000001</c:v>
                </c:pt>
                <c:pt idx="2537">
                  <c:v>3.5236195200000013</c:v>
                </c:pt>
                <c:pt idx="2538">
                  <c:v>3.5250083999999977</c:v>
                </c:pt>
                <c:pt idx="2539">
                  <c:v>3.5263972800000012</c:v>
                </c:pt>
                <c:pt idx="2540">
                  <c:v>3.5277861600000002</c:v>
                </c:pt>
                <c:pt idx="2541">
                  <c:v>3.5291640000000006</c:v>
                </c:pt>
                <c:pt idx="2542">
                  <c:v>3.5305555199999992</c:v>
                </c:pt>
                <c:pt idx="2543">
                  <c:v>3.5319443999999995</c:v>
                </c:pt>
                <c:pt idx="2544">
                  <c:v>3.5333335200000002</c:v>
                </c:pt>
                <c:pt idx="2545">
                  <c:v>3.5347223999999997</c:v>
                </c:pt>
                <c:pt idx="2546">
                  <c:v>3.536111280000001</c:v>
                </c:pt>
                <c:pt idx="2547">
                  <c:v>3.5375001600000013</c:v>
                </c:pt>
                <c:pt idx="2548">
                  <c:v>3.5388890399999977</c:v>
                </c:pt>
                <c:pt idx="2549">
                  <c:v>3.5402805600000002</c:v>
                </c:pt>
                <c:pt idx="2550">
                  <c:v>3.5416694399999979</c:v>
                </c:pt>
                <c:pt idx="2551">
                  <c:v>3.5430556799999997</c:v>
                </c:pt>
                <c:pt idx="2552">
                  <c:v>3.5444472000000005</c:v>
                </c:pt>
                <c:pt idx="2553">
                  <c:v>3.5458334400000009</c:v>
                </c:pt>
                <c:pt idx="2554">
                  <c:v>3.5472223200000013</c:v>
                </c:pt>
                <c:pt idx="2555">
                  <c:v>3.548611199999999</c:v>
                </c:pt>
                <c:pt idx="2556">
                  <c:v>3.5500000799999993</c:v>
                </c:pt>
                <c:pt idx="2557">
                  <c:v>3.5513889599999997</c:v>
                </c:pt>
                <c:pt idx="2558">
                  <c:v>3.5527778400000001</c:v>
                </c:pt>
                <c:pt idx="2559">
                  <c:v>3.5541667200000004</c:v>
                </c:pt>
                <c:pt idx="2560">
                  <c:v>3.555555599999999</c:v>
                </c:pt>
                <c:pt idx="2561">
                  <c:v>3.5569473599999997</c:v>
                </c:pt>
                <c:pt idx="2562">
                  <c:v>3.5583362400000018</c:v>
                </c:pt>
                <c:pt idx="2563">
                  <c:v>3.5597277600000012</c:v>
                </c:pt>
                <c:pt idx="2564">
                  <c:v>3.5611166400000012</c:v>
                </c:pt>
                <c:pt idx="2565">
                  <c:v>3.5625055199999998</c:v>
                </c:pt>
                <c:pt idx="2566">
                  <c:v>3.5638943999999992</c:v>
                </c:pt>
                <c:pt idx="2567">
                  <c:v>3.5652835200000004</c:v>
                </c:pt>
                <c:pt idx="2568">
                  <c:v>3.566672399999999</c:v>
                </c:pt>
                <c:pt idx="2569">
                  <c:v>3.5680612800000011</c:v>
                </c:pt>
                <c:pt idx="2570">
                  <c:v>3.5694501599999988</c:v>
                </c:pt>
                <c:pt idx="2571">
                  <c:v>3.5708390399999987</c:v>
                </c:pt>
                <c:pt idx="2572">
                  <c:v>3.5722279199999987</c:v>
                </c:pt>
                <c:pt idx="2573">
                  <c:v>3.5736194399999981</c:v>
                </c:pt>
                <c:pt idx="2574">
                  <c:v>3.575008319999998</c:v>
                </c:pt>
                <c:pt idx="2575">
                  <c:v>3.5763972000000006</c:v>
                </c:pt>
                <c:pt idx="2576">
                  <c:v>3.577786080000001</c:v>
                </c:pt>
                <c:pt idx="2577">
                  <c:v>3.5791749600000013</c:v>
                </c:pt>
                <c:pt idx="2578">
                  <c:v>3.5805638399999991</c:v>
                </c:pt>
                <c:pt idx="2579">
                  <c:v>3.5819500799999995</c:v>
                </c:pt>
                <c:pt idx="2580">
                  <c:v>3.5833418400000032</c:v>
                </c:pt>
                <c:pt idx="2581">
                  <c:v>3.5847278400000029</c:v>
                </c:pt>
                <c:pt idx="2582">
                  <c:v>3.5861167200000006</c:v>
                </c:pt>
                <c:pt idx="2583">
                  <c:v>3.587505600000001</c:v>
                </c:pt>
                <c:pt idx="2584">
                  <c:v>3.5888944800000013</c:v>
                </c:pt>
                <c:pt idx="2585">
                  <c:v>3.590283359999999</c:v>
                </c:pt>
                <c:pt idx="2586">
                  <c:v>3.5916722399999976</c:v>
                </c:pt>
                <c:pt idx="2587">
                  <c:v>3.5930611199999998</c:v>
                </c:pt>
                <c:pt idx="2588">
                  <c:v>3.594455519999999</c:v>
                </c:pt>
                <c:pt idx="2589">
                  <c:v>3.5958443999999972</c:v>
                </c:pt>
                <c:pt idx="2590">
                  <c:v>3.5972335200000005</c:v>
                </c:pt>
                <c:pt idx="2591">
                  <c:v>3.5986223999999991</c:v>
                </c:pt>
                <c:pt idx="2592">
                  <c:v>3.600011280000003</c:v>
                </c:pt>
                <c:pt idx="2593">
                  <c:v>3.601400159999999</c:v>
                </c:pt>
                <c:pt idx="2594">
                  <c:v>3.6027890399999993</c:v>
                </c:pt>
                <c:pt idx="2595">
                  <c:v>3.6041779200000001</c:v>
                </c:pt>
                <c:pt idx="2596">
                  <c:v>3.6055668000000001</c:v>
                </c:pt>
                <c:pt idx="2597">
                  <c:v>3.6069443999999997</c:v>
                </c:pt>
                <c:pt idx="2598">
                  <c:v>3.6083335200000031</c:v>
                </c:pt>
                <c:pt idx="2599">
                  <c:v>3.609722399999999</c:v>
                </c:pt>
                <c:pt idx="2600">
                  <c:v>3.6111112800000011</c:v>
                </c:pt>
                <c:pt idx="2601">
                  <c:v>3.6125001599999997</c:v>
                </c:pt>
                <c:pt idx="2602">
                  <c:v>3.6138890400000001</c:v>
                </c:pt>
                <c:pt idx="2603">
                  <c:v>3.6152779199999987</c:v>
                </c:pt>
                <c:pt idx="2604">
                  <c:v>3.6166639199999979</c:v>
                </c:pt>
                <c:pt idx="2605">
                  <c:v>3.618055679999999</c:v>
                </c:pt>
                <c:pt idx="2606">
                  <c:v>3.6194445599999989</c:v>
                </c:pt>
                <c:pt idx="2607">
                  <c:v>3.6208305600000026</c:v>
                </c:pt>
                <c:pt idx="2608">
                  <c:v>3.6222194400000007</c:v>
                </c:pt>
                <c:pt idx="2609">
                  <c:v>3.6236083199999989</c:v>
                </c:pt>
                <c:pt idx="2610">
                  <c:v>3.624997200000001</c:v>
                </c:pt>
                <c:pt idx="2611">
                  <c:v>3.6263860799999996</c:v>
                </c:pt>
                <c:pt idx="2612">
                  <c:v>3.6277749600000018</c:v>
                </c:pt>
                <c:pt idx="2613">
                  <c:v>3.6291638400000021</c:v>
                </c:pt>
                <c:pt idx="2614">
                  <c:v>3.6305555999999988</c:v>
                </c:pt>
                <c:pt idx="2615">
                  <c:v>3.6319473600000007</c:v>
                </c:pt>
                <c:pt idx="2616">
                  <c:v>3.6333362400000038</c:v>
                </c:pt>
                <c:pt idx="2617">
                  <c:v>3.6347251199999988</c:v>
                </c:pt>
                <c:pt idx="2618">
                  <c:v>3.6361139999999987</c:v>
                </c:pt>
                <c:pt idx="2619">
                  <c:v>3.6375028799999995</c:v>
                </c:pt>
                <c:pt idx="2620">
                  <c:v>3.6388917600000017</c:v>
                </c:pt>
                <c:pt idx="2621">
                  <c:v>3.6402806400000012</c:v>
                </c:pt>
                <c:pt idx="2622">
                  <c:v>3.6416695200000007</c:v>
                </c:pt>
                <c:pt idx="2623">
                  <c:v>3.6430583999999997</c:v>
                </c:pt>
                <c:pt idx="2624">
                  <c:v>3.6444472799999992</c:v>
                </c:pt>
                <c:pt idx="2625">
                  <c:v>3.6458361599999991</c:v>
                </c:pt>
                <c:pt idx="2626">
                  <c:v>3.6472250399999995</c:v>
                </c:pt>
                <c:pt idx="2627">
                  <c:v>3.6486139199999998</c:v>
                </c:pt>
                <c:pt idx="2628">
                  <c:v>3.6500027999999998</c:v>
                </c:pt>
                <c:pt idx="2629">
                  <c:v>3.6513916800000006</c:v>
                </c:pt>
                <c:pt idx="2630">
                  <c:v>3.652780560000001</c:v>
                </c:pt>
                <c:pt idx="2631">
                  <c:v>3.6541694400000013</c:v>
                </c:pt>
                <c:pt idx="2632">
                  <c:v>3.6555583199999977</c:v>
                </c:pt>
                <c:pt idx="2633">
                  <c:v>3.6569471999999976</c:v>
                </c:pt>
                <c:pt idx="2634">
                  <c:v>3.6583360800000002</c:v>
                </c:pt>
                <c:pt idx="2635">
                  <c:v>3.6597249600000001</c:v>
                </c:pt>
                <c:pt idx="2636">
                  <c:v>3.6611138400000023</c:v>
                </c:pt>
                <c:pt idx="2637">
                  <c:v>3.6625029599999994</c:v>
                </c:pt>
                <c:pt idx="2638">
                  <c:v>3.663891840000002</c:v>
                </c:pt>
                <c:pt idx="2639">
                  <c:v>3.6652807200000002</c:v>
                </c:pt>
                <c:pt idx="2640">
                  <c:v>3.6666695999999988</c:v>
                </c:pt>
                <c:pt idx="2641">
                  <c:v>3.6680584799999991</c:v>
                </c:pt>
                <c:pt idx="2642">
                  <c:v>3.6694473600000013</c:v>
                </c:pt>
                <c:pt idx="2643">
                  <c:v>3.670836239999999</c:v>
                </c:pt>
                <c:pt idx="2644">
                  <c:v>3.6722251199999976</c:v>
                </c:pt>
                <c:pt idx="2645">
                  <c:v>3.6736139999999997</c:v>
                </c:pt>
                <c:pt idx="2646">
                  <c:v>3.6750028799999988</c:v>
                </c:pt>
                <c:pt idx="2647">
                  <c:v>3.6763972800000002</c:v>
                </c:pt>
                <c:pt idx="2648">
                  <c:v>3.6777861599999992</c:v>
                </c:pt>
                <c:pt idx="2649">
                  <c:v>3.6791750399999987</c:v>
                </c:pt>
                <c:pt idx="2650">
                  <c:v>3.68056392</c:v>
                </c:pt>
                <c:pt idx="2651">
                  <c:v>3.6819528000000004</c:v>
                </c:pt>
                <c:pt idx="2652">
                  <c:v>3.6833416800000012</c:v>
                </c:pt>
                <c:pt idx="2653">
                  <c:v>3.6847305600000038</c:v>
                </c:pt>
                <c:pt idx="2654">
                  <c:v>3.6861194399999988</c:v>
                </c:pt>
                <c:pt idx="2655">
                  <c:v>3.6875083199999992</c:v>
                </c:pt>
                <c:pt idx="2656">
                  <c:v>3.6888971999999995</c:v>
                </c:pt>
                <c:pt idx="2657">
                  <c:v>3.6902860799999999</c:v>
                </c:pt>
                <c:pt idx="2658">
                  <c:v>3.6916723199999986</c:v>
                </c:pt>
                <c:pt idx="2659">
                  <c:v>3.6930612000000012</c:v>
                </c:pt>
                <c:pt idx="2660">
                  <c:v>3.6944500799999997</c:v>
                </c:pt>
                <c:pt idx="2661">
                  <c:v>3.6958389599999988</c:v>
                </c:pt>
                <c:pt idx="2662">
                  <c:v>3.6972278399999992</c:v>
                </c:pt>
                <c:pt idx="2663">
                  <c:v>3.6986167199999995</c:v>
                </c:pt>
                <c:pt idx="2664">
                  <c:v>3.7000055999999999</c:v>
                </c:pt>
                <c:pt idx="2665">
                  <c:v>3.7013944800000012</c:v>
                </c:pt>
                <c:pt idx="2666">
                  <c:v>3.7027833600000006</c:v>
                </c:pt>
                <c:pt idx="2667">
                  <c:v>3.7041722400000032</c:v>
                </c:pt>
                <c:pt idx="2668">
                  <c:v>3.7055639999999999</c:v>
                </c:pt>
                <c:pt idx="2669">
                  <c:v>3.7069528799999998</c:v>
                </c:pt>
                <c:pt idx="2670">
                  <c:v>3.7083417600000024</c:v>
                </c:pt>
                <c:pt idx="2671">
                  <c:v>3.7097306400000032</c:v>
                </c:pt>
                <c:pt idx="2672">
                  <c:v>3.7111195200000013</c:v>
                </c:pt>
                <c:pt idx="2673">
                  <c:v>3.7124973599999995</c:v>
                </c:pt>
                <c:pt idx="2674">
                  <c:v>3.7138888799999998</c:v>
                </c:pt>
                <c:pt idx="2675">
                  <c:v>3.7152777600000002</c:v>
                </c:pt>
                <c:pt idx="2676">
                  <c:v>3.7166666399999984</c:v>
                </c:pt>
                <c:pt idx="2677">
                  <c:v>3.7180555199999992</c:v>
                </c:pt>
                <c:pt idx="2678">
                  <c:v>3.7194443999999995</c:v>
                </c:pt>
                <c:pt idx="2679">
                  <c:v>3.7208335200000002</c:v>
                </c:pt>
                <c:pt idx="2680">
                  <c:v>3.7222223999999997</c:v>
                </c:pt>
                <c:pt idx="2681">
                  <c:v>3.7236112800000032</c:v>
                </c:pt>
                <c:pt idx="2682">
                  <c:v>3.7250001600000013</c:v>
                </c:pt>
                <c:pt idx="2683">
                  <c:v>3.726389039999999</c:v>
                </c:pt>
                <c:pt idx="2684">
                  <c:v>3.7277779200000012</c:v>
                </c:pt>
                <c:pt idx="2685">
                  <c:v>3.7291668000000002</c:v>
                </c:pt>
                <c:pt idx="2686">
                  <c:v>3.7305556799999997</c:v>
                </c:pt>
                <c:pt idx="2687">
                  <c:v>3.7319445600000005</c:v>
                </c:pt>
                <c:pt idx="2688">
                  <c:v>3.7333334400000027</c:v>
                </c:pt>
                <c:pt idx="2689">
                  <c:v>3.7347223200000013</c:v>
                </c:pt>
                <c:pt idx="2690">
                  <c:v>3.736111199999999</c:v>
                </c:pt>
                <c:pt idx="2691">
                  <c:v>3.7375000800000002</c:v>
                </c:pt>
                <c:pt idx="2692">
                  <c:v>3.7388889599999997</c:v>
                </c:pt>
                <c:pt idx="2693">
                  <c:v>3.7402778400000019</c:v>
                </c:pt>
                <c:pt idx="2694">
                  <c:v>3.7416667200000004</c:v>
                </c:pt>
                <c:pt idx="2695">
                  <c:v>3.7430556000000008</c:v>
                </c:pt>
                <c:pt idx="2696">
                  <c:v>3.7444444800000007</c:v>
                </c:pt>
                <c:pt idx="2697">
                  <c:v>3.7458333600000002</c:v>
                </c:pt>
                <c:pt idx="2698">
                  <c:v>3.747222240000001</c:v>
                </c:pt>
                <c:pt idx="2699">
                  <c:v>3.7486111199999996</c:v>
                </c:pt>
                <c:pt idx="2700">
                  <c:v>3.75</c:v>
                </c:pt>
                <c:pt idx="2701">
                  <c:v>3.7513943999999992</c:v>
                </c:pt>
                <c:pt idx="2702">
                  <c:v>3.7527835200000004</c:v>
                </c:pt>
                <c:pt idx="2703">
                  <c:v>3.7541724000000007</c:v>
                </c:pt>
                <c:pt idx="2704">
                  <c:v>3.7555612800000011</c:v>
                </c:pt>
                <c:pt idx="2705">
                  <c:v>3.7569501599999988</c:v>
                </c:pt>
                <c:pt idx="2706">
                  <c:v>3.7583390399999992</c:v>
                </c:pt>
                <c:pt idx="2707">
                  <c:v>3.7597279199999996</c:v>
                </c:pt>
                <c:pt idx="2708">
                  <c:v>3.7611168000000017</c:v>
                </c:pt>
                <c:pt idx="2709">
                  <c:v>3.7625056800000003</c:v>
                </c:pt>
                <c:pt idx="2710">
                  <c:v>3.7638945600000038</c:v>
                </c:pt>
                <c:pt idx="2711">
                  <c:v>3.7652805600000012</c:v>
                </c:pt>
                <c:pt idx="2712">
                  <c:v>3.7666694400000003</c:v>
                </c:pt>
                <c:pt idx="2713">
                  <c:v>3.7680583199999997</c:v>
                </c:pt>
                <c:pt idx="2714">
                  <c:v>3.769447200000001</c:v>
                </c:pt>
                <c:pt idx="2715">
                  <c:v>3.7708360800000014</c:v>
                </c:pt>
                <c:pt idx="2716">
                  <c:v>3.7722249599999991</c:v>
                </c:pt>
                <c:pt idx="2717">
                  <c:v>3.7736138399999994</c:v>
                </c:pt>
                <c:pt idx="2718">
                  <c:v>3.7750029599999997</c:v>
                </c:pt>
                <c:pt idx="2719">
                  <c:v>3.7763918400000036</c:v>
                </c:pt>
                <c:pt idx="2720">
                  <c:v>3.7777807200000009</c:v>
                </c:pt>
                <c:pt idx="2721">
                  <c:v>3.7791695999999995</c:v>
                </c:pt>
                <c:pt idx="2722">
                  <c:v>3.7805611200000002</c:v>
                </c:pt>
                <c:pt idx="2723">
                  <c:v>3.7819500000000001</c:v>
                </c:pt>
                <c:pt idx="2724">
                  <c:v>3.7833388800000023</c:v>
                </c:pt>
                <c:pt idx="2725">
                  <c:v>3.7847277600000049</c:v>
                </c:pt>
                <c:pt idx="2726">
                  <c:v>3.786116640000003</c:v>
                </c:pt>
                <c:pt idx="2727">
                  <c:v>3.7875055200000007</c:v>
                </c:pt>
                <c:pt idx="2728">
                  <c:v>3.7889001600000007</c:v>
                </c:pt>
                <c:pt idx="2729">
                  <c:v>3.7902751199999996</c:v>
                </c:pt>
                <c:pt idx="2730">
                  <c:v>3.7916639999999977</c:v>
                </c:pt>
                <c:pt idx="2731">
                  <c:v>3.7930528799999994</c:v>
                </c:pt>
                <c:pt idx="2732">
                  <c:v>3.7944417600000002</c:v>
                </c:pt>
                <c:pt idx="2733">
                  <c:v>3.7958335200000013</c:v>
                </c:pt>
                <c:pt idx="2734">
                  <c:v>3.797222399999999</c:v>
                </c:pt>
                <c:pt idx="2735">
                  <c:v>3.7986112800000011</c:v>
                </c:pt>
                <c:pt idx="2736">
                  <c:v>3.8000001599999997</c:v>
                </c:pt>
                <c:pt idx="2737">
                  <c:v>3.8013890400000001</c:v>
                </c:pt>
                <c:pt idx="2738">
                  <c:v>3.8027779199999987</c:v>
                </c:pt>
                <c:pt idx="2739">
                  <c:v>3.8041668000000008</c:v>
                </c:pt>
                <c:pt idx="2740">
                  <c:v>3.8055527999999987</c:v>
                </c:pt>
                <c:pt idx="2741">
                  <c:v>3.8069416799999987</c:v>
                </c:pt>
                <c:pt idx="2742">
                  <c:v>3.8083305600000026</c:v>
                </c:pt>
                <c:pt idx="2743">
                  <c:v>3.8097194400000007</c:v>
                </c:pt>
                <c:pt idx="2744">
                  <c:v>3.8111083199999971</c:v>
                </c:pt>
                <c:pt idx="2745">
                  <c:v>3.8124971999999975</c:v>
                </c:pt>
                <c:pt idx="2746">
                  <c:v>3.8138860799999987</c:v>
                </c:pt>
                <c:pt idx="2747">
                  <c:v>3.8152778400000007</c:v>
                </c:pt>
                <c:pt idx="2748">
                  <c:v>3.8166695999999969</c:v>
                </c:pt>
                <c:pt idx="2749">
                  <c:v>3.8180584799999973</c:v>
                </c:pt>
                <c:pt idx="2750">
                  <c:v>3.819447359999999</c:v>
                </c:pt>
                <c:pt idx="2751">
                  <c:v>3.8208362400000011</c:v>
                </c:pt>
                <c:pt idx="2752">
                  <c:v>3.822225119999997</c:v>
                </c:pt>
                <c:pt idx="2753">
                  <c:v>3.8236166399999987</c:v>
                </c:pt>
                <c:pt idx="2754">
                  <c:v>3.8250055199999977</c:v>
                </c:pt>
                <c:pt idx="2755">
                  <c:v>3.8263943999999999</c:v>
                </c:pt>
                <c:pt idx="2756">
                  <c:v>3.8277835199999992</c:v>
                </c:pt>
                <c:pt idx="2757">
                  <c:v>3.8291723999999987</c:v>
                </c:pt>
                <c:pt idx="2758">
                  <c:v>3.8305612799999995</c:v>
                </c:pt>
                <c:pt idx="2759">
                  <c:v>3.8319501599999981</c:v>
                </c:pt>
                <c:pt idx="2760">
                  <c:v>3.8333390400000011</c:v>
                </c:pt>
                <c:pt idx="2761">
                  <c:v>3.8347279199999997</c:v>
                </c:pt>
                <c:pt idx="2762">
                  <c:v>3.8361167999999997</c:v>
                </c:pt>
                <c:pt idx="2763">
                  <c:v>3.8375056799999996</c:v>
                </c:pt>
                <c:pt idx="2764">
                  <c:v>3.8388916799999997</c:v>
                </c:pt>
                <c:pt idx="2765">
                  <c:v>3.840280560000001</c:v>
                </c:pt>
                <c:pt idx="2766">
                  <c:v>3.8416694399999995</c:v>
                </c:pt>
                <c:pt idx="2767">
                  <c:v>3.8430612000000002</c:v>
                </c:pt>
                <c:pt idx="2768">
                  <c:v>3.8444471999999976</c:v>
                </c:pt>
                <c:pt idx="2769">
                  <c:v>3.8458360799999998</c:v>
                </c:pt>
                <c:pt idx="2770">
                  <c:v>3.8472249600000001</c:v>
                </c:pt>
                <c:pt idx="2771">
                  <c:v>3.8486138400000005</c:v>
                </c:pt>
                <c:pt idx="2772">
                  <c:v>3.8500029599999976</c:v>
                </c:pt>
                <c:pt idx="2773">
                  <c:v>3.8513918399999998</c:v>
                </c:pt>
                <c:pt idx="2774">
                  <c:v>3.8527833599999997</c:v>
                </c:pt>
                <c:pt idx="2775">
                  <c:v>3.8541722400000005</c:v>
                </c:pt>
                <c:pt idx="2776">
                  <c:v>3.8555611199999991</c:v>
                </c:pt>
                <c:pt idx="2777">
                  <c:v>3.8569528799999979</c:v>
                </c:pt>
                <c:pt idx="2778">
                  <c:v>3.8583417600000001</c:v>
                </c:pt>
                <c:pt idx="2779">
                  <c:v>3.8597306400000004</c:v>
                </c:pt>
                <c:pt idx="2780">
                  <c:v>3.8611195200000008</c:v>
                </c:pt>
                <c:pt idx="2781">
                  <c:v>3.862508399999999</c:v>
                </c:pt>
                <c:pt idx="2782">
                  <c:v>3.8638972800000002</c:v>
                </c:pt>
                <c:pt idx="2783">
                  <c:v>3.8652861599999988</c:v>
                </c:pt>
                <c:pt idx="2784">
                  <c:v>3.8666750399999974</c:v>
                </c:pt>
                <c:pt idx="2785">
                  <c:v>3.8680639199999987</c:v>
                </c:pt>
                <c:pt idx="2786">
                  <c:v>3.8694527999999986</c:v>
                </c:pt>
                <c:pt idx="2787">
                  <c:v>3.870841679999999</c:v>
                </c:pt>
                <c:pt idx="2788">
                  <c:v>3.8722305600000007</c:v>
                </c:pt>
                <c:pt idx="2789">
                  <c:v>3.873619439999997</c:v>
                </c:pt>
                <c:pt idx="2790">
                  <c:v>3.8749972800000001</c:v>
                </c:pt>
                <c:pt idx="2791">
                  <c:v>3.8763861599999987</c:v>
                </c:pt>
                <c:pt idx="2792">
                  <c:v>3.8777750400000004</c:v>
                </c:pt>
                <c:pt idx="2793">
                  <c:v>3.8791778399999988</c:v>
                </c:pt>
                <c:pt idx="2794">
                  <c:v>3.8805638400000011</c:v>
                </c:pt>
                <c:pt idx="2795">
                  <c:v>3.8819555999999977</c:v>
                </c:pt>
                <c:pt idx="2796">
                  <c:v>3.8833444799999999</c:v>
                </c:pt>
                <c:pt idx="2797">
                  <c:v>3.8847333600000002</c:v>
                </c:pt>
                <c:pt idx="2798">
                  <c:v>3.8861222400000006</c:v>
                </c:pt>
                <c:pt idx="2799">
                  <c:v>3.8875084799999997</c:v>
                </c:pt>
                <c:pt idx="2800">
                  <c:v>3.8889000000000014</c:v>
                </c:pt>
                <c:pt idx="2801">
                  <c:v>3.8902778399999987</c:v>
                </c:pt>
                <c:pt idx="2802">
                  <c:v>3.8916667199999981</c:v>
                </c:pt>
                <c:pt idx="2803">
                  <c:v>3.8930555999999985</c:v>
                </c:pt>
                <c:pt idx="2804">
                  <c:v>3.8944444799999984</c:v>
                </c:pt>
                <c:pt idx="2805">
                  <c:v>3.8958333599999997</c:v>
                </c:pt>
                <c:pt idx="2806">
                  <c:v>3.8972222400000014</c:v>
                </c:pt>
                <c:pt idx="2807">
                  <c:v>3.8986111199999987</c:v>
                </c:pt>
                <c:pt idx="2808">
                  <c:v>3.8999999999999977</c:v>
                </c:pt>
                <c:pt idx="2809">
                  <c:v>3.9013888799999998</c:v>
                </c:pt>
                <c:pt idx="2810">
                  <c:v>3.9027777600000002</c:v>
                </c:pt>
                <c:pt idx="2811">
                  <c:v>3.9041666400000006</c:v>
                </c:pt>
                <c:pt idx="2812">
                  <c:v>3.9055555199999992</c:v>
                </c:pt>
                <c:pt idx="2813">
                  <c:v>3.9069443999999995</c:v>
                </c:pt>
                <c:pt idx="2814">
                  <c:v>3.9083335200000002</c:v>
                </c:pt>
                <c:pt idx="2815">
                  <c:v>3.9097223999999997</c:v>
                </c:pt>
                <c:pt idx="2816">
                  <c:v>3.911111280000001</c:v>
                </c:pt>
                <c:pt idx="2817">
                  <c:v>3.9125001599999996</c:v>
                </c:pt>
                <c:pt idx="2818">
                  <c:v>3.9138861599999997</c:v>
                </c:pt>
                <c:pt idx="2819">
                  <c:v>3.9152750399999987</c:v>
                </c:pt>
                <c:pt idx="2820">
                  <c:v>3.9166639199999977</c:v>
                </c:pt>
                <c:pt idx="2821">
                  <c:v>3.9180527999999977</c:v>
                </c:pt>
                <c:pt idx="2822">
                  <c:v>3.9194416799999976</c:v>
                </c:pt>
                <c:pt idx="2823">
                  <c:v>3.9208305600000002</c:v>
                </c:pt>
                <c:pt idx="2824">
                  <c:v>3.9222194399999979</c:v>
                </c:pt>
                <c:pt idx="2825">
                  <c:v>3.923611199999999</c:v>
                </c:pt>
                <c:pt idx="2826">
                  <c:v>3.9250000799999993</c:v>
                </c:pt>
                <c:pt idx="2827">
                  <c:v>3.9263889599999997</c:v>
                </c:pt>
                <c:pt idx="2828">
                  <c:v>3.9277807200000012</c:v>
                </c:pt>
                <c:pt idx="2829">
                  <c:v>3.9291722399999989</c:v>
                </c:pt>
                <c:pt idx="2830">
                  <c:v>3.9305611199999988</c:v>
                </c:pt>
                <c:pt idx="2831">
                  <c:v>3.9319499999999974</c:v>
                </c:pt>
                <c:pt idx="2832">
                  <c:v>3.93333888</c:v>
                </c:pt>
                <c:pt idx="2833">
                  <c:v>3.9347277600000012</c:v>
                </c:pt>
                <c:pt idx="2834">
                  <c:v>3.9361166400000007</c:v>
                </c:pt>
                <c:pt idx="2835">
                  <c:v>3.9375055199999998</c:v>
                </c:pt>
                <c:pt idx="2836">
                  <c:v>3.9388943999999988</c:v>
                </c:pt>
                <c:pt idx="2837">
                  <c:v>3.9402835200000004</c:v>
                </c:pt>
                <c:pt idx="2838">
                  <c:v>3.941672399999999</c:v>
                </c:pt>
                <c:pt idx="2839">
                  <c:v>3.9430612800000011</c:v>
                </c:pt>
                <c:pt idx="2840">
                  <c:v>3.9444501599999988</c:v>
                </c:pt>
                <c:pt idx="2841">
                  <c:v>3.9458390399999987</c:v>
                </c:pt>
                <c:pt idx="2842">
                  <c:v>3.9472279199999996</c:v>
                </c:pt>
                <c:pt idx="2843">
                  <c:v>3.9486167999999999</c:v>
                </c:pt>
                <c:pt idx="2844">
                  <c:v>3.9500056799999985</c:v>
                </c:pt>
                <c:pt idx="2845">
                  <c:v>3.9513945600000011</c:v>
                </c:pt>
                <c:pt idx="2846">
                  <c:v>3.9527805599999999</c:v>
                </c:pt>
                <c:pt idx="2847">
                  <c:v>3.9541694400000003</c:v>
                </c:pt>
                <c:pt idx="2848">
                  <c:v>3.9555611999999987</c:v>
                </c:pt>
                <c:pt idx="2849">
                  <c:v>3.9569471999999992</c:v>
                </c:pt>
                <c:pt idx="2850">
                  <c:v>3.9583360800000014</c:v>
                </c:pt>
                <c:pt idx="2851">
                  <c:v>3.9597249599999991</c:v>
                </c:pt>
                <c:pt idx="2852">
                  <c:v>3.9611138399999994</c:v>
                </c:pt>
                <c:pt idx="2853">
                  <c:v>3.9625029599999997</c:v>
                </c:pt>
                <c:pt idx="2854">
                  <c:v>3.9638918400000036</c:v>
                </c:pt>
                <c:pt idx="2855">
                  <c:v>3.9652807199999991</c:v>
                </c:pt>
                <c:pt idx="2856">
                  <c:v>3.9666695999999977</c:v>
                </c:pt>
                <c:pt idx="2857">
                  <c:v>3.9680584799999981</c:v>
                </c:pt>
                <c:pt idx="2858">
                  <c:v>3.9694499999999984</c:v>
                </c:pt>
                <c:pt idx="2859">
                  <c:v>3.9708388799999987</c:v>
                </c:pt>
                <c:pt idx="2860">
                  <c:v>3.9722306399999976</c:v>
                </c:pt>
                <c:pt idx="2861">
                  <c:v>3.9736223999999991</c:v>
                </c:pt>
                <c:pt idx="2862">
                  <c:v>3.9750112800000013</c:v>
                </c:pt>
                <c:pt idx="2863">
                  <c:v>3.9764001599999972</c:v>
                </c:pt>
                <c:pt idx="2864">
                  <c:v>3.9777890399999993</c:v>
                </c:pt>
                <c:pt idx="2865">
                  <c:v>3.9791779199999997</c:v>
                </c:pt>
                <c:pt idx="2866">
                  <c:v>3.9805528799999994</c:v>
                </c:pt>
                <c:pt idx="2867">
                  <c:v>3.9819556799999987</c:v>
                </c:pt>
                <c:pt idx="2868">
                  <c:v>3.9833306400000019</c:v>
                </c:pt>
                <c:pt idx="2869">
                  <c:v>3.9847334400000012</c:v>
                </c:pt>
                <c:pt idx="2870">
                  <c:v>3.9861223199999989</c:v>
                </c:pt>
                <c:pt idx="2871">
                  <c:v>3.987497280000003</c:v>
                </c:pt>
                <c:pt idx="2872">
                  <c:v>3.988886159999999</c:v>
                </c:pt>
                <c:pt idx="2873">
                  <c:v>3.9902779199999987</c:v>
                </c:pt>
                <c:pt idx="2874">
                  <c:v>3.9916694399999981</c:v>
                </c:pt>
                <c:pt idx="2875">
                  <c:v>3.9930583199999989</c:v>
                </c:pt>
                <c:pt idx="2876">
                  <c:v>3.9944471999999971</c:v>
                </c:pt>
                <c:pt idx="2877">
                  <c:v>3.9958360799999988</c:v>
                </c:pt>
                <c:pt idx="2878">
                  <c:v>3.9972249599999996</c:v>
                </c:pt>
                <c:pt idx="2879">
                  <c:v>3.99861384</c:v>
                </c:pt>
                <c:pt idx="2880">
                  <c:v>4.0000029599999953</c:v>
                </c:pt>
                <c:pt idx="2881">
                  <c:v>4.0013918399999975</c:v>
                </c:pt>
                <c:pt idx="2882">
                  <c:v>4.0027807199999961</c:v>
                </c:pt>
                <c:pt idx="2883">
                  <c:v>4.0041696</c:v>
                </c:pt>
                <c:pt idx="2884">
                  <c:v>4.0055584800000004</c:v>
                </c:pt>
                <c:pt idx="2885">
                  <c:v>4.0069473600000007</c:v>
                </c:pt>
                <c:pt idx="2886">
                  <c:v>4.0083362399999967</c:v>
                </c:pt>
                <c:pt idx="2887">
                  <c:v>4.0097251199999988</c:v>
                </c:pt>
                <c:pt idx="2888">
                  <c:v>4.0111139999999965</c:v>
                </c:pt>
                <c:pt idx="2889">
                  <c:v>4.0125028799999924</c:v>
                </c:pt>
                <c:pt idx="2890">
                  <c:v>4.0138917599999964</c:v>
                </c:pt>
                <c:pt idx="2891">
                  <c:v>4.0152806399999958</c:v>
                </c:pt>
                <c:pt idx="2892">
                  <c:v>4.0166695200000024</c:v>
                </c:pt>
                <c:pt idx="2893">
                  <c:v>4.018058400000001</c:v>
                </c:pt>
                <c:pt idx="2894">
                  <c:v>4.0194472799999952</c:v>
                </c:pt>
                <c:pt idx="2895">
                  <c:v>4.0208361599999938</c:v>
                </c:pt>
                <c:pt idx="2896">
                  <c:v>4.0222250399999959</c:v>
                </c:pt>
                <c:pt idx="2897">
                  <c:v>4.0236139199999963</c:v>
                </c:pt>
                <c:pt idx="2898">
                  <c:v>4.0250027999999975</c:v>
                </c:pt>
                <c:pt idx="2899">
                  <c:v>4.0263916800000024</c:v>
                </c:pt>
                <c:pt idx="2900">
                  <c:v>4.0277779199999966</c:v>
                </c:pt>
                <c:pt idx="2901">
                  <c:v>4.0291668000000005</c:v>
                </c:pt>
                <c:pt idx="2902">
                  <c:v>4.0305583199999955</c:v>
                </c:pt>
                <c:pt idx="2903">
                  <c:v>4.0319445599999959</c:v>
                </c:pt>
                <c:pt idx="2904">
                  <c:v>4.0333334399999998</c:v>
                </c:pt>
                <c:pt idx="2905">
                  <c:v>4.0347223200000002</c:v>
                </c:pt>
                <c:pt idx="2906">
                  <c:v>4.0361112000000006</c:v>
                </c:pt>
                <c:pt idx="2907">
                  <c:v>4.0375000800000009</c:v>
                </c:pt>
                <c:pt idx="2908">
                  <c:v>4.0388918399999962</c:v>
                </c:pt>
                <c:pt idx="2909">
                  <c:v>4.0402807200000002</c:v>
                </c:pt>
                <c:pt idx="2910">
                  <c:v>4.0416696000000059</c:v>
                </c:pt>
                <c:pt idx="2911">
                  <c:v>4.0430584800000045</c:v>
                </c:pt>
                <c:pt idx="2912">
                  <c:v>4.0444473599999977</c:v>
                </c:pt>
                <c:pt idx="2913">
                  <c:v>4.0458362399999919</c:v>
                </c:pt>
                <c:pt idx="2914">
                  <c:v>4.0472277599999975</c:v>
                </c:pt>
                <c:pt idx="2915">
                  <c:v>4.0486195200000008</c:v>
                </c:pt>
                <c:pt idx="2916">
                  <c:v>4.0500084000000012</c:v>
                </c:pt>
                <c:pt idx="2917">
                  <c:v>4.0513972799999953</c:v>
                </c:pt>
                <c:pt idx="2918">
                  <c:v>4.0527861599999948</c:v>
                </c:pt>
                <c:pt idx="2919">
                  <c:v>4.0541750399999925</c:v>
                </c:pt>
                <c:pt idx="2920">
                  <c:v>4.05556392</c:v>
                </c:pt>
                <c:pt idx="2921">
                  <c:v>4.0569527999999995</c:v>
                </c:pt>
                <c:pt idx="2922">
                  <c:v>4.0583416800000034</c:v>
                </c:pt>
                <c:pt idx="2923">
                  <c:v>4.0597305599999967</c:v>
                </c:pt>
                <c:pt idx="2924">
                  <c:v>4.0611194399999953</c:v>
                </c:pt>
                <c:pt idx="2925">
                  <c:v>4.0625083199999938</c:v>
                </c:pt>
                <c:pt idx="2926">
                  <c:v>4.0638971999999995</c:v>
                </c:pt>
                <c:pt idx="2927">
                  <c:v>4.0652860799999937</c:v>
                </c:pt>
                <c:pt idx="2928">
                  <c:v>4.0666612800000044</c:v>
                </c:pt>
                <c:pt idx="2929">
                  <c:v>4.0680501599999968</c:v>
                </c:pt>
                <c:pt idx="2930">
                  <c:v>4.0694390399999953</c:v>
                </c:pt>
                <c:pt idx="2931">
                  <c:v>4.0708444799999963</c:v>
                </c:pt>
                <c:pt idx="2932">
                  <c:v>4.0722333600000002</c:v>
                </c:pt>
                <c:pt idx="2933">
                  <c:v>4.0736196000000024</c:v>
                </c:pt>
                <c:pt idx="2934">
                  <c:v>4.075011120000001</c:v>
                </c:pt>
                <c:pt idx="2935">
                  <c:v>4.0763889599999965</c:v>
                </c:pt>
                <c:pt idx="2936">
                  <c:v>4.077777839999996</c:v>
                </c:pt>
                <c:pt idx="2937">
                  <c:v>4.0791667199999999</c:v>
                </c:pt>
                <c:pt idx="2938">
                  <c:v>4.0805555999999958</c:v>
                </c:pt>
                <c:pt idx="2939">
                  <c:v>4.0819444800000024</c:v>
                </c:pt>
                <c:pt idx="2940">
                  <c:v>4.083333360000001</c:v>
                </c:pt>
                <c:pt idx="2941">
                  <c:v>4.0847222400000005</c:v>
                </c:pt>
                <c:pt idx="2942">
                  <c:v>4.0861111199999955</c:v>
                </c:pt>
                <c:pt idx="2943">
                  <c:v>4.0874999999999995</c:v>
                </c:pt>
                <c:pt idx="2944">
                  <c:v>4.0888888799999936</c:v>
                </c:pt>
                <c:pt idx="2945">
                  <c:v>4.0902777600000002</c:v>
                </c:pt>
                <c:pt idx="2946">
                  <c:v>4.0916666400000024</c:v>
                </c:pt>
                <c:pt idx="2947">
                  <c:v>4.0930555199999956</c:v>
                </c:pt>
                <c:pt idx="2948">
                  <c:v>4.0944443999999978</c:v>
                </c:pt>
                <c:pt idx="2949">
                  <c:v>4.0958335199999958</c:v>
                </c:pt>
                <c:pt idx="2950">
                  <c:v>4.0972224000000024</c:v>
                </c:pt>
                <c:pt idx="2951">
                  <c:v>4.098611280000001</c:v>
                </c:pt>
                <c:pt idx="2952">
                  <c:v>4.1000001599999978</c:v>
                </c:pt>
                <c:pt idx="2953">
                  <c:v>4.1013861600000006</c:v>
                </c:pt>
                <c:pt idx="2954">
                  <c:v>4.1027750399999956</c:v>
                </c:pt>
                <c:pt idx="2955">
                  <c:v>4.1041639199999977</c:v>
                </c:pt>
                <c:pt idx="2956">
                  <c:v>4.105555679999993</c:v>
                </c:pt>
                <c:pt idx="2957">
                  <c:v>4.1069445599999943</c:v>
                </c:pt>
                <c:pt idx="2958">
                  <c:v>4.1083334400000009</c:v>
                </c:pt>
                <c:pt idx="2959">
                  <c:v>4.1097223200000013</c:v>
                </c:pt>
                <c:pt idx="2960">
                  <c:v>4.1111111999999954</c:v>
                </c:pt>
                <c:pt idx="2961">
                  <c:v>4.1125000799999905</c:v>
                </c:pt>
                <c:pt idx="2962">
                  <c:v>4.1138889599999926</c:v>
                </c:pt>
                <c:pt idx="2963">
                  <c:v>4.1152778399999947</c:v>
                </c:pt>
                <c:pt idx="2964">
                  <c:v>4.1166667200000004</c:v>
                </c:pt>
                <c:pt idx="2965">
                  <c:v>4.1180584799999949</c:v>
                </c:pt>
                <c:pt idx="2966">
                  <c:v>4.1194499999999996</c:v>
                </c:pt>
                <c:pt idx="2967">
                  <c:v>4.1208388799999911</c:v>
                </c:pt>
                <c:pt idx="2968">
                  <c:v>4.1222277599999968</c:v>
                </c:pt>
                <c:pt idx="2969">
                  <c:v>4.1236166399999945</c:v>
                </c:pt>
                <c:pt idx="2970">
                  <c:v>4.125008399999996</c:v>
                </c:pt>
                <c:pt idx="2971">
                  <c:v>4.1263972799999937</c:v>
                </c:pt>
                <c:pt idx="2972">
                  <c:v>4.1277861599999932</c:v>
                </c:pt>
                <c:pt idx="2973">
                  <c:v>4.1291750399999945</c:v>
                </c:pt>
                <c:pt idx="2974">
                  <c:v>4.1305639200000011</c:v>
                </c:pt>
                <c:pt idx="2975">
                  <c:v>4.1319527999999988</c:v>
                </c:pt>
                <c:pt idx="2976">
                  <c:v>4.1333416799999965</c:v>
                </c:pt>
                <c:pt idx="2977">
                  <c:v>4.1347305599999924</c:v>
                </c:pt>
                <c:pt idx="2978">
                  <c:v>4.1361194399999963</c:v>
                </c:pt>
                <c:pt idx="2979">
                  <c:v>4.1375083199999958</c:v>
                </c:pt>
                <c:pt idx="2980">
                  <c:v>4.1388972000000006</c:v>
                </c:pt>
                <c:pt idx="2981">
                  <c:v>4.140286080000001</c:v>
                </c:pt>
                <c:pt idx="2982">
                  <c:v>4.1416749600000005</c:v>
                </c:pt>
                <c:pt idx="2983">
                  <c:v>4.1430638399999955</c:v>
                </c:pt>
                <c:pt idx="2984">
                  <c:v>4.1444529599999944</c:v>
                </c:pt>
                <c:pt idx="2985">
                  <c:v>4.1458418399999957</c:v>
                </c:pt>
                <c:pt idx="2986">
                  <c:v>4.1472307200000005</c:v>
                </c:pt>
                <c:pt idx="2987">
                  <c:v>4.1486195999999955</c:v>
                </c:pt>
                <c:pt idx="2988">
                  <c:v>4.150008479999995</c:v>
                </c:pt>
                <c:pt idx="2989">
                  <c:v>4.1513860799999938</c:v>
                </c:pt>
                <c:pt idx="2990">
                  <c:v>4.152788879999993</c:v>
                </c:pt>
                <c:pt idx="2991">
                  <c:v>4.1541638399999936</c:v>
                </c:pt>
                <c:pt idx="2992">
                  <c:v>4.1555529599999907</c:v>
                </c:pt>
                <c:pt idx="2993">
                  <c:v>4.1569555199999941</c:v>
                </c:pt>
                <c:pt idx="2994">
                  <c:v>4.1583307199999959</c:v>
                </c:pt>
                <c:pt idx="2995">
                  <c:v>4.1597195999999963</c:v>
                </c:pt>
                <c:pt idx="2996">
                  <c:v>4.1611084800000002</c:v>
                </c:pt>
                <c:pt idx="2997">
                  <c:v>4.1625112799999915</c:v>
                </c:pt>
                <c:pt idx="2998">
                  <c:v>4.1639001599999919</c:v>
                </c:pt>
                <c:pt idx="2999">
                  <c:v>4.1652751199999978</c:v>
                </c:pt>
                <c:pt idx="3000">
                  <c:v>4.1666779199999961</c:v>
                </c:pt>
                <c:pt idx="3001">
                  <c:v>4.1680528799999905</c:v>
                </c:pt>
                <c:pt idx="3002">
                  <c:v>4.1694556799999942</c:v>
                </c:pt>
                <c:pt idx="3003">
                  <c:v>4.1708445599999946</c:v>
                </c:pt>
                <c:pt idx="3004">
                  <c:v>4.1722195200000005</c:v>
                </c:pt>
                <c:pt idx="3005">
                  <c:v>4.1736223199999989</c:v>
                </c:pt>
                <c:pt idx="3006">
                  <c:v>4.1749972799999959</c:v>
                </c:pt>
                <c:pt idx="3007">
                  <c:v>4.1764000799999961</c:v>
                </c:pt>
                <c:pt idx="3008">
                  <c:v>4.1777860799999917</c:v>
                </c:pt>
                <c:pt idx="3009">
                  <c:v>4.1791749599999939</c:v>
                </c:pt>
                <c:pt idx="3010">
                  <c:v>4.180563839999996</c:v>
                </c:pt>
                <c:pt idx="3011">
                  <c:v>4.1819529599999967</c:v>
                </c:pt>
                <c:pt idx="3012">
                  <c:v>4.1833418399999953</c:v>
                </c:pt>
                <c:pt idx="3013">
                  <c:v>4.1847307199999948</c:v>
                </c:pt>
                <c:pt idx="3014">
                  <c:v>4.1861195999999961</c:v>
                </c:pt>
                <c:pt idx="3015">
                  <c:v>4.1875111199999937</c:v>
                </c:pt>
                <c:pt idx="3016">
                  <c:v>4.1888999999999985</c:v>
                </c:pt>
                <c:pt idx="3017">
                  <c:v>4.1902888800000007</c:v>
                </c:pt>
                <c:pt idx="3018">
                  <c:v>4.191677760000001</c:v>
                </c:pt>
                <c:pt idx="3019">
                  <c:v>4.1930666399999952</c:v>
                </c:pt>
                <c:pt idx="3020">
                  <c:v>4.1944555199999884</c:v>
                </c:pt>
                <c:pt idx="3021">
                  <c:v>4.1958333599999946</c:v>
                </c:pt>
                <c:pt idx="3022">
                  <c:v>4.1972251199999953</c:v>
                </c:pt>
                <c:pt idx="3023">
                  <c:v>4.1986139999999965</c:v>
                </c:pt>
                <c:pt idx="3024">
                  <c:v>4.200002879999996</c:v>
                </c:pt>
                <c:pt idx="3025">
                  <c:v>4.2013917599999999</c:v>
                </c:pt>
                <c:pt idx="3026">
                  <c:v>4.2027806399999958</c:v>
                </c:pt>
                <c:pt idx="3027">
                  <c:v>4.2041695200000007</c:v>
                </c:pt>
                <c:pt idx="3028">
                  <c:v>4.205558400000001</c:v>
                </c:pt>
                <c:pt idx="3029">
                  <c:v>4.2069472799999952</c:v>
                </c:pt>
                <c:pt idx="3030">
                  <c:v>4.2083361599999956</c:v>
                </c:pt>
                <c:pt idx="3031">
                  <c:v>4.2097250399999995</c:v>
                </c:pt>
                <c:pt idx="3032">
                  <c:v>4.2111139199999963</c:v>
                </c:pt>
                <c:pt idx="3033">
                  <c:v>4.2125027999999975</c:v>
                </c:pt>
                <c:pt idx="3034">
                  <c:v>4.2138890400000006</c:v>
                </c:pt>
                <c:pt idx="3035">
                  <c:v>4.2152805599999956</c:v>
                </c:pt>
                <c:pt idx="3036">
                  <c:v>4.2166668000000014</c:v>
                </c:pt>
                <c:pt idx="3037">
                  <c:v>4.2180583199999955</c:v>
                </c:pt>
                <c:pt idx="3038">
                  <c:v>4.2194445599999959</c:v>
                </c:pt>
                <c:pt idx="3039">
                  <c:v>4.2208360799999927</c:v>
                </c:pt>
                <c:pt idx="3040">
                  <c:v>4.2222249599999957</c:v>
                </c:pt>
                <c:pt idx="3041">
                  <c:v>4.2236112000000006</c:v>
                </c:pt>
                <c:pt idx="3042">
                  <c:v>4.225002959999995</c:v>
                </c:pt>
                <c:pt idx="3043">
                  <c:v>4.2263918399999962</c:v>
                </c:pt>
                <c:pt idx="3044">
                  <c:v>4.2277807199999957</c:v>
                </c:pt>
                <c:pt idx="3045">
                  <c:v>4.2291696000000014</c:v>
                </c:pt>
                <c:pt idx="3046">
                  <c:v>4.2305584800000045</c:v>
                </c:pt>
                <c:pt idx="3047">
                  <c:v>4.2319473600000013</c:v>
                </c:pt>
                <c:pt idx="3048">
                  <c:v>4.2333388799999954</c:v>
                </c:pt>
                <c:pt idx="3049">
                  <c:v>4.2347306399999969</c:v>
                </c:pt>
                <c:pt idx="3050">
                  <c:v>4.2361195200000008</c:v>
                </c:pt>
                <c:pt idx="3051">
                  <c:v>4.2375084000000012</c:v>
                </c:pt>
                <c:pt idx="3052">
                  <c:v>4.2388972799999953</c:v>
                </c:pt>
                <c:pt idx="3053">
                  <c:v>4.2402861599999975</c:v>
                </c:pt>
                <c:pt idx="3054">
                  <c:v>4.2416750399999996</c:v>
                </c:pt>
                <c:pt idx="3055">
                  <c:v>4.2430639200000035</c:v>
                </c:pt>
                <c:pt idx="3056">
                  <c:v>4.2444527999999995</c:v>
                </c:pt>
                <c:pt idx="3057">
                  <c:v>4.2458416800000034</c:v>
                </c:pt>
                <c:pt idx="3058">
                  <c:v>4.2472305599999967</c:v>
                </c:pt>
                <c:pt idx="3059">
                  <c:v>4.2486194399999988</c:v>
                </c:pt>
                <c:pt idx="3060">
                  <c:v>4.2500083199999965</c:v>
                </c:pt>
                <c:pt idx="3061">
                  <c:v>4.2513972000000004</c:v>
                </c:pt>
                <c:pt idx="3062">
                  <c:v>4.2527860799999937</c:v>
                </c:pt>
                <c:pt idx="3063">
                  <c:v>4.2541749599999932</c:v>
                </c:pt>
                <c:pt idx="3064">
                  <c:v>4.2555612000000007</c:v>
                </c:pt>
                <c:pt idx="3065">
                  <c:v>4.2569500800000011</c:v>
                </c:pt>
                <c:pt idx="3066">
                  <c:v>4.2583389599999952</c:v>
                </c:pt>
                <c:pt idx="3067">
                  <c:v>4.2597278399999965</c:v>
                </c:pt>
                <c:pt idx="3068">
                  <c:v>4.2611196000000007</c:v>
                </c:pt>
                <c:pt idx="3069">
                  <c:v>4.262508480000001</c:v>
                </c:pt>
                <c:pt idx="3070">
                  <c:v>4.2638973599999952</c:v>
                </c:pt>
                <c:pt idx="3071">
                  <c:v>4.2652862399999938</c:v>
                </c:pt>
                <c:pt idx="3072">
                  <c:v>4.2666751199999995</c:v>
                </c:pt>
                <c:pt idx="3073">
                  <c:v>4.2680639999999999</c:v>
                </c:pt>
                <c:pt idx="3074">
                  <c:v>4.2694555199999957</c:v>
                </c:pt>
                <c:pt idx="3075">
                  <c:v>4.270833360000001</c:v>
                </c:pt>
                <c:pt idx="3076">
                  <c:v>4.2722222400000014</c:v>
                </c:pt>
                <c:pt idx="3077">
                  <c:v>4.2736111199999991</c:v>
                </c:pt>
                <c:pt idx="3078">
                  <c:v>4.2749999999999995</c:v>
                </c:pt>
                <c:pt idx="3079">
                  <c:v>4.2763888799999963</c:v>
                </c:pt>
                <c:pt idx="3080">
                  <c:v>4.2777777600000002</c:v>
                </c:pt>
                <c:pt idx="3081">
                  <c:v>4.2791666400000024</c:v>
                </c:pt>
                <c:pt idx="3082">
                  <c:v>4.2805555199999956</c:v>
                </c:pt>
                <c:pt idx="3083">
                  <c:v>4.2819444000000013</c:v>
                </c:pt>
                <c:pt idx="3084">
                  <c:v>4.2833335200000002</c:v>
                </c:pt>
                <c:pt idx="3085">
                  <c:v>4.2847224000000024</c:v>
                </c:pt>
                <c:pt idx="3086">
                  <c:v>4.2861083999999998</c:v>
                </c:pt>
                <c:pt idx="3087">
                  <c:v>4.2875001599999978</c:v>
                </c:pt>
                <c:pt idx="3088">
                  <c:v>4.2888861600000006</c:v>
                </c:pt>
                <c:pt idx="3089">
                  <c:v>4.2902750400000009</c:v>
                </c:pt>
                <c:pt idx="3090">
                  <c:v>4.2916668000000024</c:v>
                </c:pt>
                <c:pt idx="3091">
                  <c:v>4.2930556800000002</c:v>
                </c:pt>
                <c:pt idx="3092">
                  <c:v>4.2944445599999943</c:v>
                </c:pt>
                <c:pt idx="3093">
                  <c:v>4.2958334400000009</c:v>
                </c:pt>
                <c:pt idx="3094">
                  <c:v>4.2972223200000013</c:v>
                </c:pt>
                <c:pt idx="3095">
                  <c:v>4.298611199999999</c:v>
                </c:pt>
                <c:pt idx="3096">
                  <c:v>4.3000029600000005</c:v>
                </c:pt>
                <c:pt idx="3097">
                  <c:v>4.3013918400000009</c:v>
                </c:pt>
                <c:pt idx="3098">
                  <c:v>4.3027807199999968</c:v>
                </c:pt>
                <c:pt idx="3099">
                  <c:v>4.3041722399999918</c:v>
                </c:pt>
                <c:pt idx="3100">
                  <c:v>4.3055611199999975</c:v>
                </c:pt>
                <c:pt idx="3101">
                  <c:v>4.3069499999999996</c:v>
                </c:pt>
                <c:pt idx="3102">
                  <c:v>4.30833888</c:v>
                </c:pt>
                <c:pt idx="3103">
                  <c:v>4.3097277600000004</c:v>
                </c:pt>
                <c:pt idx="3104">
                  <c:v>4.3111166399999945</c:v>
                </c:pt>
                <c:pt idx="3105">
                  <c:v>4.3125055199999931</c:v>
                </c:pt>
                <c:pt idx="3106">
                  <c:v>4.3138943999999952</c:v>
                </c:pt>
                <c:pt idx="3107">
                  <c:v>4.3152835199999968</c:v>
                </c:pt>
                <c:pt idx="3108">
                  <c:v>4.3166724000000034</c:v>
                </c:pt>
                <c:pt idx="3109">
                  <c:v>4.3180612800000011</c:v>
                </c:pt>
                <c:pt idx="3110">
                  <c:v>4.3194501599999953</c:v>
                </c:pt>
                <c:pt idx="3111">
                  <c:v>4.3208390399999939</c:v>
                </c:pt>
                <c:pt idx="3112">
                  <c:v>4.322227919999996</c:v>
                </c:pt>
                <c:pt idx="3113">
                  <c:v>4.3236167999999964</c:v>
                </c:pt>
                <c:pt idx="3114">
                  <c:v>4.3250056799999932</c:v>
                </c:pt>
                <c:pt idx="3115">
                  <c:v>4.3263945599999944</c:v>
                </c:pt>
                <c:pt idx="3116">
                  <c:v>4.3277834399999966</c:v>
                </c:pt>
                <c:pt idx="3117">
                  <c:v>4.3291723199999952</c:v>
                </c:pt>
                <c:pt idx="3118">
                  <c:v>4.3305583200000006</c:v>
                </c:pt>
                <c:pt idx="3119">
                  <c:v>4.331947200000001</c:v>
                </c:pt>
                <c:pt idx="3120">
                  <c:v>4.3333360800000014</c:v>
                </c:pt>
                <c:pt idx="3121">
                  <c:v>4.3347249599999937</c:v>
                </c:pt>
                <c:pt idx="3122">
                  <c:v>4.3361167200000006</c:v>
                </c:pt>
                <c:pt idx="3123">
                  <c:v>4.3375055999999956</c:v>
                </c:pt>
                <c:pt idx="3124">
                  <c:v>4.3388944800000013</c:v>
                </c:pt>
                <c:pt idx="3125">
                  <c:v>4.3402833599999955</c:v>
                </c:pt>
                <c:pt idx="3126">
                  <c:v>4.3416722399999985</c:v>
                </c:pt>
                <c:pt idx="3127">
                  <c:v>4.3430611199999998</c:v>
                </c:pt>
                <c:pt idx="3128">
                  <c:v>4.3444555199999941</c:v>
                </c:pt>
                <c:pt idx="3129">
                  <c:v>4.3458443999999954</c:v>
                </c:pt>
                <c:pt idx="3130">
                  <c:v>4.3472335200000005</c:v>
                </c:pt>
                <c:pt idx="3131">
                  <c:v>4.3486224000000044</c:v>
                </c:pt>
                <c:pt idx="3132">
                  <c:v>4.3500112799999959</c:v>
                </c:pt>
                <c:pt idx="3133">
                  <c:v>4.3514001599999954</c:v>
                </c:pt>
                <c:pt idx="3134">
                  <c:v>4.3527751199999978</c:v>
                </c:pt>
                <c:pt idx="3135">
                  <c:v>4.3541639999999955</c:v>
                </c:pt>
                <c:pt idx="3136">
                  <c:v>4.3555667999999965</c:v>
                </c:pt>
                <c:pt idx="3137">
                  <c:v>4.3569417599999962</c:v>
                </c:pt>
                <c:pt idx="3138">
                  <c:v>4.3583306399999957</c:v>
                </c:pt>
                <c:pt idx="3139">
                  <c:v>4.359722399999999</c:v>
                </c:pt>
                <c:pt idx="3140">
                  <c:v>4.3611112799999905</c:v>
                </c:pt>
                <c:pt idx="3141">
                  <c:v>4.3625001599999926</c:v>
                </c:pt>
                <c:pt idx="3142">
                  <c:v>4.3638890399999948</c:v>
                </c:pt>
                <c:pt idx="3143">
                  <c:v>4.3652779200000005</c:v>
                </c:pt>
                <c:pt idx="3144">
                  <c:v>4.3666668000000008</c:v>
                </c:pt>
                <c:pt idx="3145">
                  <c:v>4.368055679999995</c:v>
                </c:pt>
                <c:pt idx="3146">
                  <c:v>4.3694416800000004</c:v>
                </c:pt>
                <c:pt idx="3147">
                  <c:v>4.3708334399999975</c:v>
                </c:pt>
                <c:pt idx="3148">
                  <c:v>4.3722223199999997</c:v>
                </c:pt>
                <c:pt idx="3149">
                  <c:v>4.3736167200000011</c:v>
                </c:pt>
                <c:pt idx="3150">
                  <c:v>4.3750055999999953</c:v>
                </c:pt>
                <c:pt idx="3151">
                  <c:v>4.3763944799999965</c:v>
                </c:pt>
                <c:pt idx="3152">
                  <c:v>4.377783359999996</c:v>
                </c:pt>
                <c:pt idx="3153">
                  <c:v>4.3791722399999964</c:v>
                </c:pt>
                <c:pt idx="3154">
                  <c:v>4.3805611200000003</c:v>
                </c:pt>
                <c:pt idx="3155">
                  <c:v>4.3819500000000007</c:v>
                </c:pt>
                <c:pt idx="3156">
                  <c:v>4.383338880000001</c:v>
                </c:pt>
                <c:pt idx="3157">
                  <c:v>4.3847277599999952</c:v>
                </c:pt>
                <c:pt idx="3158">
                  <c:v>4.3861166399999938</c:v>
                </c:pt>
                <c:pt idx="3159">
                  <c:v>4.3875055199999924</c:v>
                </c:pt>
                <c:pt idx="3160">
                  <c:v>4.3888943999999963</c:v>
                </c:pt>
                <c:pt idx="3161">
                  <c:v>4.3902835199999952</c:v>
                </c:pt>
                <c:pt idx="3162">
                  <c:v>4.3916723999999991</c:v>
                </c:pt>
                <c:pt idx="3163">
                  <c:v>4.393061279999996</c:v>
                </c:pt>
                <c:pt idx="3164">
                  <c:v>4.3944501599999937</c:v>
                </c:pt>
                <c:pt idx="3165">
                  <c:v>4.3958306399999945</c:v>
                </c:pt>
                <c:pt idx="3166">
                  <c:v>4.3972195199999966</c:v>
                </c:pt>
                <c:pt idx="3167">
                  <c:v>4.3986083999999988</c:v>
                </c:pt>
                <c:pt idx="3168">
                  <c:v>4.3999972799999938</c:v>
                </c:pt>
                <c:pt idx="3169">
                  <c:v>4.4013890400000024</c:v>
                </c:pt>
                <c:pt idx="3170">
                  <c:v>4.402777920000001</c:v>
                </c:pt>
                <c:pt idx="3171">
                  <c:v>4.4041668000000005</c:v>
                </c:pt>
                <c:pt idx="3172">
                  <c:v>4.4055556799999938</c:v>
                </c:pt>
                <c:pt idx="3173">
                  <c:v>4.4069445599999959</c:v>
                </c:pt>
                <c:pt idx="3174">
                  <c:v>4.4083334399999998</c:v>
                </c:pt>
                <c:pt idx="3175">
                  <c:v>4.4097223200000037</c:v>
                </c:pt>
                <c:pt idx="3176">
                  <c:v>4.4111112000000006</c:v>
                </c:pt>
                <c:pt idx="3177">
                  <c:v>4.4125000800000009</c:v>
                </c:pt>
                <c:pt idx="3178">
                  <c:v>4.4138889599999978</c:v>
                </c:pt>
                <c:pt idx="3179">
                  <c:v>4.4152807200000002</c:v>
                </c:pt>
                <c:pt idx="3180">
                  <c:v>4.4166696000000059</c:v>
                </c:pt>
                <c:pt idx="3181">
                  <c:v>4.4180611200000044</c:v>
                </c:pt>
                <c:pt idx="3182">
                  <c:v>4.4194528799999961</c:v>
                </c:pt>
                <c:pt idx="3183">
                  <c:v>4.4208417600000001</c:v>
                </c:pt>
                <c:pt idx="3184">
                  <c:v>4.4222306399999969</c:v>
                </c:pt>
                <c:pt idx="3185">
                  <c:v>4.4236195200000008</c:v>
                </c:pt>
                <c:pt idx="3186">
                  <c:v>4.4250084000000012</c:v>
                </c:pt>
                <c:pt idx="3187">
                  <c:v>4.4263972799999953</c:v>
                </c:pt>
                <c:pt idx="3188">
                  <c:v>4.4277861599999948</c:v>
                </c:pt>
                <c:pt idx="3189">
                  <c:v>4.4291750399999961</c:v>
                </c:pt>
                <c:pt idx="3190">
                  <c:v>4.4305639200000035</c:v>
                </c:pt>
                <c:pt idx="3191">
                  <c:v>4.4319528000000004</c:v>
                </c:pt>
                <c:pt idx="3192">
                  <c:v>4.4333416800000078</c:v>
                </c:pt>
                <c:pt idx="3193">
                  <c:v>4.4347305599999967</c:v>
                </c:pt>
                <c:pt idx="3194">
                  <c:v>4.4361194399999988</c:v>
                </c:pt>
                <c:pt idx="3195">
                  <c:v>4.4375083199999965</c:v>
                </c:pt>
                <c:pt idx="3196">
                  <c:v>4.4388972000000004</c:v>
                </c:pt>
                <c:pt idx="3197">
                  <c:v>4.4402860799999964</c:v>
                </c:pt>
                <c:pt idx="3198">
                  <c:v>4.4416749600000003</c:v>
                </c:pt>
                <c:pt idx="3199">
                  <c:v>4.4430638400000024</c:v>
                </c:pt>
                <c:pt idx="3200">
                  <c:v>4.444452959999996</c:v>
                </c:pt>
                <c:pt idx="3201">
                  <c:v>4.4458418399999964</c:v>
                </c:pt>
                <c:pt idx="3202">
                  <c:v>4.4472307200000003</c:v>
                </c:pt>
                <c:pt idx="3203">
                  <c:v>4.4486196000000024</c:v>
                </c:pt>
                <c:pt idx="3204">
                  <c:v>4.4500084800000046</c:v>
                </c:pt>
                <c:pt idx="3205">
                  <c:v>4.4513973599999987</c:v>
                </c:pt>
                <c:pt idx="3206">
                  <c:v>4.4527888799999937</c:v>
                </c:pt>
                <c:pt idx="3207">
                  <c:v>4.454177759999995</c:v>
                </c:pt>
                <c:pt idx="3208">
                  <c:v>4.4555555999999958</c:v>
                </c:pt>
                <c:pt idx="3209">
                  <c:v>4.4569444800000024</c:v>
                </c:pt>
                <c:pt idx="3210">
                  <c:v>4.458333360000001</c:v>
                </c:pt>
                <c:pt idx="3211">
                  <c:v>4.4597222400000014</c:v>
                </c:pt>
                <c:pt idx="3212">
                  <c:v>4.4611111199999955</c:v>
                </c:pt>
                <c:pt idx="3213">
                  <c:v>4.4624999999999995</c:v>
                </c:pt>
                <c:pt idx="3214">
                  <c:v>4.4638888799999936</c:v>
                </c:pt>
                <c:pt idx="3215">
                  <c:v>4.4652777600000002</c:v>
                </c:pt>
                <c:pt idx="3216">
                  <c:v>4.4666666400000024</c:v>
                </c:pt>
                <c:pt idx="3217">
                  <c:v>4.4680555199999956</c:v>
                </c:pt>
                <c:pt idx="3218">
                  <c:v>4.4694444000000013</c:v>
                </c:pt>
                <c:pt idx="3219">
                  <c:v>4.4708335200000002</c:v>
                </c:pt>
                <c:pt idx="3220">
                  <c:v>4.4722224000000059</c:v>
                </c:pt>
                <c:pt idx="3221">
                  <c:v>4.473608400000006</c:v>
                </c:pt>
                <c:pt idx="3222">
                  <c:v>4.4750001600000013</c:v>
                </c:pt>
                <c:pt idx="3223">
                  <c:v>4.476389039999999</c:v>
                </c:pt>
                <c:pt idx="3224">
                  <c:v>4.4777750400000009</c:v>
                </c:pt>
                <c:pt idx="3225">
                  <c:v>4.4791639200000057</c:v>
                </c:pt>
                <c:pt idx="3226">
                  <c:v>4.480552799999999</c:v>
                </c:pt>
                <c:pt idx="3227">
                  <c:v>4.4819416799999985</c:v>
                </c:pt>
                <c:pt idx="3228">
                  <c:v>4.4833305599999962</c:v>
                </c:pt>
                <c:pt idx="3229">
                  <c:v>4.4847223200000013</c:v>
                </c:pt>
                <c:pt idx="3230">
                  <c:v>4.486111199999999</c:v>
                </c:pt>
                <c:pt idx="3231">
                  <c:v>4.4875000799999949</c:v>
                </c:pt>
                <c:pt idx="3232">
                  <c:v>4.4888889599999962</c:v>
                </c:pt>
                <c:pt idx="3233">
                  <c:v>4.4902807200000012</c:v>
                </c:pt>
                <c:pt idx="3234">
                  <c:v>4.4916722399999989</c:v>
                </c:pt>
                <c:pt idx="3235">
                  <c:v>4.4930611199999992</c:v>
                </c:pt>
                <c:pt idx="3236">
                  <c:v>4.4944499999999996</c:v>
                </c:pt>
                <c:pt idx="3237">
                  <c:v>4.49583888</c:v>
                </c:pt>
                <c:pt idx="3238">
                  <c:v>4.4972277600000004</c:v>
                </c:pt>
                <c:pt idx="3239">
                  <c:v>4.4986166400000007</c:v>
                </c:pt>
                <c:pt idx="3240">
                  <c:v>4.5000055199999967</c:v>
                </c:pt>
                <c:pt idx="3241">
                  <c:v>4.5013943999999988</c:v>
                </c:pt>
                <c:pt idx="3242">
                  <c:v>4.5027835199999968</c:v>
                </c:pt>
                <c:pt idx="3243">
                  <c:v>4.5041724000000007</c:v>
                </c:pt>
                <c:pt idx="3244">
                  <c:v>4.5055612800000011</c:v>
                </c:pt>
                <c:pt idx="3245">
                  <c:v>4.5069501599999953</c:v>
                </c:pt>
                <c:pt idx="3246">
                  <c:v>4.5083390399999965</c:v>
                </c:pt>
                <c:pt idx="3247">
                  <c:v>4.5097279199999996</c:v>
                </c:pt>
                <c:pt idx="3248">
                  <c:v>4.5111167999999964</c:v>
                </c:pt>
                <c:pt idx="3249">
                  <c:v>4.5125056799999932</c:v>
                </c:pt>
                <c:pt idx="3250">
                  <c:v>4.5138945599999944</c:v>
                </c:pt>
                <c:pt idx="3251">
                  <c:v>4.515283440000001</c:v>
                </c:pt>
                <c:pt idx="3252">
                  <c:v>4.5166723199999987</c:v>
                </c:pt>
                <c:pt idx="3253">
                  <c:v>4.5180611999999991</c:v>
                </c:pt>
                <c:pt idx="3254">
                  <c:v>4.5194500799999959</c:v>
                </c:pt>
                <c:pt idx="3255">
                  <c:v>4.5208389599999936</c:v>
                </c:pt>
                <c:pt idx="3256">
                  <c:v>4.5222278399999958</c:v>
                </c:pt>
                <c:pt idx="3257">
                  <c:v>4.5236167200000006</c:v>
                </c:pt>
                <c:pt idx="3258">
                  <c:v>4.5250055999999956</c:v>
                </c:pt>
                <c:pt idx="3259">
                  <c:v>4.5263944800000013</c:v>
                </c:pt>
                <c:pt idx="3260">
                  <c:v>4.5277833599999937</c:v>
                </c:pt>
                <c:pt idx="3261">
                  <c:v>4.5291751200000006</c:v>
                </c:pt>
                <c:pt idx="3262">
                  <c:v>4.5305529599999952</c:v>
                </c:pt>
                <c:pt idx="3263">
                  <c:v>4.5319555199999977</c:v>
                </c:pt>
                <c:pt idx="3264">
                  <c:v>4.5333443999999989</c:v>
                </c:pt>
                <c:pt idx="3265">
                  <c:v>4.5347335200000005</c:v>
                </c:pt>
                <c:pt idx="3266">
                  <c:v>4.5361224000000044</c:v>
                </c:pt>
                <c:pt idx="3267">
                  <c:v>4.5375112799999959</c:v>
                </c:pt>
                <c:pt idx="3268">
                  <c:v>4.5388862399999956</c:v>
                </c:pt>
                <c:pt idx="3269">
                  <c:v>4.5402751200000013</c:v>
                </c:pt>
                <c:pt idx="3270">
                  <c:v>4.541666639999999</c:v>
                </c:pt>
                <c:pt idx="3271">
                  <c:v>4.543052879999995</c:v>
                </c:pt>
                <c:pt idx="3272">
                  <c:v>4.5444417599999962</c:v>
                </c:pt>
                <c:pt idx="3273">
                  <c:v>4.5458335199999977</c:v>
                </c:pt>
                <c:pt idx="3274">
                  <c:v>4.5472195200000005</c:v>
                </c:pt>
                <c:pt idx="3275">
                  <c:v>4.5486084000000044</c:v>
                </c:pt>
                <c:pt idx="3276">
                  <c:v>4.5499972800000013</c:v>
                </c:pt>
                <c:pt idx="3277">
                  <c:v>4.5513861599999954</c:v>
                </c:pt>
                <c:pt idx="3278">
                  <c:v>4.5527750399999949</c:v>
                </c:pt>
                <c:pt idx="3279">
                  <c:v>4.5541639199999961</c:v>
                </c:pt>
                <c:pt idx="3280">
                  <c:v>4.5555527999999965</c:v>
                </c:pt>
                <c:pt idx="3281">
                  <c:v>4.5569416800000004</c:v>
                </c:pt>
                <c:pt idx="3282">
                  <c:v>4.5583334399999975</c:v>
                </c:pt>
                <c:pt idx="3283">
                  <c:v>4.5597249599999961</c:v>
                </c:pt>
                <c:pt idx="3284">
                  <c:v>4.5611138399999946</c:v>
                </c:pt>
                <c:pt idx="3285">
                  <c:v>4.5625029599999918</c:v>
                </c:pt>
                <c:pt idx="3286">
                  <c:v>4.5638918399999948</c:v>
                </c:pt>
                <c:pt idx="3287">
                  <c:v>4.5652807199999961</c:v>
                </c:pt>
                <c:pt idx="3288">
                  <c:v>4.5666696000000035</c:v>
                </c:pt>
                <c:pt idx="3289">
                  <c:v>4.5680584800000004</c:v>
                </c:pt>
                <c:pt idx="3290">
                  <c:v>4.5694473600000007</c:v>
                </c:pt>
                <c:pt idx="3291">
                  <c:v>4.5708362399999967</c:v>
                </c:pt>
                <c:pt idx="3292">
                  <c:v>4.5722251199999988</c:v>
                </c:pt>
                <c:pt idx="3293">
                  <c:v>4.5736139999999992</c:v>
                </c:pt>
                <c:pt idx="3294">
                  <c:v>4.5750055199999959</c:v>
                </c:pt>
                <c:pt idx="3295">
                  <c:v>4.5763943999999999</c:v>
                </c:pt>
                <c:pt idx="3296">
                  <c:v>4.5777835199999952</c:v>
                </c:pt>
                <c:pt idx="3297">
                  <c:v>4.5791723999999991</c:v>
                </c:pt>
                <c:pt idx="3298">
                  <c:v>4.580561279999996</c:v>
                </c:pt>
                <c:pt idx="3299">
                  <c:v>4.5819501599999963</c:v>
                </c:pt>
                <c:pt idx="3300">
                  <c:v>4.5833390400000003</c:v>
                </c:pt>
                <c:pt idx="3301">
                  <c:v>4.5847250399999959</c:v>
                </c:pt>
                <c:pt idx="3302">
                  <c:v>4.5861139199999963</c:v>
                </c:pt>
                <c:pt idx="3303">
                  <c:v>4.5875027999999975</c:v>
                </c:pt>
                <c:pt idx="3304">
                  <c:v>4.5888916800000024</c:v>
                </c:pt>
                <c:pt idx="3305">
                  <c:v>4.5902805599999956</c:v>
                </c:pt>
                <c:pt idx="3306">
                  <c:v>4.5916694400000058</c:v>
                </c:pt>
                <c:pt idx="3307">
                  <c:v>4.5930583199999955</c:v>
                </c:pt>
                <c:pt idx="3308">
                  <c:v>4.5944471999999985</c:v>
                </c:pt>
                <c:pt idx="3309">
                  <c:v>4.595841839999995</c:v>
                </c:pt>
                <c:pt idx="3310">
                  <c:v>4.5972307199999962</c:v>
                </c:pt>
                <c:pt idx="3311">
                  <c:v>4.5986196000000001</c:v>
                </c:pt>
                <c:pt idx="3312">
                  <c:v>4.6000084800000014</c:v>
                </c:pt>
                <c:pt idx="3313">
                  <c:v>4.6013973600000009</c:v>
                </c:pt>
                <c:pt idx="3314">
                  <c:v>4.6027862399999941</c:v>
                </c:pt>
                <c:pt idx="3315">
                  <c:v>4.6041751199999918</c:v>
                </c:pt>
                <c:pt idx="3316">
                  <c:v>4.6055639999999975</c:v>
                </c:pt>
                <c:pt idx="3317">
                  <c:v>4.6069528799999926</c:v>
                </c:pt>
                <c:pt idx="3318">
                  <c:v>4.6083417600000001</c:v>
                </c:pt>
                <c:pt idx="3319">
                  <c:v>4.6097306399999969</c:v>
                </c:pt>
                <c:pt idx="3320">
                  <c:v>4.6111195199999946</c:v>
                </c:pt>
                <c:pt idx="3321">
                  <c:v>4.6125083999999967</c:v>
                </c:pt>
                <c:pt idx="3322">
                  <c:v>4.6138972799999918</c:v>
                </c:pt>
                <c:pt idx="3323">
                  <c:v>4.6152861599999948</c:v>
                </c:pt>
                <c:pt idx="3324">
                  <c:v>4.6166750399999961</c:v>
                </c:pt>
                <c:pt idx="3325">
                  <c:v>4.6180667999999985</c:v>
                </c:pt>
                <c:pt idx="3326">
                  <c:v>4.6194527999999995</c:v>
                </c:pt>
                <c:pt idx="3327">
                  <c:v>4.6208445599999903</c:v>
                </c:pt>
                <c:pt idx="3328">
                  <c:v>4.622233439999996</c:v>
                </c:pt>
                <c:pt idx="3329">
                  <c:v>4.6236083999999975</c:v>
                </c:pt>
                <c:pt idx="3330">
                  <c:v>4.6250001599999946</c:v>
                </c:pt>
                <c:pt idx="3331">
                  <c:v>4.6263890399999967</c:v>
                </c:pt>
                <c:pt idx="3332">
                  <c:v>4.6277779199999918</c:v>
                </c:pt>
                <c:pt idx="3333">
                  <c:v>4.6291667999999975</c:v>
                </c:pt>
                <c:pt idx="3334">
                  <c:v>4.6305556799999925</c:v>
                </c:pt>
                <c:pt idx="3335">
                  <c:v>4.6319445599999947</c:v>
                </c:pt>
                <c:pt idx="3336">
                  <c:v>4.6333334400000004</c:v>
                </c:pt>
                <c:pt idx="3337">
                  <c:v>4.6347223200000007</c:v>
                </c:pt>
                <c:pt idx="3338">
                  <c:v>4.6361111999999975</c:v>
                </c:pt>
                <c:pt idx="3339">
                  <c:v>4.6375000799999917</c:v>
                </c:pt>
                <c:pt idx="3340">
                  <c:v>4.6388889599999938</c:v>
                </c:pt>
                <c:pt idx="3341">
                  <c:v>4.640277839999996</c:v>
                </c:pt>
                <c:pt idx="3342">
                  <c:v>4.6416667199999999</c:v>
                </c:pt>
                <c:pt idx="3343">
                  <c:v>4.6430555999999958</c:v>
                </c:pt>
                <c:pt idx="3344">
                  <c:v>4.6444444800000007</c:v>
                </c:pt>
                <c:pt idx="3345">
                  <c:v>4.6458333599999966</c:v>
                </c:pt>
                <c:pt idx="3346">
                  <c:v>4.6472222400000005</c:v>
                </c:pt>
                <c:pt idx="3347">
                  <c:v>4.6486111199999955</c:v>
                </c:pt>
                <c:pt idx="3348">
                  <c:v>4.6499999999999995</c:v>
                </c:pt>
                <c:pt idx="3349">
                  <c:v>4.6513888799999936</c:v>
                </c:pt>
                <c:pt idx="3350">
                  <c:v>4.6527777599999958</c:v>
                </c:pt>
                <c:pt idx="3351">
                  <c:v>4.6541666399999944</c:v>
                </c:pt>
                <c:pt idx="3352">
                  <c:v>4.655555519999993</c:v>
                </c:pt>
                <c:pt idx="3353">
                  <c:v>4.6569443999999978</c:v>
                </c:pt>
                <c:pt idx="3354">
                  <c:v>4.6583335199999958</c:v>
                </c:pt>
                <c:pt idx="3355">
                  <c:v>4.6597224000000024</c:v>
                </c:pt>
                <c:pt idx="3356">
                  <c:v>4.6611112799999947</c:v>
                </c:pt>
                <c:pt idx="3357">
                  <c:v>4.6625001599999942</c:v>
                </c:pt>
                <c:pt idx="3358">
                  <c:v>4.6638890399999937</c:v>
                </c:pt>
                <c:pt idx="3359">
                  <c:v>4.665277919999995</c:v>
                </c:pt>
                <c:pt idx="3360">
                  <c:v>4.6666667999999998</c:v>
                </c:pt>
                <c:pt idx="3361">
                  <c:v>4.668055679999993</c:v>
                </c:pt>
                <c:pt idx="3362">
                  <c:v>4.6694445599999943</c:v>
                </c:pt>
                <c:pt idx="3363">
                  <c:v>4.6708334400000009</c:v>
                </c:pt>
                <c:pt idx="3364">
                  <c:v>4.6722223200000013</c:v>
                </c:pt>
                <c:pt idx="3365">
                  <c:v>4.673611199999999</c:v>
                </c:pt>
                <c:pt idx="3366">
                  <c:v>4.6750000799999949</c:v>
                </c:pt>
                <c:pt idx="3367">
                  <c:v>4.6763889599999962</c:v>
                </c:pt>
                <c:pt idx="3368">
                  <c:v>4.6777807199999968</c:v>
                </c:pt>
                <c:pt idx="3369">
                  <c:v>4.6791722399999953</c:v>
                </c:pt>
                <c:pt idx="3370">
                  <c:v>4.6805611199999975</c:v>
                </c:pt>
                <c:pt idx="3371">
                  <c:v>4.6819499999999996</c:v>
                </c:pt>
                <c:pt idx="3372">
                  <c:v>4.68333888</c:v>
                </c:pt>
                <c:pt idx="3373">
                  <c:v>4.6847277599999968</c:v>
                </c:pt>
                <c:pt idx="3374">
                  <c:v>4.6861166399999945</c:v>
                </c:pt>
                <c:pt idx="3375">
                  <c:v>4.6875055199999931</c:v>
                </c:pt>
                <c:pt idx="3376">
                  <c:v>4.6888943999999952</c:v>
                </c:pt>
                <c:pt idx="3377">
                  <c:v>4.6902835199999968</c:v>
                </c:pt>
                <c:pt idx="3378">
                  <c:v>4.6916695199999996</c:v>
                </c:pt>
                <c:pt idx="3379">
                  <c:v>4.6930584</c:v>
                </c:pt>
                <c:pt idx="3380">
                  <c:v>4.6944472799999932</c:v>
                </c:pt>
                <c:pt idx="3381">
                  <c:v>4.6958361599999945</c:v>
                </c:pt>
                <c:pt idx="3382">
                  <c:v>4.6972250399999966</c:v>
                </c:pt>
                <c:pt idx="3383">
                  <c:v>4.6986139199999952</c:v>
                </c:pt>
                <c:pt idx="3384">
                  <c:v>4.7000027999999991</c:v>
                </c:pt>
                <c:pt idx="3385">
                  <c:v>4.7013916799999995</c:v>
                </c:pt>
                <c:pt idx="3386">
                  <c:v>4.7027805599999937</c:v>
                </c:pt>
                <c:pt idx="3387">
                  <c:v>4.7041694400000003</c:v>
                </c:pt>
                <c:pt idx="3388">
                  <c:v>4.7055583200000006</c:v>
                </c:pt>
                <c:pt idx="3389">
                  <c:v>4.706947200000001</c:v>
                </c:pt>
                <c:pt idx="3390">
                  <c:v>4.7083360800000014</c:v>
                </c:pt>
                <c:pt idx="3391">
                  <c:v>4.7097278400000002</c:v>
                </c:pt>
                <c:pt idx="3392">
                  <c:v>4.7111167200000006</c:v>
                </c:pt>
                <c:pt idx="3393">
                  <c:v>4.7125055999999956</c:v>
                </c:pt>
                <c:pt idx="3394">
                  <c:v>4.7138999999999998</c:v>
                </c:pt>
                <c:pt idx="3395">
                  <c:v>4.7152888800000001</c:v>
                </c:pt>
                <c:pt idx="3396">
                  <c:v>4.7166777600000014</c:v>
                </c:pt>
                <c:pt idx="3397">
                  <c:v>4.7180666400000009</c:v>
                </c:pt>
                <c:pt idx="3398">
                  <c:v>4.7194555199999977</c:v>
                </c:pt>
                <c:pt idx="3399">
                  <c:v>4.7208443999999954</c:v>
                </c:pt>
                <c:pt idx="3400">
                  <c:v>4.7222335200000005</c:v>
                </c:pt>
                <c:pt idx="3401">
                  <c:v>4.7236224000000044</c:v>
                </c:pt>
                <c:pt idx="3402">
                  <c:v>4.7250112799999959</c:v>
                </c:pt>
                <c:pt idx="3403">
                  <c:v>4.7264001599999954</c:v>
                </c:pt>
                <c:pt idx="3404">
                  <c:v>4.7277777599999977</c:v>
                </c:pt>
                <c:pt idx="3405">
                  <c:v>4.7291666399999954</c:v>
                </c:pt>
                <c:pt idx="3406">
                  <c:v>4.7305555199999949</c:v>
                </c:pt>
                <c:pt idx="3407">
                  <c:v>4.7319417599999998</c:v>
                </c:pt>
                <c:pt idx="3408">
                  <c:v>4.7333306400000001</c:v>
                </c:pt>
                <c:pt idx="3409">
                  <c:v>4.7347195200000005</c:v>
                </c:pt>
                <c:pt idx="3410">
                  <c:v>4.7361084000000044</c:v>
                </c:pt>
                <c:pt idx="3411">
                  <c:v>4.7374972800000013</c:v>
                </c:pt>
                <c:pt idx="3412">
                  <c:v>4.7388861599999954</c:v>
                </c:pt>
                <c:pt idx="3413">
                  <c:v>4.7402750399999976</c:v>
                </c:pt>
                <c:pt idx="3414">
                  <c:v>4.7416639200000041</c:v>
                </c:pt>
                <c:pt idx="3415">
                  <c:v>4.7430556800000012</c:v>
                </c:pt>
                <c:pt idx="3416">
                  <c:v>4.7444471999999989</c:v>
                </c:pt>
                <c:pt idx="3417">
                  <c:v>4.7458360799999948</c:v>
                </c:pt>
                <c:pt idx="3418">
                  <c:v>4.7472249599999961</c:v>
                </c:pt>
                <c:pt idx="3419">
                  <c:v>4.74861384</c:v>
                </c:pt>
                <c:pt idx="3420">
                  <c:v>4.7500029599999953</c:v>
                </c:pt>
                <c:pt idx="3421">
                  <c:v>4.7513918399999975</c:v>
                </c:pt>
                <c:pt idx="3422">
                  <c:v>4.7527807199999961</c:v>
                </c:pt>
                <c:pt idx="3423">
                  <c:v>4.7541696</c:v>
                </c:pt>
                <c:pt idx="3424">
                  <c:v>4.7555584800000004</c:v>
                </c:pt>
                <c:pt idx="3425">
                  <c:v>4.7569473600000007</c:v>
                </c:pt>
                <c:pt idx="3426">
                  <c:v>4.7583362399999967</c:v>
                </c:pt>
                <c:pt idx="3427">
                  <c:v>4.7597251199999988</c:v>
                </c:pt>
                <c:pt idx="3428">
                  <c:v>4.7611139999999965</c:v>
                </c:pt>
                <c:pt idx="3429">
                  <c:v>4.7625028799999924</c:v>
                </c:pt>
                <c:pt idx="3430">
                  <c:v>4.7638917599999964</c:v>
                </c:pt>
                <c:pt idx="3431">
                  <c:v>4.7652835199999952</c:v>
                </c:pt>
                <c:pt idx="3432">
                  <c:v>4.7666723999999991</c:v>
                </c:pt>
                <c:pt idx="3433">
                  <c:v>4.7680639199999995</c:v>
                </c:pt>
                <c:pt idx="3434">
                  <c:v>4.7694527999999998</c:v>
                </c:pt>
                <c:pt idx="3435">
                  <c:v>4.7708416800000037</c:v>
                </c:pt>
                <c:pt idx="3436">
                  <c:v>4.7722305600000006</c:v>
                </c:pt>
                <c:pt idx="3437">
                  <c:v>4.7736194400000045</c:v>
                </c:pt>
                <c:pt idx="3438">
                  <c:v>4.7750083200000013</c:v>
                </c:pt>
                <c:pt idx="3439">
                  <c:v>4.7764000800000037</c:v>
                </c:pt>
                <c:pt idx="3440">
                  <c:v>4.7777889600000005</c:v>
                </c:pt>
                <c:pt idx="3441">
                  <c:v>4.7791778400000009</c:v>
                </c:pt>
                <c:pt idx="3442">
                  <c:v>4.7805667200000013</c:v>
                </c:pt>
                <c:pt idx="3443">
                  <c:v>4.7819416800000045</c:v>
                </c:pt>
                <c:pt idx="3444">
                  <c:v>4.7833444799999985</c:v>
                </c:pt>
                <c:pt idx="3445">
                  <c:v>4.7847194399999955</c:v>
                </c:pt>
                <c:pt idx="3446">
                  <c:v>4.7861222400000001</c:v>
                </c:pt>
                <c:pt idx="3447">
                  <c:v>4.7874971999999998</c:v>
                </c:pt>
                <c:pt idx="3448">
                  <c:v>4.7888860800000002</c:v>
                </c:pt>
                <c:pt idx="3449">
                  <c:v>4.7902749600000005</c:v>
                </c:pt>
                <c:pt idx="3450">
                  <c:v>4.7916638400000044</c:v>
                </c:pt>
                <c:pt idx="3451">
                  <c:v>4.7930529599999963</c:v>
                </c:pt>
                <c:pt idx="3452">
                  <c:v>4.7944418399999957</c:v>
                </c:pt>
                <c:pt idx="3453">
                  <c:v>4.7958307200000005</c:v>
                </c:pt>
                <c:pt idx="3454">
                  <c:v>4.7972196000000009</c:v>
                </c:pt>
                <c:pt idx="3455">
                  <c:v>4.7986084800000057</c:v>
                </c:pt>
                <c:pt idx="3456">
                  <c:v>4.7999973599999954</c:v>
                </c:pt>
                <c:pt idx="3457">
                  <c:v>4.8013888799999949</c:v>
                </c:pt>
                <c:pt idx="3458">
                  <c:v>4.8027835199999949</c:v>
                </c:pt>
                <c:pt idx="3459">
                  <c:v>4.8041723999999961</c:v>
                </c:pt>
                <c:pt idx="3460">
                  <c:v>4.80556128</c:v>
                </c:pt>
                <c:pt idx="3461">
                  <c:v>4.8069501599999969</c:v>
                </c:pt>
                <c:pt idx="3462">
                  <c:v>4.8083390400000008</c:v>
                </c:pt>
                <c:pt idx="3463">
                  <c:v>4.8097279200000012</c:v>
                </c:pt>
                <c:pt idx="3464">
                  <c:v>4.8111167999999953</c:v>
                </c:pt>
                <c:pt idx="3465">
                  <c:v>4.8125056799999903</c:v>
                </c:pt>
                <c:pt idx="3466">
                  <c:v>4.8138945599999925</c:v>
                </c:pt>
                <c:pt idx="3467">
                  <c:v>4.81528344</c:v>
                </c:pt>
                <c:pt idx="3468">
                  <c:v>4.8166723200000003</c:v>
                </c:pt>
                <c:pt idx="3469">
                  <c:v>4.8180612000000007</c:v>
                </c:pt>
                <c:pt idx="3470">
                  <c:v>4.819452959999996</c:v>
                </c:pt>
                <c:pt idx="3471">
                  <c:v>4.8208418399999937</c:v>
                </c:pt>
                <c:pt idx="3472">
                  <c:v>4.8222307199999959</c:v>
                </c:pt>
                <c:pt idx="3473">
                  <c:v>4.8236222400000006</c:v>
                </c:pt>
                <c:pt idx="3474">
                  <c:v>4.8250000799999917</c:v>
                </c:pt>
                <c:pt idx="3475">
                  <c:v>4.8263889599999938</c:v>
                </c:pt>
                <c:pt idx="3476">
                  <c:v>4.8277778399999924</c:v>
                </c:pt>
                <c:pt idx="3477">
                  <c:v>4.8291667199999964</c:v>
                </c:pt>
                <c:pt idx="3478">
                  <c:v>4.8305555999999958</c:v>
                </c:pt>
                <c:pt idx="3479">
                  <c:v>4.8319444800000024</c:v>
                </c:pt>
                <c:pt idx="3480">
                  <c:v>4.833333360000001</c:v>
                </c:pt>
                <c:pt idx="3481">
                  <c:v>4.8347222400000005</c:v>
                </c:pt>
                <c:pt idx="3482">
                  <c:v>4.8361111199999955</c:v>
                </c:pt>
                <c:pt idx="3483">
                  <c:v>4.8374999999999995</c:v>
                </c:pt>
                <c:pt idx="3484">
                  <c:v>4.8388888799999936</c:v>
                </c:pt>
                <c:pt idx="3485">
                  <c:v>4.8402751200000003</c:v>
                </c:pt>
                <c:pt idx="3486">
                  <c:v>4.8416666400000024</c:v>
                </c:pt>
                <c:pt idx="3487">
                  <c:v>4.8430555199999956</c:v>
                </c:pt>
                <c:pt idx="3488">
                  <c:v>4.8444472799999936</c:v>
                </c:pt>
                <c:pt idx="3489">
                  <c:v>4.8458335199999958</c:v>
                </c:pt>
                <c:pt idx="3490">
                  <c:v>4.8472224000000024</c:v>
                </c:pt>
                <c:pt idx="3491">
                  <c:v>4.848611280000001</c:v>
                </c:pt>
                <c:pt idx="3492">
                  <c:v>4.8500001599999978</c:v>
                </c:pt>
                <c:pt idx="3493">
                  <c:v>4.8513890399999955</c:v>
                </c:pt>
                <c:pt idx="3494">
                  <c:v>4.852777919999995</c:v>
                </c:pt>
                <c:pt idx="3495">
                  <c:v>4.8541694399999962</c:v>
                </c:pt>
                <c:pt idx="3496">
                  <c:v>4.8555611999999995</c:v>
                </c:pt>
                <c:pt idx="3497">
                  <c:v>4.8569500799999918</c:v>
                </c:pt>
                <c:pt idx="3498">
                  <c:v>4.8583389599999949</c:v>
                </c:pt>
                <c:pt idx="3499">
                  <c:v>4.8597307200000008</c:v>
                </c:pt>
                <c:pt idx="3500">
                  <c:v>4.8611195999999968</c:v>
                </c:pt>
                <c:pt idx="3501">
                  <c:v>4.8625084799999918</c:v>
                </c:pt>
                <c:pt idx="3502">
                  <c:v>4.8638973599999948</c:v>
                </c:pt>
                <c:pt idx="3503">
                  <c:v>4.8652862399999925</c:v>
                </c:pt>
                <c:pt idx="3504">
                  <c:v>4.86667512</c:v>
                </c:pt>
                <c:pt idx="3505">
                  <c:v>4.8680639999999995</c:v>
                </c:pt>
                <c:pt idx="3506">
                  <c:v>4.8694528800000008</c:v>
                </c:pt>
                <c:pt idx="3507">
                  <c:v>4.8708417600000011</c:v>
                </c:pt>
                <c:pt idx="3508">
                  <c:v>4.8722306399999953</c:v>
                </c:pt>
                <c:pt idx="3509">
                  <c:v>4.8736195199999965</c:v>
                </c:pt>
                <c:pt idx="3510">
                  <c:v>4.8750083999999996</c:v>
                </c:pt>
                <c:pt idx="3511">
                  <c:v>4.8763972799999964</c:v>
                </c:pt>
                <c:pt idx="3512">
                  <c:v>4.8777861599999959</c:v>
                </c:pt>
                <c:pt idx="3513">
                  <c:v>4.8791750400000007</c:v>
                </c:pt>
                <c:pt idx="3514">
                  <c:v>4.8805612800000011</c:v>
                </c:pt>
                <c:pt idx="3515">
                  <c:v>4.8819527999999988</c:v>
                </c:pt>
                <c:pt idx="3516">
                  <c:v>4.8833416799999965</c:v>
                </c:pt>
                <c:pt idx="3517">
                  <c:v>4.8847305599999924</c:v>
                </c:pt>
                <c:pt idx="3518">
                  <c:v>4.8861194399999963</c:v>
                </c:pt>
                <c:pt idx="3519">
                  <c:v>4.8875056799999932</c:v>
                </c:pt>
                <c:pt idx="3520">
                  <c:v>4.8888972000000006</c:v>
                </c:pt>
                <c:pt idx="3521">
                  <c:v>4.890286080000001</c:v>
                </c:pt>
                <c:pt idx="3522">
                  <c:v>4.8916749600000005</c:v>
                </c:pt>
                <c:pt idx="3523">
                  <c:v>4.8930527999999995</c:v>
                </c:pt>
                <c:pt idx="3524">
                  <c:v>4.8944416799999937</c:v>
                </c:pt>
                <c:pt idx="3525">
                  <c:v>4.8958444800000009</c:v>
                </c:pt>
                <c:pt idx="3526">
                  <c:v>4.8972194400000006</c:v>
                </c:pt>
                <c:pt idx="3527">
                  <c:v>4.8986222399999955</c:v>
                </c:pt>
                <c:pt idx="3528">
                  <c:v>4.9000111199999985</c:v>
                </c:pt>
                <c:pt idx="3529">
                  <c:v>4.9014000000000024</c:v>
                </c:pt>
                <c:pt idx="3530">
                  <c:v>4.9027888800000001</c:v>
                </c:pt>
                <c:pt idx="3531">
                  <c:v>4.9041777600000005</c:v>
                </c:pt>
                <c:pt idx="3532">
                  <c:v>4.9055666400000009</c:v>
                </c:pt>
                <c:pt idx="3533">
                  <c:v>4.9069555199999977</c:v>
                </c:pt>
                <c:pt idx="3534">
                  <c:v>4.9083443999999989</c:v>
                </c:pt>
                <c:pt idx="3535">
                  <c:v>4.9097335200000014</c:v>
                </c:pt>
                <c:pt idx="3536">
                  <c:v>4.9111224000000044</c:v>
                </c:pt>
                <c:pt idx="3537">
                  <c:v>4.9125112799999959</c:v>
                </c:pt>
                <c:pt idx="3538">
                  <c:v>4.9139001599999954</c:v>
                </c:pt>
                <c:pt idx="3539">
                  <c:v>4.9152890399999976</c:v>
                </c:pt>
                <c:pt idx="3540">
                  <c:v>4.9166640000000026</c:v>
                </c:pt>
                <c:pt idx="3541">
                  <c:v>4.918052879999995</c:v>
                </c:pt>
                <c:pt idx="3542">
                  <c:v>4.9194417599999998</c:v>
                </c:pt>
                <c:pt idx="3543">
                  <c:v>4.9208306399999957</c:v>
                </c:pt>
                <c:pt idx="3544">
                  <c:v>4.9222195200000005</c:v>
                </c:pt>
                <c:pt idx="3545">
                  <c:v>4.9236084000000044</c:v>
                </c:pt>
                <c:pt idx="3546">
                  <c:v>4.9249972799999959</c:v>
                </c:pt>
                <c:pt idx="3547">
                  <c:v>4.9263861599999954</c:v>
                </c:pt>
                <c:pt idx="3548">
                  <c:v>4.9277779200000005</c:v>
                </c:pt>
                <c:pt idx="3549">
                  <c:v>4.9291694400000043</c:v>
                </c:pt>
                <c:pt idx="3550">
                  <c:v>4.9305583200000012</c:v>
                </c:pt>
                <c:pt idx="3551">
                  <c:v>4.9319472000000024</c:v>
                </c:pt>
                <c:pt idx="3552">
                  <c:v>4.9333360799999975</c:v>
                </c:pt>
                <c:pt idx="3553">
                  <c:v>4.9347249599999961</c:v>
                </c:pt>
                <c:pt idx="3554">
                  <c:v>4.93611384</c:v>
                </c:pt>
                <c:pt idx="3555">
                  <c:v>4.9375029599999953</c:v>
                </c:pt>
                <c:pt idx="3556">
                  <c:v>4.9388918399999975</c:v>
                </c:pt>
                <c:pt idx="3557">
                  <c:v>4.9402807199999996</c:v>
                </c:pt>
                <c:pt idx="3558">
                  <c:v>4.9416696000000071</c:v>
                </c:pt>
                <c:pt idx="3559">
                  <c:v>4.9430584800000039</c:v>
                </c:pt>
                <c:pt idx="3560">
                  <c:v>4.9444473600000007</c:v>
                </c:pt>
                <c:pt idx="3561">
                  <c:v>4.9458362399999967</c:v>
                </c:pt>
                <c:pt idx="3562">
                  <c:v>4.9472251199999988</c:v>
                </c:pt>
                <c:pt idx="3563">
                  <c:v>4.9486139999999992</c:v>
                </c:pt>
                <c:pt idx="3564">
                  <c:v>4.950002879999996</c:v>
                </c:pt>
                <c:pt idx="3565">
                  <c:v>4.9513917599999999</c:v>
                </c:pt>
                <c:pt idx="3566">
                  <c:v>4.9527806399999958</c:v>
                </c:pt>
                <c:pt idx="3567">
                  <c:v>4.954166639999996</c:v>
                </c:pt>
                <c:pt idx="3568">
                  <c:v>4.9555555199999937</c:v>
                </c:pt>
                <c:pt idx="3569">
                  <c:v>4.9569444000000003</c:v>
                </c:pt>
                <c:pt idx="3570">
                  <c:v>4.9583361599999956</c:v>
                </c:pt>
                <c:pt idx="3571">
                  <c:v>4.9597279200000024</c:v>
                </c:pt>
                <c:pt idx="3572">
                  <c:v>4.9611139199999963</c:v>
                </c:pt>
                <c:pt idx="3573">
                  <c:v>4.9625056800000005</c:v>
                </c:pt>
                <c:pt idx="3574">
                  <c:v>4.9638945599999937</c:v>
                </c:pt>
                <c:pt idx="3575">
                  <c:v>4.9652834399999985</c:v>
                </c:pt>
                <c:pt idx="3576">
                  <c:v>4.9666749599999962</c:v>
                </c:pt>
                <c:pt idx="3577">
                  <c:v>4.9680638400000001</c:v>
                </c:pt>
                <c:pt idx="3578">
                  <c:v>4.9694529599999955</c:v>
                </c:pt>
                <c:pt idx="3579">
                  <c:v>4.9708418399999985</c:v>
                </c:pt>
                <c:pt idx="3580">
                  <c:v>4.9722307199999998</c:v>
                </c:pt>
                <c:pt idx="3581">
                  <c:v>4.9736196000000037</c:v>
                </c:pt>
                <c:pt idx="3582">
                  <c:v>4.9750084800000058</c:v>
                </c:pt>
                <c:pt idx="3583">
                  <c:v>4.9763973600000044</c:v>
                </c:pt>
                <c:pt idx="3584">
                  <c:v>4.9777862399999977</c:v>
                </c:pt>
                <c:pt idx="3585">
                  <c:v>4.979175119999999</c:v>
                </c:pt>
                <c:pt idx="3586">
                  <c:v>4.9805639999999993</c:v>
                </c:pt>
                <c:pt idx="3587">
                  <c:v>4.9819528799999961</c:v>
                </c:pt>
                <c:pt idx="3588">
                  <c:v>4.9833417600000036</c:v>
                </c:pt>
                <c:pt idx="3589">
                  <c:v>4.9847306399999969</c:v>
                </c:pt>
                <c:pt idx="3590">
                  <c:v>4.9861195200000008</c:v>
                </c:pt>
                <c:pt idx="3591">
                  <c:v>4.9875084000000012</c:v>
                </c:pt>
                <c:pt idx="3592">
                  <c:v>4.9888972799999953</c:v>
                </c:pt>
                <c:pt idx="3593">
                  <c:v>4.9902861599999975</c:v>
                </c:pt>
                <c:pt idx="3594">
                  <c:v>4.9916750399999996</c:v>
                </c:pt>
                <c:pt idx="3595">
                  <c:v>4.9930612800000036</c:v>
                </c:pt>
                <c:pt idx="3596">
                  <c:v>4.9944501599999969</c:v>
                </c:pt>
                <c:pt idx="3597">
                  <c:v>4.9958416800000034</c:v>
                </c:pt>
                <c:pt idx="3598">
                  <c:v>4.9972305599999967</c:v>
                </c:pt>
                <c:pt idx="3599">
                  <c:v>4.9986194399999988</c:v>
                </c:pt>
                <c:pt idx="3600">
                  <c:v>5.0000083199999965</c:v>
                </c:pt>
                <c:pt idx="3601">
                  <c:v>5.0013972000000004</c:v>
                </c:pt>
                <c:pt idx="3602">
                  <c:v>5.0027860799999937</c:v>
                </c:pt>
                <c:pt idx="3603">
                  <c:v>5.0041749599999932</c:v>
                </c:pt>
                <c:pt idx="3604">
                  <c:v>5.0055638400000007</c:v>
                </c:pt>
                <c:pt idx="3605">
                  <c:v>5.006952959999996</c:v>
                </c:pt>
                <c:pt idx="3606">
                  <c:v>5.0083418399999964</c:v>
                </c:pt>
                <c:pt idx="3607">
                  <c:v>5.0097307200000003</c:v>
                </c:pt>
                <c:pt idx="3608">
                  <c:v>5.0111222400000006</c:v>
                </c:pt>
                <c:pt idx="3609">
                  <c:v>5.0125000799999917</c:v>
                </c:pt>
                <c:pt idx="3610">
                  <c:v>5.0138889599999938</c:v>
                </c:pt>
                <c:pt idx="3611">
                  <c:v>5.015277839999996</c:v>
                </c:pt>
                <c:pt idx="3612">
                  <c:v>5.0166667199999999</c:v>
                </c:pt>
                <c:pt idx="3613">
                  <c:v>5.0180584799999952</c:v>
                </c:pt>
                <c:pt idx="3614">
                  <c:v>5.0194473599999965</c:v>
                </c:pt>
                <c:pt idx="3615">
                  <c:v>5.0208362399999924</c:v>
                </c:pt>
                <c:pt idx="3616">
                  <c:v>5.0222251199999963</c:v>
                </c:pt>
                <c:pt idx="3617">
                  <c:v>5.0236139999999985</c:v>
                </c:pt>
                <c:pt idx="3618">
                  <c:v>5.0250028800000006</c:v>
                </c:pt>
                <c:pt idx="3619">
                  <c:v>5.0263888799999936</c:v>
                </c:pt>
                <c:pt idx="3620">
                  <c:v>5.0277806399999942</c:v>
                </c:pt>
                <c:pt idx="3621">
                  <c:v>5.0291695199999955</c:v>
                </c:pt>
                <c:pt idx="3622">
                  <c:v>5.0305583999999985</c:v>
                </c:pt>
                <c:pt idx="3623">
                  <c:v>5.0319472799999962</c:v>
                </c:pt>
                <c:pt idx="3624">
                  <c:v>5.0333361600000002</c:v>
                </c:pt>
                <c:pt idx="3625">
                  <c:v>5.0347250400000005</c:v>
                </c:pt>
                <c:pt idx="3626">
                  <c:v>5.0361139200000009</c:v>
                </c:pt>
                <c:pt idx="3627">
                  <c:v>5.0375027999999995</c:v>
                </c:pt>
                <c:pt idx="3628">
                  <c:v>5.0388890399999955</c:v>
                </c:pt>
                <c:pt idx="3629">
                  <c:v>5.0402805599999949</c:v>
                </c:pt>
                <c:pt idx="3630">
                  <c:v>5.0416723200000044</c:v>
                </c:pt>
                <c:pt idx="3631">
                  <c:v>5.0430612000000012</c:v>
                </c:pt>
                <c:pt idx="3632">
                  <c:v>5.0444500799999918</c:v>
                </c:pt>
                <c:pt idx="3633">
                  <c:v>5.0458389599999949</c:v>
                </c:pt>
                <c:pt idx="3634">
                  <c:v>5.0472278399999961</c:v>
                </c:pt>
                <c:pt idx="3635">
                  <c:v>5.0486167200000001</c:v>
                </c:pt>
                <c:pt idx="3636">
                  <c:v>5.0500055999999969</c:v>
                </c:pt>
                <c:pt idx="3637">
                  <c:v>5.0513944800000044</c:v>
                </c:pt>
                <c:pt idx="3638">
                  <c:v>5.0527833599999967</c:v>
                </c:pt>
                <c:pt idx="3639">
                  <c:v>5.0541722399999918</c:v>
                </c:pt>
                <c:pt idx="3640">
                  <c:v>5.0555611199999975</c:v>
                </c:pt>
                <c:pt idx="3641">
                  <c:v>5.0569499999999996</c:v>
                </c:pt>
                <c:pt idx="3642">
                  <c:v>5.05833888</c:v>
                </c:pt>
                <c:pt idx="3643">
                  <c:v>5.0597277600000004</c:v>
                </c:pt>
                <c:pt idx="3644">
                  <c:v>5.0611166399999945</c:v>
                </c:pt>
                <c:pt idx="3645">
                  <c:v>5.0625055199999931</c:v>
                </c:pt>
                <c:pt idx="3646">
                  <c:v>5.0638943999999952</c:v>
                </c:pt>
                <c:pt idx="3647">
                  <c:v>5.0652806399999939</c:v>
                </c:pt>
                <c:pt idx="3648">
                  <c:v>5.0666695199999996</c:v>
                </c:pt>
                <c:pt idx="3649">
                  <c:v>5.0680612800000011</c:v>
                </c:pt>
                <c:pt idx="3650">
                  <c:v>5.0694472800000003</c:v>
                </c:pt>
                <c:pt idx="3651">
                  <c:v>5.0708390399999965</c:v>
                </c:pt>
                <c:pt idx="3652">
                  <c:v>5.0722250400000011</c:v>
                </c:pt>
                <c:pt idx="3653">
                  <c:v>5.0736139199999988</c:v>
                </c:pt>
                <c:pt idx="3654">
                  <c:v>5.0750027999999991</c:v>
                </c:pt>
                <c:pt idx="3655">
                  <c:v>5.0763916799999995</c:v>
                </c:pt>
                <c:pt idx="3656">
                  <c:v>5.077783440000001</c:v>
                </c:pt>
                <c:pt idx="3657">
                  <c:v>5.0791723199999987</c:v>
                </c:pt>
                <c:pt idx="3658">
                  <c:v>5.0805611999999991</c:v>
                </c:pt>
                <c:pt idx="3659">
                  <c:v>5.0819500799999959</c:v>
                </c:pt>
                <c:pt idx="3660">
                  <c:v>5.0833389599999963</c:v>
                </c:pt>
                <c:pt idx="3661">
                  <c:v>5.0847307200000005</c:v>
                </c:pt>
                <c:pt idx="3662">
                  <c:v>5.0861222399999955</c:v>
                </c:pt>
                <c:pt idx="3663">
                  <c:v>5.0875111199999949</c:v>
                </c:pt>
                <c:pt idx="3664">
                  <c:v>5.0888999999999998</c:v>
                </c:pt>
                <c:pt idx="3665">
                  <c:v>5.0902888800000001</c:v>
                </c:pt>
                <c:pt idx="3666">
                  <c:v>5.0916777600000014</c:v>
                </c:pt>
                <c:pt idx="3667">
                  <c:v>5.0930666400000009</c:v>
                </c:pt>
                <c:pt idx="3668">
                  <c:v>5.0944555199999941</c:v>
                </c:pt>
                <c:pt idx="3669">
                  <c:v>5.0958443999999954</c:v>
                </c:pt>
                <c:pt idx="3670">
                  <c:v>5.0972195999999963</c:v>
                </c:pt>
                <c:pt idx="3671">
                  <c:v>5.0986084800000038</c:v>
                </c:pt>
                <c:pt idx="3672">
                  <c:v>5.0999973600000006</c:v>
                </c:pt>
                <c:pt idx="3673">
                  <c:v>5.1013862399999956</c:v>
                </c:pt>
                <c:pt idx="3674">
                  <c:v>5.1027722399999957</c:v>
                </c:pt>
                <c:pt idx="3675">
                  <c:v>5.1041611200000006</c:v>
                </c:pt>
                <c:pt idx="3676">
                  <c:v>5.1055667999999965</c:v>
                </c:pt>
                <c:pt idx="3677">
                  <c:v>5.1069527999999975</c:v>
                </c:pt>
                <c:pt idx="3678">
                  <c:v>5.1083416799999961</c:v>
                </c:pt>
                <c:pt idx="3679">
                  <c:v>5.1097305599999947</c:v>
                </c:pt>
                <c:pt idx="3680">
                  <c:v>5.1111084000000009</c:v>
                </c:pt>
                <c:pt idx="3681">
                  <c:v>5.1125111999999948</c:v>
                </c:pt>
                <c:pt idx="3682">
                  <c:v>5.1138861599999919</c:v>
                </c:pt>
                <c:pt idx="3683">
                  <c:v>5.1152889599999947</c:v>
                </c:pt>
                <c:pt idx="3684">
                  <c:v>5.1166778399999968</c:v>
                </c:pt>
                <c:pt idx="3685">
                  <c:v>5.1180527999999965</c:v>
                </c:pt>
                <c:pt idx="3686">
                  <c:v>5.1194555999999967</c:v>
                </c:pt>
                <c:pt idx="3687">
                  <c:v>5.1208444799999917</c:v>
                </c:pt>
                <c:pt idx="3688">
                  <c:v>5.1222223199999961</c:v>
                </c:pt>
                <c:pt idx="3689">
                  <c:v>5.1236138399999946</c:v>
                </c:pt>
                <c:pt idx="3690">
                  <c:v>5.1250029599999918</c:v>
                </c:pt>
                <c:pt idx="3691">
                  <c:v>5.1263918399999948</c:v>
                </c:pt>
                <c:pt idx="3692">
                  <c:v>5.1277807199999925</c:v>
                </c:pt>
                <c:pt idx="3693">
                  <c:v>5.1291696</c:v>
                </c:pt>
                <c:pt idx="3694">
                  <c:v>5.1305584800000004</c:v>
                </c:pt>
                <c:pt idx="3695">
                  <c:v>5.1319473600000007</c:v>
                </c:pt>
                <c:pt idx="3696">
                  <c:v>5.1333362399999967</c:v>
                </c:pt>
                <c:pt idx="3697">
                  <c:v>5.1347251199999953</c:v>
                </c:pt>
                <c:pt idx="3698">
                  <c:v>5.1361139999999965</c:v>
                </c:pt>
                <c:pt idx="3699">
                  <c:v>5.1374999999999975</c:v>
                </c:pt>
                <c:pt idx="3700">
                  <c:v>5.1388888799999908</c:v>
                </c:pt>
                <c:pt idx="3701">
                  <c:v>5.1402806399999958</c:v>
                </c:pt>
                <c:pt idx="3702">
                  <c:v>5.1416695200000024</c:v>
                </c:pt>
                <c:pt idx="3703">
                  <c:v>5.143058400000001</c:v>
                </c:pt>
                <c:pt idx="3704">
                  <c:v>5.1444472799999907</c:v>
                </c:pt>
                <c:pt idx="3705">
                  <c:v>5.1458361599999938</c:v>
                </c:pt>
                <c:pt idx="3706">
                  <c:v>5.1472250399999959</c:v>
                </c:pt>
                <c:pt idx="3707">
                  <c:v>5.1486139199999963</c:v>
                </c:pt>
                <c:pt idx="3708">
                  <c:v>5.1500027999999975</c:v>
                </c:pt>
                <c:pt idx="3709">
                  <c:v>5.1513916800000024</c:v>
                </c:pt>
                <c:pt idx="3710">
                  <c:v>5.152780559999993</c:v>
                </c:pt>
                <c:pt idx="3711">
                  <c:v>5.1541694399999978</c:v>
                </c:pt>
                <c:pt idx="3712">
                  <c:v>5.1555583199999937</c:v>
                </c:pt>
                <c:pt idx="3713">
                  <c:v>5.1569471999999985</c:v>
                </c:pt>
                <c:pt idx="3714">
                  <c:v>5.1583389599999956</c:v>
                </c:pt>
                <c:pt idx="3715">
                  <c:v>5.1597307199999962</c:v>
                </c:pt>
                <c:pt idx="3716">
                  <c:v>5.1611195999999957</c:v>
                </c:pt>
                <c:pt idx="3717">
                  <c:v>5.1625084800000005</c:v>
                </c:pt>
                <c:pt idx="3718">
                  <c:v>5.1638973599999956</c:v>
                </c:pt>
                <c:pt idx="3719">
                  <c:v>5.1652862399999941</c:v>
                </c:pt>
                <c:pt idx="3720">
                  <c:v>5.1666751199999954</c:v>
                </c:pt>
                <c:pt idx="3721">
                  <c:v>5.1680639999999975</c:v>
                </c:pt>
                <c:pt idx="3722">
                  <c:v>5.1694528799999926</c:v>
                </c:pt>
                <c:pt idx="3723">
                  <c:v>5.1708417600000001</c:v>
                </c:pt>
                <c:pt idx="3724">
                  <c:v>5.1722306399999969</c:v>
                </c:pt>
                <c:pt idx="3725">
                  <c:v>5.1736195200000008</c:v>
                </c:pt>
                <c:pt idx="3726">
                  <c:v>5.1749944800000005</c:v>
                </c:pt>
                <c:pt idx="3727">
                  <c:v>5.1763972799999953</c:v>
                </c:pt>
                <c:pt idx="3728">
                  <c:v>5.1777861599999948</c:v>
                </c:pt>
                <c:pt idx="3729">
                  <c:v>5.1791779200000008</c:v>
                </c:pt>
                <c:pt idx="3730">
                  <c:v>5.18056392</c:v>
                </c:pt>
                <c:pt idx="3731">
                  <c:v>5.1819527999999995</c:v>
                </c:pt>
                <c:pt idx="3732">
                  <c:v>5.1833416800000034</c:v>
                </c:pt>
                <c:pt idx="3733">
                  <c:v>5.1847305599999931</c:v>
                </c:pt>
                <c:pt idx="3734">
                  <c:v>5.1861194399999953</c:v>
                </c:pt>
                <c:pt idx="3735">
                  <c:v>5.1875083199999938</c:v>
                </c:pt>
                <c:pt idx="3736">
                  <c:v>5.1888861599999947</c:v>
                </c:pt>
                <c:pt idx="3737">
                  <c:v>5.1902779199999953</c:v>
                </c:pt>
                <c:pt idx="3738">
                  <c:v>5.1916667999999992</c:v>
                </c:pt>
                <c:pt idx="3739">
                  <c:v>5.1930556799999925</c:v>
                </c:pt>
                <c:pt idx="3740">
                  <c:v>5.1944445599999911</c:v>
                </c:pt>
                <c:pt idx="3741">
                  <c:v>5.1958334399999968</c:v>
                </c:pt>
                <c:pt idx="3742">
                  <c:v>5.1972223200000007</c:v>
                </c:pt>
                <c:pt idx="3743">
                  <c:v>5.1986111999999975</c:v>
                </c:pt>
                <c:pt idx="3744">
                  <c:v>5.2000000799999953</c:v>
                </c:pt>
                <c:pt idx="3745">
                  <c:v>5.2013889599999965</c:v>
                </c:pt>
                <c:pt idx="3746">
                  <c:v>5.202777839999996</c:v>
                </c:pt>
                <c:pt idx="3747">
                  <c:v>5.2041667199999964</c:v>
                </c:pt>
                <c:pt idx="3748">
                  <c:v>5.2055555999999958</c:v>
                </c:pt>
                <c:pt idx="3749">
                  <c:v>5.2069444800000024</c:v>
                </c:pt>
                <c:pt idx="3750">
                  <c:v>5.208333360000001</c:v>
                </c:pt>
                <c:pt idx="3751">
                  <c:v>5.2097222400000014</c:v>
                </c:pt>
                <c:pt idx="3752">
                  <c:v>5.2111111199999955</c:v>
                </c:pt>
                <c:pt idx="3753">
                  <c:v>5.2125028800000006</c:v>
                </c:pt>
                <c:pt idx="3754">
                  <c:v>5.213891760000001</c:v>
                </c:pt>
                <c:pt idx="3755">
                  <c:v>5.2152806400000005</c:v>
                </c:pt>
                <c:pt idx="3756">
                  <c:v>5.2166695199999991</c:v>
                </c:pt>
                <c:pt idx="3757">
                  <c:v>5.2180583999999985</c:v>
                </c:pt>
                <c:pt idx="3758">
                  <c:v>5.2194472799999962</c:v>
                </c:pt>
                <c:pt idx="3759">
                  <c:v>5.2208361599999957</c:v>
                </c:pt>
                <c:pt idx="3760">
                  <c:v>5.2222250400000005</c:v>
                </c:pt>
                <c:pt idx="3761">
                  <c:v>5.2236139200000009</c:v>
                </c:pt>
                <c:pt idx="3762">
                  <c:v>5.2250056799999927</c:v>
                </c:pt>
                <c:pt idx="3763">
                  <c:v>5.2263945599999957</c:v>
                </c:pt>
                <c:pt idx="3764">
                  <c:v>5.2277834400000005</c:v>
                </c:pt>
                <c:pt idx="3765">
                  <c:v>5.2291723200000009</c:v>
                </c:pt>
                <c:pt idx="3766">
                  <c:v>5.2305612000000012</c:v>
                </c:pt>
                <c:pt idx="3767">
                  <c:v>5.2319500799999954</c:v>
                </c:pt>
                <c:pt idx="3768">
                  <c:v>5.2333389599999975</c:v>
                </c:pt>
                <c:pt idx="3769">
                  <c:v>5.2347278399999961</c:v>
                </c:pt>
                <c:pt idx="3770">
                  <c:v>5.2361167200000001</c:v>
                </c:pt>
                <c:pt idx="3771">
                  <c:v>5.2375055999999969</c:v>
                </c:pt>
                <c:pt idx="3772">
                  <c:v>5.2388944800000044</c:v>
                </c:pt>
                <c:pt idx="3773">
                  <c:v>5.2402833600000012</c:v>
                </c:pt>
                <c:pt idx="3774">
                  <c:v>5.2416722399999989</c:v>
                </c:pt>
                <c:pt idx="3775">
                  <c:v>5.2430611199999992</c:v>
                </c:pt>
                <c:pt idx="3776">
                  <c:v>5.2444499999999996</c:v>
                </c:pt>
                <c:pt idx="3777">
                  <c:v>5.24583888</c:v>
                </c:pt>
                <c:pt idx="3778">
                  <c:v>5.2472277600000004</c:v>
                </c:pt>
                <c:pt idx="3779">
                  <c:v>5.2486166400000007</c:v>
                </c:pt>
                <c:pt idx="3780">
                  <c:v>5.2500055199999967</c:v>
                </c:pt>
                <c:pt idx="3781">
                  <c:v>5.2513943999999988</c:v>
                </c:pt>
                <c:pt idx="3782">
                  <c:v>5.2527835199999968</c:v>
                </c:pt>
                <c:pt idx="3783">
                  <c:v>5.2541724000000007</c:v>
                </c:pt>
                <c:pt idx="3784">
                  <c:v>5.2555612800000011</c:v>
                </c:pt>
                <c:pt idx="3785">
                  <c:v>5.2569501599999953</c:v>
                </c:pt>
                <c:pt idx="3786">
                  <c:v>5.2583361600000007</c:v>
                </c:pt>
                <c:pt idx="3787">
                  <c:v>5.2597250400000011</c:v>
                </c:pt>
                <c:pt idx="3788">
                  <c:v>5.2611139199999952</c:v>
                </c:pt>
                <c:pt idx="3789">
                  <c:v>5.2625056799999932</c:v>
                </c:pt>
                <c:pt idx="3790">
                  <c:v>5.2638945599999944</c:v>
                </c:pt>
                <c:pt idx="3791">
                  <c:v>5.265283440000001</c:v>
                </c:pt>
                <c:pt idx="3792">
                  <c:v>5.2666723199999987</c:v>
                </c:pt>
                <c:pt idx="3793">
                  <c:v>5.2680611999999991</c:v>
                </c:pt>
                <c:pt idx="3794">
                  <c:v>5.2694500799999959</c:v>
                </c:pt>
                <c:pt idx="3795">
                  <c:v>5.270841840000001</c:v>
                </c:pt>
                <c:pt idx="3796">
                  <c:v>5.2722333600000013</c:v>
                </c:pt>
                <c:pt idx="3797">
                  <c:v>5.273622239999999</c:v>
                </c:pt>
                <c:pt idx="3798">
                  <c:v>5.2750111199999985</c:v>
                </c:pt>
                <c:pt idx="3799">
                  <c:v>5.2764000000000024</c:v>
                </c:pt>
                <c:pt idx="3800">
                  <c:v>5.2777888800000001</c:v>
                </c:pt>
                <c:pt idx="3801">
                  <c:v>5.2791777600000014</c:v>
                </c:pt>
                <c:pt idx="3802">
                  <c:v>5.2805529599999952</c:v>
                </c:pt>
                <c:pt idx="3803">
                  <c:v>5.2819555199999977</c:v>
                </c:pt>
                <c:pt idx="3804">
                  <c:v>5.2833443999999989</c:v>
                </c:pt>
                <c:pt idx="3805">
                  <c:v>5.2847335200000005</c:v>
                </c:pt>
                <c:pt idx="3806">
                  <c:v>5.2861224000000044</c:v>
                </c:pt>
                <c:pt idx="3807">
                  <c:v>5.2875112799999959</c:v>
                </c:pt>
                <c:pt idx="3808">
                  <c:v>5.2889001599999954</c:v>
                </c:pt>
                <c:pt idx="3809">
                  <c:v>5.2902890399999976</c:v>
                </c:pt>
                <c:pt idx="3810">
                  <c:v>5.2916779199999997</c:v>
                </c:pt>
                <c:pt idx="3811">
                  <c:v>5.2930668000000001</c:v>
                </c:pt>
                <c:pt idx="3812">
                  <c:v>5.2944556799999942</c:v>
                </c:pt>
                <c:pt idx="3813">
                  <c:v>5.2958277599999954</c:v>
                </c:pt>
                <c:pt idx="3814">
                  <c:v>5.2972166399999949</c:v>
                </c:pt>
                <c:pt idx="3815">
                  <c:v>5.2986084000000044</c:v>
                </c:pt>
                <c:pt idx="3816">
                  <c:v>5.3000083200000008</c:v>
                </c:pt>
                <c:pt idx="3817">
                  <c:v>5.3013972000000011</c:v>
                </c:pt>
                <c:pt idx="3818">
                  <c:v>5.3027889599999947</c:v>
                </c:pt>
                <c:pt idx="3819">
                  <c:v>5.3041778399999933</c:v>
                </c:pt>
                <c:pt idx="3820">
                  <c:v>5.3055667200000007</c:v>
                </c:pt>
                <c:pt idx="3821">
                  <c:v>5.3069416800000004</c:v>
                </c:pt>
                <c:pt idx="3822">
                  <c:v>5.3083360799999948</c:v>
                </c:pt>
                <c:pt idx="3823">
                  <c:v>5.3097249599999961</c:v>
                </c:pt>
                <c:pt idx="3824">
                  <c:v>5.3111138399999946</c:v>
                </c:pt>
                <c:pt idx="3825">
                  <c:v>5.3125029599999918</c:v>
                </c:pt>
                <c:pt idx="3826">
                  <c:v>5.3138918399999948</c:v>
                </c:pt>
                <c:pt idx="3827">
                  <c:v>5.3152807199999961</c:v>
                </c:pt>
                <c:pt idx="3828">
                  <c:v>5.3166696000000035</c:v>
                </c:pt>
                <c:pt idx="3829">
                  <c:v>5.3180584800000004</c:v>
                </c:pt>
                <c:pt idx="3830">
                  <c:v>5.3194473600000007</c:v>
                </c:pt>
                <c:pt idx="3831">
                  <c:v>5.3208362399999931</c:v>
                </c:pt>
                <c:pt idx="3832">
                  <c:v>5.3222251199999953</c:v>
                </c:pt>
                <c:pt idx="3833">
                  <c:v>5.3236139999999965</c:v>
                </c:pt>
                <c:pt idx="3834">
                  <c:v>5.3250028799999924</c:v>
                </c:pt>
                <c:pt idx="3835">
                  <c:v>5.3263917599999964</c:v>
                </c:pt>
                <c:pt idx="3836">
                  <c:v>5.3277806399999932</c:v>
                </c:pt>
                <c:pt idx="3837">
                  <c:v>5.3291695200000007</c:v>
                </c:pt>
                <c:pt idx="3838">
                  <c:v>5.3305555199999937</c:v>
                </c:pt>
                <c:pt idx="3839">
                  <c:v>5.3319444000000003</c:v>
                </c:pt>
                <c:pt idx="3840">
                  <c:v>5.3333335199999965</c:v>
                </c:pt>
                <c:pt idx="3841">
                  <c:v>5.3347223999999995</c:v>
                </c:pt>
                <c:pt idx="3842">
                  <c:v>5.3361139199999963</c:v>
                </c:pt>
                <c:pt idx="3843">
                  <c:v>5.3375027999999975</c:v>
                </c:pt>
                <c:pt idx="3844">
                  <c:v>5.3388916800000024</c:v>
                </c:pt>
                <c:pt idx="3845">
                  <c:v>5.3402805599999956</c:v>
                </c:pt>
                <c:pt idx="3846">
                  <c:v>5.3416694400000058</c:v>
                </c:pt>
                <c:pt idx="3847">
                  <c:v>5.3430583199999955</c:v>
                </c:pt>
                <c:pt idx="3848">
                  <c:v>5.3444500800000005</c:v>
                </c:pt>
                <c:pt idx="3849">
                  <c:v>5.345841839999995</c:v>
                </c:pt>
                <c:pt idx="3850">
                  <c:v>5.3472307199999962</c:v>
                </c:pt>
                <c:pt idx="3851">
                  <c:v>5.3486196000000001</c:v>
                </c:pt>
                <c:pt idx="3852">
                  <c:v>5.3500084800000014</c:v>
                </c:pt>
                <c:pt idx="3853">
                  <c:v>5.3513973600000009</c:v>
                </c:pt>
                <c:pt idx="3854">
                  <c:v>5.3527862399999941</c:v>
                </c:pt>
                <c:pt idx="3855">
                  <c:v>5.3541751199999918</c:v>
                </c:pt>
                <c:pt idx="3856">
                  <c:v>5.3555639999999975</c:v>
                </c:pt>
                <c:pt idx="3857">
                  <c:v>5.3569528799999926</c:v>
                </c:pt>
                <c:pt idx="3858">
                  <c:v>5.3583417600000001</c:v>
                </c:pt>
                <c:pt idx="3859">
                  <c:v>5.3597306399999969</c:v>
                </c:pt>
                <c:pt idx="3860">
                  <c:v>5.3611195199999946</c:v>
                </c:pt>
                <c:pt idx="3861">
                  <c:v>5.3625083999999967</c:v>
                </c:pt>
                <c:pt idx="3862">
                  <c:v>5.3638972799999918</c:v>
                </c:pt>
                <c:pt idx="3863">
                  <c:v>5.3652861599999948</c:v>
                </c:pt>
                <c:pt idx="3864">
                  <c:v>5.3666750399999961</c:v>
                </c:pt>
                <c:pt idx="3865">
                  <c:v>5.36806392</c:v>
                </c:pt>
                <c:pt idx="3866">
                  <c:v>5.3694527999999995</c:v>
                </c:pt>
                <c:pt idx="3867">
                  <c:v>5.3708416800000034</c:v>
                </c:pt>
                <c:pt idx="3868">
                  <c:v>5.3722305599999967</c:v>
                </c:pt>
                <c:pt idx="3869">
                  <c:v>5.3736194399999988</c:v>
                </c:pt>
                <c:pt idx="3870">
                  <c:v>5.3750083199999965</c:v>
                </c:pt>
                <c:pt idx="3871">
                  <c:v>5.3763972000000004</c:v>
                </c:pt>
                <c:pt idx="3872">
                  <c:v>5.3777860799999937</c:v>
                </c:pt>
                <c:pt idx="3873">
                  <c:v>5.3791749599999958</c:v>
                </c:pt>
                <c:pt idx="3874">
                  <c:v>5.3805638400000007</c:v>
                </c:pt>
                <c:pt idx="3875">
                  <c:v>5.381955599999996</c:v>
                </c:pt>
                <c:pt idx="3876">
                  <c:v>5.3833334400000004</c:v>
                </c:pt>
                <c:pt idx="3877">
                  <c:v>5.3847223200000007</c:v>
                </c:pt>
                <c:pt idx="3878">
                  <c:v>5.3861111999999975</c:v>
                </c:pt>
                <c:pt idx="3879">
                  <c:v>5.3875000799999917</c:v>
                </c:pt>
                <c:pt idx="3880">
                  <c:v>5.3888889599999938</c:v>
                </c:pt>
                <c:pt idx="3881">
                  <c:v>5.390277839999996</c:v>
                </c:pt>
                <c:pt idx="3882">
                  <c:v>5.3916667199999999</c:v>
                </c:pt>
                <c:pt idx="3883">
                  <c:v>5.3930555999999958</c:v>
                </c:pt>
                <c:pt idx="3884">
                  <c:v>5.3944444800000007</c:v>
                </c:pt>
                <c:pt idx="3885">
                  <c:v>5.3958333599999966</c:v>
                </c:pt>
                <c:pt idx="3886">
                  <c:v>5.3972222400000005</c:v>
                </c:pt>
                <c:pt idx="3887">
                  <c:v>5.3986111199999955</c:v>
                </c:pt>
                <c:pt idx="3888">
                  <c:v>5.3999999999999995</c:v>
                </c:pt>
                <c:pt idx="3889">
                  <c:v>5.4013888799999963</c:v>
                </c:pt>
                <c:pt idx="3890">
                  <c:v>5.4027777600000002</c:v>
                </c:pt>
                <c:pt idx="3891">
                  <c:v>5.4041640000000006</c:v>
                </c:pt>
                <c:pt idx="3892">
                  <c:v>5.405552880000001</c:v>
                </c:pt>
                <c:pt idx="3893">
                  <c:v>5.4069444000000013</c:v>
                </c:pt>
                <c:pt idx="3894">
                  <c:v>5.4083335200000002</c:v>
                </c:pt>
                <c:pt idx="3895">
                  <c:v>5.4097250400000014</c:v>
                </c:pt>
                <c:pt idx="3896">
                  <c:v>5.4111167999999985</c:v>
                </c:pt>
                <c:pt idx="3897">
                  <c:v>5.4125056799999927</c:v>
                </c:pt>
                <c:pt idx="3898">
                  <c:v>5.4138945599999957</c:v>
                </c:pt>
                <c:pt idx="3899">
                  <c:v>5.4152834400000014</c:v>
                </c:pt>
                <c:pt idx="3900">
                  <c:v>5.4166723200000044</c:v>
                </c:pt>
                <c:pt idx="3901">
                  <c:v>5.4180612000000012</c:v>
                </c:pt>
                <c:pt idx="3902">
                  <c:v>5.4194500799999954</c:v>
                </c:pt>
                <c:pt idx="3903">
                  <c:v>5.4208389599999949</c:v>
                </c:pt>
                <c:pt idx="3904">
                  <c:v>5.4222278399999961</c:v>
                </c:pt>
                <c:pt idx="3905">
                  <c:v>5.4236167200000001</c:v>
                </c:pt>
                <c:pt idx="3906">
                  <c:v>5.4250055999999969</c:v>
                </c:pt>
                <c:pt idx="3907">
                  <c:v>5.4263944800000044</c:v>
                </c:pt>
                <c:pt idx="3908">
                  <c:v>5.4277833599999967</c:v>
                </c:pt>
                <c:pt idx="3909">
                  <c:v>5.4291722399999953</c:v>
                </c:pt>
                <c:pt idx="3910">
                  <c:v>5.4305611199999992</c:v>
                </c:pt>
                <c:pt idx="3911">
                  <c:v>5.4319500000000014</c:v>
                </c:pt>
                <c:pt idx="3912">
                  <c:v>5.4333388800000035</c:v>
                </c:pt>
                <c:pt idx="3913">
                  <c:v>5.4347277600000004</c:v>
                </c:pt>
                <c:pt idx="3914">
                  <c:v>5.4361166400000007</c:v>
                </c:pt>
                <c:pt idx="3915">
                  <c:v>5.4375055199999967</c:v>
                </c:pt>
                <c:pt idx="3916">
                  <c:v>5.4388943999999988</c:v>
                </c:pt>
                <c:pt idx="3917">
                  <c:v>5.4402835200000004</c:v>
                </c:pt>
                <c:pt idx="3918">
                  <c:v>5.4416724000000078</c:v>
                </c:pt>
                <c:pt idx="3919">
                  <c:v>5.4430612800000047</c:v>
                </c:pt>
                <c:pt idx="3920">
                  <c:v>5.4444501599999953</c:v>
                </c:pt>
                <c:pt idx="3921">
                  <c:v>5.4458390399999965</c:v>
                </c:pt>
                <c:pt idx="3922">
                  <c:v>5.4472279199999996</c:v>
                </c:pt>
                <c:pt idx="3923">
                  <c:v>5.4486194399999999</c:v>
                </c:pt>
                <c:pt idx="3924">
                  <c:v>5.4499972800000034</c:v>
                </c:pt>
                <c:pt idx="3925">
                  <c:v>5.4514000799999955</c:v>
                </c:pt>
                <c:pt idx="3926">
                  <c:v>5.4527889599999959</c:v>
                </c:pt>
                <c:pt idx="3927">
                  <c:v>5.4541778399999936</c:v>
                </c:pt>
                <c:pt idx="3928">
                  <c:v>5.4555667200000002</c:v>
                </c:pt>
                <c:pt idx="3929">
                  <c:v>5.4569556000000006</c:v>
                </c:pt>
                <c:pt idx="3930">
                  <c:v>5.4583305599999958</c:v>
                </c:pt>
                <c:pt idx="3931">
                  <c:v>5.4597194400000024</c:v>
                </c:pt>
                <c:pt idx="3932">
                  <c:v>5.461108320000001</c:v>
                </c:pt>
                <c:pt idx="3933">
                  <c:v>5.4624972000000005</c:v>
                </c:pt>
                <c:pt idx="3934">
                  <c:v>5.4638889599999958</c:v>
                </c:pt>
                <c:pt idx="3935">
                  <c:v>5.4652778400000006</c:v>
                </c:pt>
                <c:pt idx="3936">
                  <c:v>5.4666667200000045</c:v>
                </c:pt>
                <c:pt idx="3937">
                  <c:v>5.4680556000000005</c:v>
                </c:pt>
                <c:pt idx="3938">
                  <c:v>5.4694418399999956</c:v>
                </c:pt>
                <c:pt idx="3939">
                  <c:v>5.4708333599999985</c:v>
                </c:pt>
                <c:pt idx="3940">
                  <c:v>5.4722222399999998</c:v>
                </c:pt>
                <c:pt idx="3941">
                  <c:v>5.4736084800000082</c:v>
                </c:pt>
                <c:pt idx="3942">
                  <c:v>5.4749973600000006</c:v>
                </c:pt>
                <c:pt idx="3943">
                  <c:v>5.476386240000001</c:v>
                </c:pt>
                <c:pt idx="3944">
                  <c:v>5.4777751200000013</c:v>
                </c:pt>
                <c:pt idx="3945">
                  <c:v>5.4791640000000026</c:v>
                </c:pt>
                <c:pt idx="3946">
                  <c:v>5.480552879999995</c:v>
                </c:pt>
                <c:pt idx="3947">
                  <c:v>5.4819417599999998</c:v>
                </c:pt>
                <c:pt idx="3948">
                  <c:v>5.4833335200000013</c:v>
                </c:pt>
                <c:pt idx="3949">
                  <c:v>5.484722399999999</c:v>
                </c:pt>
                <c:pt idx="3950">
                  <c:v>5.4861139199999975</c:v>
                </c:pt>
                <c:pt idx="3951">
                  <c:v>5.4875027999999997</c:v>
                </c:pt>
                <c:pt idx="3952">
                  <c:v>5.4888916800000036</c:v>
                </c:pt>
                <c:pt idx="3953">
                  <c:v>5.4902805599999969</c:v>
                </c:pt>
                <c:pt idx="3954">
                  <c:v>5.4916694400000079</c:v>
                </c:pt>
                <c:pt idx="3955">
                  <c:v>5.4930583200000012</c:v>
                </c:pt>
                <c:pt idx="3956">
                  <c:v>5.4944471999999989</c:v>
                </c:pt>
                <c:pt idx="3957">
                  <c:v>5.4958360799999948</c:v>
                </c:pt>
                <c:pt idx="3958">
                  <c:v>5.4972249599999961</c:v>
                </c:pt>
                <c:pt idx="3959">
                  <c:v>5.49861384</c:v>
                </c:pt>
                <c:pt idx="3960">
                  <c:v>5.5000029599999953</c:v>
                </c:pt>
                <c:pt idx="3961">
                  <c:v>5.5013918399999975</c:v>
                </c:pt>
                <c:pt idx="3962">
                  <c:v>5.5027807199999961</c:v>
                </c:pt>
                <c:pt idx="3963">
                  <c:v>5.5041696</c:v>
                </c:pt>
                <c:pt idx="3964">
                  <c:v>5.5055584800000004</c:v>
                </c:pt>
                <c:pt idx="3965">
                  <c:v>5.5069473600000007</c:v>
                </c:pt>
                <c:pt idx="3966">
                  <c:v>5.5083362399999967</c:v>
                </c:pt>
                <c:pt idx="3967">
                  <c:v>5.5097251199999988</c:v>
                </c:pt>
                <c:pt idx="3968">
                  <c:v>5.5111139999999965</c:v>
                </c:pt>
                <c:pt idx="3969">
                  <c:v>5.5125028799999924</c:v>
                </c:pt>
                <c:pt idx="3970">
                  <c:v>5.5138917599999964</c:v>
                </c:pt>
                <c:pt idx="3971">
                  <c:v>5.5152806399999958</c:v>
                </c:pt>
                <c:pt idx="3972">
                  <c:v>5.5166695200000024</c:v>
                </c:pt>
                <c:pt idx="3973">
                  <c:v>5.518058400000001</c:v>
                </c:pt>
                <c:pt idx="3974">
                  <c:v>5.5194472799999952</c:v>
                </c:pt>
                <c:pt idx="3975">
                  <c:v>5.5208390399999958</c:v>
                </c:pt>
                <c:pt idx="3976">
                  <c:v>5.5222305599999943</c:v>
                </c:pt>
                <c:pt idx="3977">
                  <c:v>5.5236194400000009</c:v>
                </c:pt>
                <c:pt idx="3978">
                  <c:v>5.5250083199999978</c:v>
                </c:pt>
                <c:pt idx="3979">
                  <c:v>5.526397199999999</c:v>
                </c:pt>
                <c:pt idx="3980">
                  <c:v>5.5277860799999905</c:v>
                </c:pt>
                <c:pt idx="3981">
                  <c:v>5.5291749599999926</c:v>
                </c:pt>
                <c:pt idx="3982">
                  <c:v>5.5305638400000001</c:v>
                </c:pt>
                <c:pt idx="3983">
                  <c:v>5.5319529599999955</c:v>
                </c:pt>
                <c:pt idx="3984">
                  <c:v>5.5333418399999985</c:v>
                </c:pt>
                <c:pt idx="3985">
                  <c:v>5.5347307199999962</c:v>
                </c:pt>
                <c:pt idx="3986">
                  <c:v>5.5361196000000001</c:v>
                </c:pt>
                <c:pt idx="3987">
                  <c:v>5.5375084800000014</c:v>
                </c:pt>
                <c:pt idx="3988">
                  <c:v>5.5388973600000009</c:v>
                </c:pt>
                <c:pt idx="3989">
                  <c:v>5.5402862399999977</c:v>
                </c:pt>
                <c:pt idx="3990">
                  <c:v>5.541675119999999</c:v>
                </c:pt>
                <c:pt idx="3991">
                  <c:v>5.5430639999999993</c:v>
                </c:pt>
                <c:pt idx="3992">
                  <c:v>5.5444499999999985</c:v>
                </c:pt>
                <c:pt idx="3993">
                  <c:v>5.5458417600000001</c:v>
                </c:pt>
                <c:pt idx="3994">
                  <c:v>5.5472306399999969</c:v>
                </c:pt>
                <c:pt idx="3995">
                  <c:v>5.5486195200000008</c:v>
                </c:pt>
                <c:pt idx="3996">
                  <c:v>5.5500084000000012</c:v>
                </c:pt>
                <c:pt idx="3997">
                  <c:v>5.5513972799999953</c:v>
                </c:pt>
                <c:pt idx="3998">
                  <c:v>5.5527861599999948</c:v>
                </c:pt>
                <c:pt idx="3999">
                  <c:v>5.5541750399999925</c:v>
                </c:pt>
                <c:pt idx="4000">
                  <c:v>5.55556392</c:v>
                </c:pt>
                <c:pt idx="4001">
                  <c:v>5.5569527999999995</c:v>
                </c:pt>
                <c:pt idx="4002">
                  <c:v>5.5583306399999968</c:v>
                </c:pt>
                <c:pt idx="4003">
                  <c:v>5.5597224000000036</c:v>
                </c:pt>
                <c:pt idx="4004">
                  <c:v>5.5611112799999942</c:v>
                </c:pt>
                <c:pt idx="4005">
                  <c:v>5.5625001599999946</c:v>
                </c:pt>
                <c:pt idx="4006">
                  <c:v>5.5638890399999967</c:v>
                </c:pt>
                <c:pt idx="4007">
                  <c:v>5.5652779199999953</c:v>
                </c:pt>
                <c:pt idx="4008">
                  <c:v>5.5666667999999992</c:v>
                </c:pt>
                <c:pt idx="4009">
                  <c:v>5.5680556799999925</c:v>
                </c:pt>
                <c:pt idx="4010">
                  <c:v>5.5694445599999947</c:v>
                </c:pt>
                <c:pt idx="4011">
                  <c:v>5.5708334400000004</c:v>
                </c:pt>
                <c:pt idx="4012">
                  <c:v>5.5722223200000034</c:v>
                </c:pt>
                <c:pt idx="4013">
                  <c:v>5.5736112000000011</c:v>
                </c:pt>
                <c:pt idx="4014">
                  <c:v>5.5750000799999953</c:v>
                </c:pt>
                <c:pt idx="4015">
                  <c:v>5.5763889599999965</c:v>
                </c:pt>
                <c:pt idx="4016">
                  <c:v>5.577777839999996</c:v>
                </c:pt>
                <c:pt idx="4017">
                  <c:v>5.5791667199999999</c:v>
                </c:pt>
                <c:pt idx="4018">
                  <c:v>5.5805555999999958</c:v>
                </c:pt>
                <c:pt idx="4019">
                  <c:v>5.5819473599999965</c:v>
                </c:pt>
                <c:pt idx="4020">
                  <c:v>5.583336239999996</c:v>
                </c:pt>
                <c:pt idx="4021">
                  <c:v>5.5847222400000005</c:v>
                </c:pt>
                <c:pt idx="4022">
                  <c:v>5.5861111199999955</c:v>
                </c:pt>
                <c:pt idx="4023">
                  <c:v>5.5874999999999995</c:v>
                </c:pt>
                <c:pt idx="4024">
                  <c:v>5.588891760000001</c:v>
                </c:pt>
                <c:pt idx="4025">
                  <c:v>5.5902835199999963</c:v>
                </c:pt>
                <c:pt idx="4026">
                  <c:v>5.5916724000000038</c:v>
                </c:pt>
                <c:pt idx="4027">
                  <c:v>5.5930612800000024</c:v>
                </c:pt>
                <c:pt idx="4028">
                  <c:v>5.5944501599999956</c:v>
                </c:pt>
                <c:pt idx="4029">
                  <c:v>5.5958390399999978</c:v>
                </c:pt>
                <c:pt idx="4030">
                  <c:v>5.5972279199999955</c:v>
                </c:pt>
                <c:pt idx="4031">
                  <c:v>5.5986167999999985</c:v>
                </c:pt>
                <c:pt idx="4032">
                  <c:v>5.6000056799999927</c:v>
                </c:pt>
                <c:pt idx="4033">
                  <c:v>5.6013945599999957</c:v>
                </c:pt>
                <c:pt idx="4034">
                  <c:v>5.6027834400000005</c:v>
                </c:pt>
                <c:pt idx="4035">
                  <c:v>5.6041723199999955</c:v>
                </c:pt>
                <c:pt idx="4036">
                  <c:v>5.6055611999999995</c:v>
                </c:pt>
                <c:pt idx="4037">
                  <c:v>5.6069500799999918</c:v>
                </c:pt>
                <c:pt idx="4038">
                  <c:v>5.6083418400000005</c:v>
                </c:pt>
                <c:pt idx="4039">
                  <c:v>5.6097307200000008</c:v>
                </c:pt>
                <c:pt idx="4040">
                  <c:v>5.6111195999999968</c:v>
                </c:pt>
                <c:pt idx="4041">
                  <c:v>5.6125084799999918</c:v>
                </c:pt>
                <c:pt idx="4042">
                  <c:v>5.6138973599999948</c:v>
                </c:pt>
                <c:pt idx="4043">
                  <c:v>5.6152862399999925</c:v>
                </c:pt>
                <c:pt idx="4044">
                  <c:v>5.61667512</c:v>
                </c:pt>
                <c:pt idx="4045">
                  <c:v>5.6180529599999955</c:v>
                </c:pt>
                <c:pt idx="4046">
                  <c:v>5.6194473599999961</c:v>
                </c:pt>
                <c:pt idx="4047">
                  <c:v>5.6208362399999912</c:v>
                </c:pt>
                <c:pt idx="4048">
                  <c:v>5.6222251199999969</c:v>
                </c:pt>
                <c:pt idx="4049">
                  <c:v>5.6236139999999972</c:v>
                </c:pt>
                <c:pt idx="4050">
                  <c:v>5.6250028799999949</c:v>
                </c:pt>
                <c:pt idx="4051">
                  <c:v>5.6263917599999953</c:v>
                </c:pt>
                <c:pt idx="4052">
                  <c:v>5.6277806399999903</c:v>
                </c:pt>
                <c:pt idx="4053">
                  <c:v>5.629169519999996</c:v>
                </c:pt>
                <c:pt idx="4054">
                  <c:v>5.6305584</c:v>
                </c:pt>
                <c:pt idx="4055">
                  <c:v>5.6319472800000003</c:v>
                </c:pt>
                <c:pt idx="4056">
                  <c:v>5.6333361600000007</c:v>
                </c:pt>
                <c:pt idx="4057">
                  <c:v>5.6347250399999966</c:v>
                </c:pt>
                <c:pt idx="4058">
                  <c:v>5.6361139199999952</c:v>
                </c:pt>
                <c:pt idx="4059">
                  <c:v>5.6375027999999965</c:v>
                </c:pt>
                <c:pt idx="4060">
                  <c:v>5.638891679999996</c:v>
                </c:pt>
                <c:pt idx="4061">
                  <c:v>5.6402805599999937</c:v>
                </c:pt>
                <c:pt idx="4062">
                  <c:v>5.6416694400000038</c:v>
                </c:pt>
                <c:pt idx="4063">
                  <c:v>5.6430667200000002</c:v>
                </c:pt>
                <c:pt idx="4064">
                  <c:v>5.6444555999999944</c:v>
                </c:pt>
                <c:pt idx="4065">
                  <c:v>5.6458444800000009</c:v>
                </c:pt>
                <c:pt idx="4066">
                  <c:v>5.6472333599999978</c:v>
                </c:pt>
                <c:pt idx="4067">
                  <c:v>5.648608320000001</c:v>
                </c:pt>
                <c:pt idx="4068">
                  <c:v>5.6500111199999949</c:v>
                </c:pt>
                <c:pt idx="4069">
                  <c:v>5.6513999999999998</c:v>
                </c:pt>
                <c:pt idx="4070">
                  <c:v>5.652788879999993</c:v>
                </c:pt>
                <c:pt idx="4071">
                  <c:v>5.6541777599999943</c:v>
                </c:pt>
                <c:pt idx="4072">
                  <c:v>5.6555666399999955</c:v>
                </c:pt>
                <c:pt idx="4073">
                  <c:v>5.6569555199999941</c:v>
                </c:pt>
                <c:pt idx="4074">
                  <c:v>5.6583417599999954</c:v>
                </c:pt>
                <c:pt idx="4075">
                  <c:v>5.6597306399999949</c:v>
                </c:pt>
                <c:pt idx="4076">
                  <c:v>5.6611084800000002</c:v>
                </c:pt>
                <c:pt idx="4077">
                  <c:v>5.6624973599999944</c:v>
                </c:pt>
                <c:pt idx="4078">
                  <c:v>5.663886239999993</c:v>
                </c:pt>
                <c:pt idx="4079">
                  <c:v>5.6652751199999978</c:v>
                </c:pt>
                <c:pt idx="4080">
                  <c:v>5.666663999999999</c:v>
                </c:pt>
                <c:pt idx="4081">
                  <c:v>5.6680528799999905</c:v>
                </c:pt>
                <c:pt idx="4082">
                  <c:v>5.6694417599999962</c:v>
                </c:pt>
                <c:pt idx="4083">
                  <c:v>5.6708306399999957</c:v>
                </c:pt>
                <c:pt idx="4084">
                  <c:v>5.6722334400000012</c:v>
                </c:pt>
                <c:pt idx="4085">
                  <c:v>5.6736223199999989</c:v>
                </c:pt>
                <c:pt idx="4086">
                  <c:v>5.6750111999999975</c:v>
                </c:pt>
                <c:pt idx="4087">
                  <c:v>5.6764000799999961</c:v>
                </c:pt>
                <c:pt idx="4088">
                  <c:v>5.6777750399999949</c:v>
                </c:pt>
                <c:pt idx="4089">
                  <c:v>5.6791694400000043</c:v>
                </c:pt>
                <c:pt idx="4090">
                  <c:v>5.6805583199999967</c:v>
                </c:pt>
                <c:pt idx="4091">
                  <c:v>5.6819471999999989</c:v>
                </c:pt>
                <c:pt idx="4092">
                  <c:v>5.6833360799999948</c:v>
                </c:pt>
                <c:pt idx="4093">
                  <c:v>5.6847249599999925</c:v>
                </c:pt>
                <c:pt idx="4094">
                  <c:v>5.6861138399999946</c:v>
                </c:pt>
                <c:pt idx="4095">
                  <c:v>5.6875029599999918</c:v>
                </c:pt>
                <c:pt idx="4096">
                  <c:v>5.6888918399999948</c:v>
                </c:pt>
                <c:pt idx="4097">
                  <c:v>5.6902807199999961</c:v>
                </c:pt>
                <c:pt idx="4098">
                  <c:v>5.6916696000000035</c:v>
                </c:pt>
                <c:pt idx="4099">
                  <c:v>5.6930584800000004</c:v>
                </c:pt>
                <c:pt idx="4100">
                  <c:v>5.6944473599999945</c:v>
                </c:pt>
                <c:pt idx="4101">
                  <c:v>5.6958362399999931</c:v>
                </c:pt>
                <c:pt idx="4102">
                  <c:v>5.6972251199999953</c:v>
                </c:pt>
                <c:pt idx="4103">
                  <c:v>5.6986139999999965</c:v>
                </c:pt>
                <c:pt idx="4104">
                  <c:v>5.700002879999996</c:v>
                </c:pt>
                <c:pt idx="4105">
                  <c:v>5.7013917599999999</c:v>
                </c:pt>
                <c:pt idx="4106">
                  <c:v>5.7027806399999958</c:v>
                </c:pt>
                <c:pt idx="4107">
                  <c:v>5.7041695200000007</c:v>
                </c:pt>
                <c:pt idx="4108">
                  <c:v>5.705558400000001</c:v>
                </c:pt>
                <c:pt idx="4109">
                  <c:v>5.7069472799999952</c:v>
                </c:pt>
                <c:pt idx="4110">
                  <c:v>5.7083361599999956</c:v>
                </c:pt>
                <c:pt idx="4111">
                  <c:v>5.7097250399999995</c:v>
                </c:pt>
                <c:pt idx="4112">
                  <c:v>5.7111139199999963</c:v>
                </c:pt>
                <c:pt idx="4113">
                  <c:v>5.7125027999999975</c:v>
                </c:pt>
                <c:pt idx="4114">
                  <c:v>5.713897199999999</c:v>
                </c:pt>
                <c:pt idx="4115">
                  <c:v>5.7152860799999949</c:v>
                </c:pt>
                <c:pt idx="4116">
                  <c:v>5.7166639200000038</c:v>
                </c:pt>
                <c:pt idx="4117">
                  <c:v>5.7180612000000002</c:v>
                </c:pt>
                <c:pt idx="4118">
                  <c:v>5.7194500800000014</c:v>
                </c:pt>
                <c:pt idx="4119">
                  <c:v>5.7208389599999956</c:v>
                </c:pt>
                <c:pt idx="4120">
                  <c:v>5.7222055199999966</c:v>
                </c:pt>
                <c:pt idx="4121">
                  <c:v>5.7235833599999948</c:v>
                </c:pt>
                <c:pt idx="4122">
                  <c:v>5.7249638399999947</c:v>
                </c:pt>
                <c:pt idx="4123">
                  <c:v>5.7263666400000011</c:v>
                </c:pt>
                <c:pt idx="4124">
                  <c:v>5.7277389599999946</c:v>
                </c:pt>
                <c:pt idx="4125">
                  <c:v>5.7291388800000007</c:v>
                </c:pt>
                <c:pt idx="4126">
                  <c:v>5.7305251200000011</c:v>
                </c:pt>
                <c:pt idx="4127">
                  <c:v>5.7319139999999988</c:v>
                </c:pt>
                <c:pt idx="4128">
                  <c:v>5.7332973600000043</c:v>
                </c:pt>
                <c:pt idx="4129">
                  <c:v>5.7347001599999965</c:v>
                </c:pt>
                <c:pt idx="4130">
                  <c:v>5.7361139999999997</c:v>
                </c:pt>
                <c:pt idx="4131">
                  <c:v>5.7375084000000012</c:v>
                </c:pt>
                <c:pt idx="4132">
                  <c:v>5.7388888799999949</c:v>
                </c:pt>
                <c:pt idx="4133">
                  <c:v>5.7402777599999997</c:v>
                </c:pt>
                <c:pt idx="4134">
                  <c:v>5.7416666400000036</c:v>
                </c:pt>
                <c:pt idx="4135">
                  <c:v>5.7430555199999969</c:v>
                </c:pt>
                <c:pt idx="4136">
                  <c:v>5.7444444000000008</c:v>
                </c:pt>
                <c:pt idx="4137">
                  <c:v>5.7458335199999961</c:v>
                </c:pt>
                <c:pt idx="4138">
                  <c:v>5.7472224000000036</c:v>
                </c:pt>
                <c:pt idx="4139">
                  <c:v>5.7486112800000004</c:v>
                </c:pt>
                <c:pt idx="4140">
                  <c:v>5.7500001600000008</c:v>
                </c:pt>
                <c:pt idx="4141">
                  <c:v>5.7513890400000012</c:v>
                </c:pt>
                <c:pt idx="4142">
                  <c:v>5.7527779199999953</c:v>
                </c:pt>
                <c:pt idx="4143">
                  <c:v>5.7541667999999975</c:v>
                </c:pt>
                <c:pt idx="4144">
                  <c:v>5.7555556799999925</c:v>
                </c:pt>
                <c:pt idx="4145">
                  <c:v>5.7569445599999947</c:v>
                </c:pt>
                <c:pt idx="4146">
                  <c:v>5.7583360800000003</c:v>
                </c:pt>
                <c:pt idx="4147">
                  <c:v>5.7597249600000007</c:v>
                </c:pt>
                <c:pt idx="4148">
                  <c:v>5.7611138399999966</c:v>
                </c:pt>
                <c:pt idx="4149">
                  <c:v>5.7625029599999946</c:v>
                </c:pt>
                <c:pt idx="4150">
                  <c:v>5.7638918399999959</c:v>
                </c:pt>
                <c:pt idx="4151">
                  <c:v>5.7652833600000006</c:v>
                </c:pt>
                <c:pt idx="4152">
                  <c:v>5.7666751199999995</c:v>
                </c:pt>
                <c:pt idx="4153">
                  <c:v>5.7680529599999968</c:v>
                </c:pt>
                <c:pt idx="4154">
                  <c:v>5.7694418400000007</c:v>
                </c:pt>
                <c:pt idx="4155">
                  <c:v>5.7708307200000011</c:v>
                </c:pt>
                <c:pt idx="4156">
                  <c:v>5.7722195999999988</c:v>
                </c:pt>
                <c:pt idx="4157">
                  <c:v>5.7736084799999992</c:v>
                </c:pt>
                <c:pt idx="4158">
                  <c:v>5.774997359999996</c:v>
                </c:pt>
                <c:pt idx="4159">
                  <c:v>5.7763888799999963</c:v>
                </c:pt>
                <c:pt idx="4160">
                  <c:v>5.7777583200000011</c:v>
                </c:pt>
                <c:pt idx="4161">
                  <c:v>5.7791390400000004</c:v>
                </c:pt>
                <c:pt idx="4162">
                  <c:v>5.7805279200000008</c:v>
                </c:pt>
                <c:pt idx="4163">
                  <c:v>5.7819528000000009</c:v>
                </c:pt>
                <c:pt idx="4164">
                  <c:v>5.7833416800000048</c:v>
                </c:pt>
                <c:pt idx="4165">
                  <c:v>5.7847305599999919</c:v>
                </c:pt>
                <c:pt idx="4166">
                  <c:v>5.786111280000001</c:v>
                </c:pt>
                <c:pt idx="4167">
                  <c:v>5.7875001599999978</c:v>
                </c:pt>
                <c:pt idx="4168">
                  <c:v>5.7888945599999957</c:v>
                </c:pt>
                <c:pt idx="4169">
                  <c:v>5.7902834400000014</c:v>
                </c:pt>
                <c:pt idx="4170">
                  <c:v>5.7916723200000044</c:v>
                </c:pt>
                <c:pt idx="4171">
                  <c:v>5.7930612000000012</c:v>
                </c:pt>
                <c:pt idx="4172">
                  <c:v>5.7944500799999918</c:v>
                </c:pt>
                <c:pt idx="4173">
                  <c:v>5.7958389599999949</c:v>
                </c:pt>
                <c:pt idx="4174">
                  <c:v>5.7972278399999961</c:v>
                </c:pt>
                <c:pt idx="4175">
                  <c:v>5.7986167200000001</c:v>
                </c:pt>
                <c:pt idx="4176">
                  <c:v>5.8000055999999969</c:v>
                </c:pt>
                <c:pt idx="4177">
                  <c:v>5.8013944800000044</c:v>
                </c:pt>
                <c:pt idx="4178">
                  <c:v>5.8027833599999967</c:v>
                </c:pt>
                <c:pt idx="4179">
                  <c:v>5.8041722399999918</c:v>
                </c:pt>
                <c:pt idx="4180">
                  <c:v>5.8055611199999975</c:v>
                </c:pt>
                <c:pt idx="4181">
                  <c:v>5.8069473599999961</c:v>
                </c:pt>
                <c:pt idx="4182">
                  <c:v>5.8083362399999947</c:v>
                </c:pt>
                <c:pt idx="4183">
                  <c:v>5.8097251200000004</c:v>
                </c:pt>
                <c:pt idx="4184">
                  <c:v>5.8111139999999972</c:v>
                </c:pt>
                <c:pt idx="4185">
                  <c:v>5.8125028799999949</c:v>
                </c:pt>
                <c:pt idx="4186">
                  <c:v>5.8138917599999953</c:v>
                </c:pt>
                <c:pt idx="4187">
                  <c:v>5.8152806399999939</c:v>
                </c:pt>
                <c:pt idx="4188">
                  <c:v>5.8166695199999996</c:v>
                </c:pt>
                <c:pt idx="4189">
                  <c:v>5.8180612800000011</c:v>
                </c:pt>
                <c:pt idx="4190">
                  <c:v>5.8194527999999988</c:v>
                </c:pt>
                <c:pt idx="4191">
                  <c:v>5.8208306399999925</c:v>
                </c:pt>
                <c:pt idx="4192">
                  <c:v>5.8222195199999947</c:v>
                </c:pt>
                <c:pt idx="4193">
                  <c:v>5.8236084000000004</c:v>
                </c:pt>
                <c:pt idx="4194">
                  <c:v>5.8249972799999927</c:v>
                </c:pt>
                <c:pt idx="4195">
                  <c:v>5.8264000799999938</c:v>
                </c:pt>
                <c:pt idx="4196">
                  <c:v>5.8277750399999917</c:v>
                </c:pt>
                <c:pt idx="4197">
                  <c:v>5.8291639199999965</c:v>
                </c:pt>
                <c:pt idx="4198">
                  <c:v>5.8305527999999995</c:v>
                </c:pt>
                <c:pt idx="4199">
                  <c:v>5.8319416799999964</c:v>
                </c:pt>
                <c:pt idx="4200">
                  <c:v>5.8333305599999958</c:v>
                </c:pt>
                <c:pt idx="4201">
                  <c:v>5.8347333599999978</c:v>
                </c:pt>
                <c:pt idx="4202">
                  <c:v>5.8361222399999955</c:v>
                </c:pt>
                <c:pt idx="4203">
                  <c:v>5.8375111199999949</c:v>
                </c:pt>
                <c:pt idx="4204">
                  <c:v>5.8388999999999998</c:v>
                </c:pt>
                <c:pt idx="4205">
                  <c:v>5.8402888800000001</c:v>
                </c:pt>
                <c:pt idx="4206">
                  <c:v>5.8416638399999998</c:v>
                </c:pt>
                <c:pt idx="4207">
                  <c:v>5.8430529599999952</c:v>
                </c:pt>
                <c:pt idx="4208">
                  <c:v>5.8444444799999937</c:v>
                </c:pt>
                <c:pt idx="4209">
                  <c:v>5.845833359999995</c:v>
                </c:pt>
                <c:pt idx="4210">
                  <c:v>5.8472195999999963</c:v>
                </c:pt>
                <c:pt idx="4211">
                  <c:v>5.8486084800000038</c:v>
                </c:pt>
                <c:pt idx="4212">
                  <c:v>5.8499973600000006</c:v>
                </c:pt>
                <c:pt idx="4213">
                  <c:v>5.8513862399999956</c:v>
                </c:pt>
                <c:pt idx="4214">
                  <c:v>5.8527751199999978</c:v>
                </c:pt>
                <c:pt idx="4215">
                  <c:v>5.8541695199999957</c:v>
                </c:pt>
                <c:pt idx="4216">
                  <c:v>5.8555584000000005</c:v>
                </c:pt>
                <c:pt idx="4217">
                  <c:v>5.8569472800000009</c:v>
                </c:pt>
                <c:pt idx="4218">
                  <c:v>5.8583361599999977</c:v>
                </c:pt>
                <c:pt idx="4219">
                  <c:v>5.8597250399999954</c:v>
                </c:pt>
                <c:pt idx="4220">
                  <c:v>5.8611139199999949</c:v>
                </c:pt>
                <c:pt idx="4221">
                  <c:v>5.8625027999999961</c:v>
                </c:pt>
                <c:pt idx="4222">
                  <c:v>5.8638916800000001</c:v>
                </c:pt>
                <c:pt idx="4223">
                  <c:v>5.8652805599999933</c:v>
                </c:pt>
                <c:pt idx="4224">
                  <c:v>5.8666694400000043</c:v>
                </c:pt>
                <c:pt idx="4225">
                  <c:v>5.8680583199999967</c:v>
                </c:pt>
                <c:pt idx="4226">
                  <c:v>5.8694471999999989</c:v>
                </c:pt>
                <c:pt idx="4227">
                  <c:v>5.8708360799999948</c:v>
                </c:pt>
                <c:pt idx="4228">
                  <c:v>5.8722249599999961</c:v>
                </c:pt>
                <c:pt idx="4229">
                  <c:v>5.87361384</c:v>
                </c:pt>
                <c:pt idx="4230">
                  <c:v>5.8750029599999953</c:v>
                </c:pt>
                <c:pt idx="4231">
                  <c:v>5.8763918399999975</c:v>
                </c:pt>
                <c:pt idx="4232">
                  <c:v>5.877783359999996</c:v>
                </c:pt>
                <c:pt idx="4233">
                  <c:v>5.8791722399999964</c:v>
                </c:pt>
                <c:pt idx="4234">
                  <c:v>5.8805611200000003</c:v>
                </c:pt>
                <c:pt idx="4235">
                  <c:v>5.8819500000000007</c:v>
                </c:pt>
                <c:pt idx="4236">
                  <c:v>5.883338880000001</c:v>
                </c:pt>
                <c:pt idx="4237">
                  <c:v>5.8847277599999952</c:v>
                </c:pt>
                <c:pt idx="4238">
                  <c:v>5.8861166399999938</c:v>
                </c:pt>
                <c:pt idx="4239">
                  <c:v>5.8875028799999924</c:v>
                </c:pt>
                <c:pt idx="4240">
                  <c:v>5.8888917599999964</c:v>
                </c:pt>
                <c:pt idx="4241">
                  <c:v>5.8902835199999952</c:v>
                </c:pt>
                <c:pt idx="4242">
                  <c:v>5.8916723999999991</c:v>
                </c:pt>
                <c:pt idx="4243">
                  <c:v>5.893061279999996</c:v>
                </c:pt>
                <c:pt idx="4244">
                  <c:v>5.8944527999999963</c:v>
                </c:pt>
                <c:pt idx="4245">
                  <c:v>5.8958416800000002</c:v>
                </c:pt>
                <c:pt idx="4246">
                  <c:v>5.8972305599999943</c:v>
                </c:pt>
                <c:pt idx="4247">
                  <c:v>5.8986194400000009</c:v>
                </c:pt>
                <c:pt idx="4248">
                  <c:v>5.9000083200000013</c:v>
                </c:pt>
                <c:pt idx="4249">
                  <c:v>5.9013972000000026</c:v>
                </c:pt>
                <c:pt idx="4250">
                  <c:v>5.9027860799999949</c:v>
                </c:pt>
                <c:pt idx="4251">
                  <c:v>5.9041749599999926</c:v>
                </c:pt>
                <c:pt idx="4252">
                  <c:v>5.9055638400000001</c:v>
                </c:pt>
                <c:pt idx="4253">
                  <c:v>5.9069529599999955</c:v>
                </c:pt>
                <c:pt idx="4254">
                  <c:v>5.9083418399999985</c:v>
                </c:pt>
                <c:pt idx="4255">
                  <c:v>5.9097307199999998</c:v>
                </c:pt>
                <c:pt idx="4256">
                  <c:v>5.9111196000000001</c:v>
                </c:pt>
                <c:pt idx="4257">
                  <c:v>5.9125084800000014</c:v>
                </c:pt>
                <c:pt idx="4258">
                  <c:v>5.9138973600000009</c:v>
                </c:pt>
                <c:pt idx="4259">
                  <c:v>5.9152862399999977</c:v>
                </c:pt>
                <c:pt idx="4260">
                  <c:v>5.916675119999999</c:v>
                </c:pt>
                <c:pt idx="4261">
                  <c:v>5.9180611200000044</c:v>
                </c:pt>
                <c:pt idx="4262">
                  <c:v>5.9194528799999961</c:v>
                </c:pt>
                <c:pt idx="4263">
                  <c:v>5.9208417600000001</c:v>
                </c:pt>
                <c:pt idx="4264">
                  <c:v>5.9222306399999969</c:v>
                </c:pt>
                <c:pt idx="4265">
                  <c:v>5.9236195200000008</c:v>
                </c:pt>
                <c:pt idx="4266">
                  <c:v>5.9250084000000012</c:v>
                </c:pt>
                <c:pt idx="4267">
                  <c:v>5.9263972799999953</c:v>
                </c:pt>
                <c:pt idx="4268">
                  <c:v>5.9277861599999948</c:v>
                </c:pt>
                <c:pt idx="4269">
                  <c:v>5.9291750399999961</c:v>
                </c:pt>
                <c:pt idx="4270">
                  <c:v>5.9305639200000035</c:v>
                </c:pt>
                <c:pt idx="4271">
                  <c:v>5.9319528000000004</c:v>
                </c:pt>
                <c:pt idx="4272">
                  <c:v>5.9333416800000078</c:v>
                </c:pt>
                <c:pt idx="4273">
                  <c:v>5.9347305599999967</c:v>
                </c:pt>
                <c:pt idx="4274">
                  <c:v>5.9361194399999988</c:v>
                </c:pt>
                <c:pt idx="4275">
                  <c:v>5.9375111999999985</c:v>
                </c:pt>
                <c:pt idx="4276">
                  <c:v>5.9388890400000012</c:v>
                </c:pt>
                <c:pt idx="4277">
                  <c:v>5.9402779199999989</c:v>
                </c:pt>
                <c:pt idx="4278">
                  <c:v>5.9416668000000028</c:v>
                </c:pt>
                <c:pt idx="4279">
                  <c:v>5.9430556799999961</c:v>
                </c:pt>
                <c:pt idx="4280">
                  <c:v>5.9444445599999947</c:v>
                </c:pt>
                <c:pt idx="4281">
                  <c:v>5.9458334400000004</c:v>
                </c:pt>
                <c:pt idx="4282">
                  <c:v>5.9472223200000034</c:v>
                </c:pt>
                <c:pt idx="4283">
                  <c:v>5.9486112000000011</c:v>
                </c:pt>
                <c:pt idx="4284">
                  <c:v>5.9500000799999953</c:v>
                </c:pt>
                <c:pt idx="4285">
                  <c:v>5.9513889599999965</c:v>
                </c:pt>
                <c:pt idx="4286">
                  <c:v>5.952777839999996</c:v>
                </c:pt>
                <c:pt idx="4287">
                  <c:v>5.9541667199999964</c:v>
                </c:pt>
                <c:pt idx="4288">
                  <c:v>5.9555555999999958</c:v>
                </c:pt>
                <c:pt idx="4289">
                  <c:v>5.9569444800000024</c:v>
                </c:pt>
                <c:pt idx="4290">
                  <c:v>5.958333360000001</c:v>
                </c:pt>
                <c:pt idx="4291">
                  <c:v>5.9597251199999999</c:v>
                </c:pt>
                <c:pt idx="4292">
                  <c:v>5.9611139999999985</c:v>
                </c:pt>
                <c:pt idx="4293">
                  <c:v>5.9624999999999995</c:v>
                </c:pt>
                <c:pt idx="4294">
                  <c:v>5.9638888799999936</c:v>
                </c:pt>
                <c:pt idx="4295">
                  <c:v>5.9652806400000005</c:v>
                </c:pt>
                <c:pt idx="4296">
                  <c:v>5.9666695199999991</c:v>
                </c:pt>
                <c:pt idx="4297">
                  <c:v>5.9680583999999985</c:v>
                </c:pt>
                <c:pt idx="4298">
                  <c:v>5.9694501600000009</c:v>
                </c:pt>
                <c:pt idx="4299">
                  <c:v>5.9708390400000013</c:v>
                </c:pt>
                <c:pt idx="4300">
                  <c:v>5.972227919999999</c:v>
                </c:pt>
                <c:pt idx="4301">
                  <c:v>5.9736167999999994</c:v>
                </c:pt>
                <c:pt idx="4302">
                  <c:v>5.9750056799999962</c:v>
                </c:pt>
                <c:pt idx="4303">
                  <c:v>5.9763945600000001</c:v>
                </c:pt>
                <c:pt idx="4304">
                  <c:v>5.9777834400000014</c:v>
                </c:pt>
                <c:pt idx="4305">
                  <c:v>5.9791723200000044</c:v>
                </c:pt>
                <c:pt idx="4306">
                  <c:v>5.9805612000000012</c:v>
                </c:pt>
                <c:pt idx="4307">
                  <c:v>5.9819500799999954</c:v>
                </c:pt>
                <c:pt idx="4308">
                  <c:v>5.9833389599999975</c:v>
                </c:pt>
                <c:pt idx="4309">
                  <c:v>5.9847278399999961</c:v>
                </c:pt>
                <c:pt idx="4310">
                  <c:v>5.9861167200000001</c:v>
                </c:pt>
                <c:pt idx="4311">
                  <c:v>5.9875055999999969</c:v>
                </c:pt>
                <c:pt idx="4312">
                  <c:v>5.9888944800000044</c:v>
                </c:pt>
                <c:pt idx="4313">
                  <c:v>5.9902833600000012</c:v>
                </c:pt>
                <c:pt idx="4314">
                  <c:v>5.9916722399999989</c:v>
                </c:pt>
                <c:pt idx="4315">
                  <c:v>5.9930584799999975</c:v>
                </c:pt>
                <c:pt idx="4316">
                  <c:v>5.9944499999999996</c:v>
                </c:pt>
                <c:pt idx="4317">
                  <c:v>5.99583888</c:v>
                </c:pt>
                <c:pt idx="4318">
                  <c:v>5.9972277600000004</c:v>
                </c:pt>
                <c:pt idx="4319">
                  <c:v>5.9986140000000008</c:v>
                </c:pt>
                <c:pt idx="4320">
                  <c:v>6.0000028800000011</c:v>
                </c:pt>
                <c:pt idx="4321">
                  <c:v>6.0013943999999988</c:v>
                </c:pt>
                <c:pt idx="4322">
                  <c:v>6.0027806399999939</c:v>
                </c:pt>
                <c:pt idx="4323">
                  <c:v>6.0041724000000007</c:v>
                </c:pt>
                <c:pt idx="4324">
                  <c:v>6.0055612800000011</c:v>
                </c:pt>
                <c:pt idx="4325">
                  <c:v>6.0069501599999953</c:v>
                </c:pt>
                <c:pt idx="4326">
                  <c:v>6.0083390399999965</c:v>
                </c:pt>
                <c:pt idx="4327">
                  <c:v>6.0097305599999959</c:v>
                </c:pt>
                <c:pt idx="4328">
                  <c:v>6.011122320000001</c:v>
                </c:pt>
                <c:pt idx="4329">
                  <c:v>6.0124972800000007</c:v>
                </c:pt>
                <c:pt idx="4330">
                  <c:v>6.0138861599999967</c:v>
                </c:pt>
                <c:pt idx="4331">
                  <c:v>6.0152889599999959</c:v>
                </c:pt>
                <c:pt idx="4332">
                  <c:v>6.0166639199999992</c:v>
                </c:pt>
                <c:pt idx="4333">
                  <c:v>6.0180667200000002</c:v>
                </c:pt>
                <c:pt idx="4334">
                  <c:v>6.0194556000000006</c:v>
                </c:pt>
                <c:pt idx="4335">
                  <c:v>6.0208444800000009</c:v>
                </c:pt>
                <c:pt idx="4336">
                  <c:v>6.0222194400000006</c:v>
                </c:pt>
                <c:pt idx="4337">
                  <c:v>6.023608320000001</c:v>
                </c:pt>
                <c:pt idx="4338">
                  <c:v>6.0250111199999949</c:v>
                </c:pt>
                <c:pt idx="4339">
                  <c:v>6.0263889599999958</c:v>
                </c:pt>
                <c:pt idx="4340">
                  <c:v>6.0277749599999924</c:v>
                </c:pt>
                <c:pt idx="4341">
                  <c:v>6.029166720000001</c:v>
                </c:pt>
                <c:pt idx="4342">
                  <c:v>6.0305556000000005</c:v>
                </c:pt>
                <c:pt idx="4343">
                  <c:v>6.0319444799999955</c:v>
                </c:pt>
                <c:pt idx="4344">
                  <c:v>6.0333362400000006</c:v>
                </c:pt>
                <c:pt idx="4345">
                  <c:v>6.0347251200000009</c:v>
                </c:pt>
                <c:pt idx="4346">
                  <c:v>6.0361139999999995</c:v>
                </c:pt>
                <c:pt idx="4347">
                  <c:v>6.0375028799999937</c:v>
                </c:pt>
                <c:pt idx="4348">
                  <c:v>6.0388917599999985</c:v>
                </c:pt>
                <c:pt idx="4349">
                  <c:v>6.0402806399999962</c:v>
                </c:pt>
                <c:pt idx="4350">
                  <c:v>6.0416695200000037</c:v>
                </c:pt>
                <c:pt idx="4351">
                  <c:v>6.0430584000000014</c:v>
                </c:pt>
                <c:pt idx="4352">
                  <c:v>6.0444472800000009</c:v>
                </c:pt>
                <c:pt idx="4353">
                  <c:v>6.0458361599999977</c:v>
                </c:pt>
                <c:pt idx="4354">
                  <c:v>6.0472250399999954</c:v>
                </c:pt>
                <c:pt idx="4355">
                  <c:v>6.0486139199999975</c:v>
                </c:pt>
                <c:pt idx="4356">
                  <c:v>6.0500027999999997</c:v>
                </c:pt>
                <c:pt idx="4357">
                  <c:v>6.0513916800000036</c:v>
                </c:pt>
                <c:pt idx="4358">
                  <c:v>6.0527805599999933</c:v>
                </c:pt>
                <c:pt idx="4359">
                  <c:v>6.0541694400000008</c:v>
                </c:pt>
                <c:pt idx="4360">
                  <c:v>6.0555583199999967</c:v>
                </c:pt>
                <c:pt idx="4361">
                  <c:v>6.0569471999999989</c:v>
                </c:pt>
                <c:pt idx="4362">
                  <c:v>6.0583360799999948</c:v>
                </c:pt>
                <c:pt idx="4363">
                  <c:v>6.0597249599999961</c:v>
                </c:pt>
                <c:pt idx="4364">
                  <c:v>6.0611138399999946</c:v>
                </c:pt>
                <c:pt idx="4365">
                  <c:v>6.0625029599999918</c:v>
                </c:pt>
                <c:pt idx="4366">
                  <c:v>6.0638889599999946</c:v>
                </c:pt>
                <c:pt idx="4367">
                  <c:v>6.0652778399999967</c:v>
                </c:pt>
                <c:pt idx="4368">
                  <c:v>6.0666696000000035</c:v>
                </c:pt>
                <c:pt idx="4369">
                  <c:v>6.0680584800000004</c:v>
                </c:pt>
                <c:pt idx="4370">
                  <c:v>6.0694473600000007</c:v>
                </c:pt>
                <c:pt idx="4371">
                  <c:v>6.0708362399999967</c:v>
                </c:pt>
                <c:pt idx="4372">
                  <c:v>6.0722251199999988</c:v>
                </c:pt>
                <c:pt idx="4373">
                  <c:v>6.0736111200000034</c:v>
                </c:pt>
                <c:pt idx="4374">
                  <c:v>6.075002879999996</c:v>
                </c:pt>
                <c:pt idx="4375">
                  <c:v>6.0763917599999999</c:v>
                </c:pt>
                <c:pt idx="4376">
                  <c:v>6.0777777599999965</c:v>
                </c:pt>
                <c:pt idx="4377">
                  <c:v>6.0791695200000024</c:v>
                </c:pt>
                <c:pt idx="4378">
                  <c:v>6.080558400000001</c:v>
                </c:pt>
                <c:pt idx="4379">
                  <c:v>6.0819472799999952</c:v>
                </c:pt>
                <c:pt idx="4380">
                  <c:v>6.0833361599999956</c:v>
                </c:pt>
                <c:pt idx="4381">
                  <c:v>6.0847250399999959</c:v>
                </c:pt>
                <c:pt idx="4382">
                  <c:v>6.0861167999999974</c:v>
                </c:pt>
                <c:pt idx="4383">
                  <c:v>6.0875083199999978</c:v>
                </c:pt>
                <c:pt idx="4384">
                  <c:v>6.088897199999999</c:v>
                </c:pt>
                <c:pt idx="4385">
                  <c:v>6.0902860799999949</c:v>
                </c:pt>
                <c:pt idx="4386">
                  <c:v>6.0916749599999962</c:v>
                </c:pt>
                <c:pt idx="4387">
                  <c:v>6.0930638400000001</c:v>
                </c:pt>
                <c:pt idx="4388">
                  <c:v>6.0944529599999937</c:v>
                </c:pt>
                <c:pt idx="4389">
                  <c:v>6.095841839999995</c:v>
                </c:pt>
                <c:pt idx="4390">
                  <c:v>6.0972307199999962</c:v>
                </c:pt>
                <c:pt idx="4391">
                  <c:v>6.0986083199999985</c:v>
                </c:pt>
                <c:pt idx="4392">
                  <c:v>6.1000084800000014</c:v>
                </c:pt>
                <c:pt idx="4393">
                  <c:v>6.1014000000000008</c:v>
                </c:pt>
                <c:pt idx="4394">
                  <c:v>6.1027862399999941</c:v>
                </c:pt>
                <c:pt idx="4395">
                  <c:v>6.1041751199999918</c:v>
                </c:pt>
                <c:pt idx="4396">
                  <c:v>6.1055639999999975</c:v>
                </c:pt>
                <c:pt idx="4397">
                  <c:v>6.1069418399999957</c:v>
                </c:pt>
                <c:pt idx="4398">
                  <c:v>6.1083333600000005</c:v>
                </c:pt>
                <c:pt idx="4399">
                  <c:v>6.1097222400000009</c:v>
                </c:pt>
                <c:pt idx="4400">
                  <c:v>6.1111111199999977</c:v>
                </c:pt>
                <c:pt idx="4401">
                  <c:v>6.1124999999999954</c:v>
                </c:pt>
                <c:pt idx="4402">
                  <c:v>6.1138888799999904</c:v>
                </c:pt>
                <c:pt idx="4403">
                  <c:v>6.1152777599999961</c:v>
                </c:pt>
                <c:pt idx="4404">
                  <c:v>6.11666664</c:v>
                </c:pt>
                <c:pt idx="4405">
                  <c:v>6.1180555199999933</c:v>
                </c:pt>
                <c:pt idx="4406">
                  <c:v>6.1194444000000008</c:v>
                </c:pt>
                <c:pt idx="4407">
                  <c:v>6.1208335199999926</c:v>
                </c:pt>
                <c:pt idx="4408">
                  <c:v>6.1222224000000001</c:v>
                </c:pt>
                <c:pt idx="4409">
                  <c:v>6.1236112799999942</c:v>
                </c:pt>
                <c:pt idx="4410">
                  <c:v>6.1250001599999946</c:v>
                </c:pt>
                <c:pt idx="4411">
                  <c:v>6.1263890399999967</c:v>
                </c:pt>
                <c:pt idx="4412">
                  <c:v>6.1277779199999918</c:v>
                </c:pt>
                <c:pt idx="4413">
                  <c:v>6.1291667999999975</c:v>
                </c:pt>
                <c:pt idx="4414">
                  <c:v>6.1305556799999925</c:v>
                </c:pt>
                <c:pt idx="4415">
                  <c:v>6.1319445599999947</c:v>
                </c:pt>
                <c:pt idx="4416">
                  <c:v>6.1333334400000004</c:v>
                </c:pt>
                <c:pt idx="4417">
                  <c:v>6.1347223200000007</c:v>
                </c:pt>
                <c:pt idx="4418">
                  <c:v>6.1361111999999975</c:v>
                </c:pt>
                <c:pt idx="4419">
                  <c:v>6.1374971999999985</c:v>
                </c:pt>
                <c:pt idx="4420">
                  <c:v>6.1388889599999938</c:v>
                </c:pt>
                <c:pt idx="4421">
                  <c:v>6.140277839999996</c:v>
                </c:pt>
                <c:pt idx="4422">
                  <c:v>6.1416638399999988</c:v>
                </c:pt>
                <c:pt idx="4423">
                  <c:v>6.1430555999999958</c:v>
                </c:pt>
                <c:pt idx="4424">
                  <c:v>6.1444418399999945</c:v>
                </c:pt>
                <c:pt idx="4425">
                  <c:v>6.1458333599999966</c:v>
                </c:pt>
                <c:pt idx="4426">
                  <c:v>6.1472195999999952</c:v>
                </c:pt>
                <c:pt idx="4427">
                  <c:v>6.1486111199999955</c:v>
                </c:pt>
                <c:pt idx="4428">
                  <c:v>6.1499999999999995</c:v>
                </c:pt>
                <c:pt idx="4429">
                  <c:v>6.1513888799999936</c:v>
                </c:pt>
                <c:pt idx="4430">
                  <c:v>6.1527777599999958</c:v>
                </c:pt>
                <c:pt idx="4431">
                  <c:v>6.1541666399999944</c:v>
                </c:pt>
                <c:pt idx="4432">
                  <c:v>6.155555519999993</c:v>
                </c:pt>
                <c:pt idx="4433">
                  <c:v>6.1569501599999956</c:v>
                </c:pt>
                <c:pt idx="4434">
                  <c:v>6.1583390399999978</c:v>
                </c:pt>
                <c:pt idx="4435">
                  <c:v>6.1597305599999919</c:v>
                </c:pt>
                <c:pt idx="4436">
                  <c:v>6.1611194399999949</c:v>
                </c:pt>
                <c:pt idx="4437">
                  <c:v>6.1625083199999926</c:v>
                </c:pt>
                <c:pt idx="4438">
                  <c:v>6.1638971999999965</c:v>
                </c:pt>
                <c:pt idx="4439">
                  <c:v>6.1652860799999942</c:v>
                </c:pt>
                <c:pt idx="4440">
                  <c:v>6.1666749599999946</c:v>
                </c:pt>
                <c:pt idx="4441">
                  <c:v>6.1680638399999967</c:v>
                </c:pt>
                <c:pt idx="4442">
                  <c:v>6.1694529599999948</c:v>
                </c:pt>
                <c:pt idx="4443">
                  <c:v>6.1708418400000005</c:v>
                </c:pt>
                <c:pt idx="4444">
                  <c:v>6.1722307200000008</c:v>
                </c:pt>
                <c:pt idx="4445">
                  <c:v>6.1736196000000012</c:v>
                </c:pt>
                <c:pt idx="4446">
                  <c:v>6.1750084799999954</c:v>
                </c:pt>
                <c:pt idx="4447">
                  <c:v>6.1763973599999975</c:v>
                </c:pt>
                <c:pt idx="4448">
                  <c:v>6.1777833599999967</c:v>
                </c:pt>
                <c:pt idx="4449">
                  <c:v>6.1791722399999953</c:v>
                </c:pt>
                <c:pt idx="4450">
                  <c:v>6.1805611199999975</c:v>
                </c:pt>
                <c:pt idx="4451">
                  <c:v>6.1819499999999996</c:v>
                </c:pt>
                <c:pt idx="4452">
                  <c:v>6.18333888</c:v>
                </c:pt>
                <c:pt idx="4453">
                  <c:v>6.1847277599999968</c:v>
                </c:pt>
                <c:pt idx="4454">
                  <c:v>6.1861166399999945</c:v>
                </c:pt>
                <c:pt idx="4455">
                  <c:v>6.1875055199999931</c:v>
                </c:pt>
                <c:pt idx="4456">
                  <c:v>6.1888972799999937</c:v>
                </c:pt>
                <c:pt idx="4457">
                  <c:v>6.1902751200000008</c:v>
                </c:pt>
                <c:pt idx="4458">
                  <c:v>6.1916640000000012</c:v>
                </c:pt>
                <c:pt idx="4459">
                  <c:v>6.1930528799999918</c:v>
                </c:pt>
                <c:pt idx="4460">
                  <c:v>6.1944417599999948</c:v>
                </c:pt>
                <c:pt idx="4461">
                  <c:v>6.1958306399999925</c:v>
                </c:pt>
                <c:pt idx="4462">
                  <c:v>6.1972195199999947</c:v>
                </c:pt>
                <c:pt idx="4463">
                  <c:v>6.1986084000000004</c:v>
                </c:pt>
                <c:pt idx="4464">
                  <c:v>6.1999972800000007</c:v>
                </c:pt>
                <c:pt idx="4465">
                  <c:v>6.2013861600000011</c:v>
                </c:pt>
                <c:pt idx="4466">
                  <c:v>6.2027750399999952</c:v>
                </c:pt>
                <c:pt idx="4467">
                  <c:v>6.2041639199999965</c:v>
                </c:pt>
                <c:pt idx="4468">
                  <c:v>6.2055527999999995</c:v>
                </c:pt>
                <c:pt idx="4469">
                  <c:v>6.2069416799999964</c:v>
                </c:pt>
                <c:pt idx="4470">
                  <c:v>6.2083444800000045</c:v>
                </c:pt>
                <c:pt idx="4471">
                  <c:v>6.2097194400000024</c:v>
                </c:pt>
                <c:pt idx="4472">
                  <c:v>6.2111222399999955</c:v>
                </c:pt>
                <c:pt idx="4473">
                  <c:v>6.2125111199999949</c:v>
                </c:pt>
                <c:pt idx="4474">
                  <c:v>6.2138999999999998</c:v>
                </c:pt>
                <c:pt idx="4475">
                  <c:v>6.2152888800000001</c:v>
                </c:pt>
                <c:pt idx="4476">
                  <c:v>6.2166612000000034</c:v>
                </c:pt>
                <c:pt idx="4477">
                  <c:v>6.2180529599999952</c:v>
                </c:pt>
                <c:pt idx="4478">
                  <c:v>6.2194555199999977</c:v>
                </c:pt>
                <c:pt idx="4479">
                  <c:v>6.2208307199999959</c:v>
                </c:pt>
                <c:pt idx="4480">
                  <c:v>6.2222167200000005</c:v>
                </c:pt>
                <c:pt idx="4481">
                  <c:v>6.2236084800000038</c:v>
                </c:pt>
                <c:pt idx="4482">
                  <c:v>6.2249973599999944</c:v>
                </c:pt>
                <c:pt idx="4483">
                  <c:v>6.2263862399999956</c:v>
                </c:pt>
                <c:pt idx="4484">
                  <c:v>6.2277751199999978</c:v>
                </c:pt>
                <c:pt idx="4485">
                  <c:v>6.229163999999999</c:v>
                </c:pt>
                <c:pt idx="4486">
                  <c:v>6.230552879999995</c:v>
                </c:pt>
                <c:pt idx="4487">
                  <c:v>6.2319417599999998</c:v>
                </c:pt>
                <c:pt idx="4488">
                  <c:v>6.2333306400000001</c:v>
                </c:pt>
                <c:pt idx="4489">
                  <c:v>6.2347250399999954</c:v>
                </c:pt>
                <c:pt idx="4490">
                  <c:v>6.2361139199999975</c:v>
                </c:pt>
                <c:pt idx="4491">
                  <c:v>6.2375027999999997</c:v>
                </c:pt>
                <c:pt idx="4492">
                  <c:v>6.2388916800000036</c:v>
                </c:pt>
                <c:pt idx="4493">
                  <c:v>6.2402805599999969</c:v>
                </c:pt>
                <c:pt idx="4494">
                  <c:v>6.2416694400000079</c:v>
                </c:pt>
                <c:pt idx="4495">
                  <c:v>6.2430583200000012</c:v>
                </c:pt>
                <c:pt idx="4496">
                  <c:v>6.2444471999999989</c:v>
                </c:pt>
                <c:pt idx="4497">
                  <c:v>6.2458360799999948</c:v>
                </c:pt>
                <c:pt idx="4498">
                  <c:v>6.2472249599999961</c:v>
                </c:pt>
                <c:pt idx="4499">
                  <c:v>6.24861384</c:v>
                </c:pt>
                <c:pt idx="4500">
                  <c:v>6.2500029599999953</c:v>
                </c:pt>
                <c:pt idx="4501">
                  <c:v>6.2513918399999975</c:v>
                </c:pt>
                <c:pt idx="4502">
                  <c:v>6.2527807199999961</c:v>
                </c:pt>
                <c:pt idx="4503">
                  <c:v>6.2541667199999953</c:v>
                </c:pt>
                <c:pt idx="4504">
                  <c:v>6.2555584800000004</c:v>
                </c:pt>
                <c:pt idx="4505">
                  <c:v>6.256944479999996</c:v>
                </c:pt>
                <c:pt idx="4506">
                  <c:v>6.25833336</c:v>
                </c:pt>
                <c:pt idx="4507">
                  <c:v>6.2597222400000003</c:v>
                </c:pt>
                <c:pt idx="4508">
                  <c:v>6.2611111200000007</c:v>
                </c:pt>
                <c:pt idx="4509">
                  <c:v>6.2624999999999975</c:v>
                </c:pt>
                <c:pt idx="4510">
                  <c:v>6.2638917599999964</c:v>
                </c:pt>
                <c:pt idx="4511">
                  <c:v>6.2652806399999958</c:v>
                </c:pt>
                <c:pt idx="4512">
                  <c:v>6.2666695200000024</c:v>
                </c:pt>
                <c:pt idx="4513">
                  <c:v>6.268058400000001</c:v>
                </c:pt>
                <c:pt idx="4514">
                  <c:v>6.2694472799999952</c:v>
                </c:pt>
                <c:pt idx="4515">
                  <c:v>6.2708361599999956</c:v>
                </c:pt>
                <c:pt idx="4516">
                  <c:v>6.2722305600000006</c:v>
                </c:pt>
                <c:pt idx="4517">
                  <c:v>6.2736194400000045</c:v>
                </c:pt>
                <c:pt idx="4518">
                  <c:v>6.2750083200000013</c:v>
                </c:pt>
                <c:pt idx="4519">
                  <c:v>6.2763972000000026</c:v>
                </c:pt>
                <c:pt idx="4520">
                  <c:v>6.2777860799999949</c:v>
                </c:pt>
                <c:pt idx="4521">
                  <c:v>6.2791749599999962</c:v>
                </c:pt>
                <c:pt idx="4522">
                  <c:v>6.2805638400000001</c:v>
                </c:pt>
                <c:pt idx="4523">
                  <c:v>6.2819529599999955</c:v>
                </c:pt>
                <c:pt idx="4524">
                  <c:v>6.2833418399999985</c:v>
                </c:pt>
                <c:pt idx="4525">
                  <c:v>6.2847307199999962</c:v>
                </c:pt>
                <c:pt idx="4526">
                  <c:v>6.2861196000000001</c:v>
                </c:pt>
                <c:pt idx="4527">
                  <c:v>6.2875084800000014</c:v>
                </c:pt>
                <c:pt idx="4528">
                  <c:v>6.2888973600000009</c:v>
                </c:pt>
                <c:pt idx="4529">
                  <c:v>6.2902862399999977</c:v>
                </c:pt>
                <c:pt idx="4530">
                  <c:v>6.291675119999999</c:v>
                </c:pt>
                <c:pt idx="4531">
                  <c:v>6.2930639999999993</c:v>
                </c:pt>
                <c:pt idx="4532">
                  <c:v>6.2944528799999926</c:v>
                </c:pt>
                <c:pt idx="4533">
                  <c:v>6.2958417600000001</c:v>
                </c:pt>
                <c:pt idx="4534">
                  <c:v>6.2972277599999975</c:v>
                </c:pt>
                <c:pt idx="4535">
                  <c:v>6.2986166399999961</c:v>
                </c:pt>
                <c:pt idx="4536">
                  <c:v>6.3000084000000012</c:v>
                </c:pt>
                <c:pt idx="4537">
                  <c:v>6.3013972799999953</c:v>
                </c:pt>
                <c:pt idx="4538">
                  <c:v>6.3027861599999948</c:v>
                </c:pt>
                <c:pt idx="4539">
                  <c:v>6.3041750399999925</c:v>
                </c:pt>
                <c:pt idx="4540">
                  <c:v>6.30556392</c:v>
                </c:pt>
                <c:pt idx="4541">
                  <c:v>6.3069527999999995</c:v>
                </c:pt>
                <c:pt idx="4542">
                  <c:v>6.3083306399999968</c:v>
                </c:pt>
                <c:pt idx="4543">
                  <c:v>6.3097224000000036</c:v>
                </c:pt>
                <c:pt idx="4544">
                  <c:v>6.3111112799999942</c:v>
                </c:pt>
                <c:pt idx="4545">
                  <c:v>6.3125001599999946</c:v>
                </c:pt>
                <c:pt idx="4546">
                  <c:v>6.3138890399999967</c:v>
                </c:pt>
                <c:pt idx="4547">
                  <c:v>6.3152779199999953</c:v>
                </c:pt>
                <c:pt idx="4548">
                  <c:v>6.3166667999999992</c:v>
                </c:pt>
                <c:pt idx="4549">
                  <c:v>6.3180556799999925</c:v>
                </c:pt>
                <c:pt idx="4550">
                  <c:v>6.3194445599999947</c:v>
                </c:pt>
                <c:pt idx="4551">
                  <c:v>6.3208334399999968</c:v>
                </c:pt>
                <c:pt idx="4552">
                  <c:v>6.3222223200000007</c:v>
                </c:pt>
                <c:pt idx="4553">
                  <c:v>6.3236111999999975</c:v>
                </c:pt>
                <c:pt idx="4554">
                  <c:v>6.3250000799999917</c:v>
                </c:pt>
                <c:pt idx="4555">
                  <c:v>6.3263889599999938</c:v>
                </c:pt>
                <c:pt idx="4556">
                  <c:v>6.3277778399999924</c:v>
                </c:pt>
                <c:pt idx="4557">
                  <c:v>6.3291667199999964</c:v>
                </c:pt>
                <c:pt idx="4558">
                  <c:v>6.3305555999999958</c:v>
                </c:pt>
                <c:pt idx="4559">
                  <c:v>6.3319444800000024</c:v>
                </c:pt>
                <c:pt idx="4560">
                  <c:v>6.3333307200000011</c:v>
                </c:pt>
                <c:pt idx="4561">
                  <c:v>6.3347195999999952</c:v>
                </c:pt>
                <c:pt idx="4562">
                  <c:v>6.3361084799999965</c:v>
                </c:pt>
                <c:pt idx="4563">
                  <c:v>6.337497359999996</c:v>
                </c:pt>
                <c:pt idx="4564">
                  <c:v>6.3388888799999936</c:v>
                </c:pt>
                <c:pt idx="4565">
                  <c:v>6.3402777600000002</c:v>
                </c:pt>
                <c:pt idx="4566">
                  <c:v>6.3416666400000024</c:v>
                </c:pt>
                <c:pt idx="4567">
                  <c:v>6.3430583999999985</c:v>
                </c:pt>
                <c:pt idx="4568">
                  <c:v>6.3444501599999956</c:v>
                </c:pt>
                <c:pt idx="4569">
                  <c:v>6.3458390399999978</c:v>
                </c:pt>
                <c:pt idx="4570">
                  <c:v>6.3472279199999955</c:v>
                </c:pt>
                <c:pt idx="4571">
                  <c:v>6.3486167999999985</c:v>
                </c:pt>
                <c:pt idx="4572">
                  <c:v>6.3500056799999927</c:v>
                </c:pt>
                <c:pt idx="4573">
                  <c:v>6.3513945599999957</c:v>
                </c:pt>
                <c:pt idx="4574">
                  <c:v>6.3527834400000005</c:v>
                </c:pt>
                <c:pt idx="4575">
                  <c:v>6.3541723199999955</c:v>
                </c:pt>
                <c:pt idx="4576">
                  <c:v>6.3555611999999995</c:v>
                </c:pt>
                <c:pt idx="4577">
                  <c:v>6.3569500799999918</c:v>
                </c:pt>
                <c:pt idx="4578">
                  <c:v>6.3583389599999949</c:v>
                </c:pt>
                <c:pt idx="4579">
                  <c:v>6.3597278399999961</c:v>
                </c:pt>
                <c:pt idx="4580">
                  <c:v>6.3611167199999947</c:v>
                </c:pt>
                <c:pt idx="4581">
                  <c:v>6.3625055999999933</c:v>
                </c:pt>
                <c:pt idx="4582">
                  <c:v>6.3638944800000008</c:v>
                </c:pt>
                <c:pt idx="4583">
                  <c:v>6.3652833599999967</c:v>
                </c:pt>
                <c:pt idx="4584">
                  <c:v>6.3666722399999953</c:v>
                </c:pt>
                <c:pt idx="4585">
                  <c:v>6.3680611199999975</c:v>
                </c:pt>
                <c:pt idx="4586">
                  <c:v>6.3694499999999996</c:v>
                </c:pt>
                <c:pt idx="4587">
                  <c:v>6.37083888</c:v>
                </c:pt>
                <c:pt idx="4588">
                  <c:v>6.3722277600000004</c:v>
                </c:pt>
                <c:pt idx="4589">
                  <c:v>6.3736166400000007</c:v>
                </c:pt>
                <c:pt idx="4590">
                  <c:v>6.3750055199999967</c:v>
                </c:pt>
                <c:pt idx="4591">
                  <c:v>6.3763943999999988</c:v>
                </c:pt>
                <c:pt idx="4592">
                  <c:v>6.3777835199999968</c:v>
                </c:pt>
                <c:pt idx="4593">
                  <c:v>6.3791724000000034</c:v>
                </c:pt>
                <c:pt idx="4594">
                  <c:v>6.3805612800000011</c:v>
                </c:pt>
                <c:pt idx="4595">
                  <c:v>6.3819527999999988</c:v>
                </c:pt>
                <c:pt idx="4596">
                  <c:v>6.3833445599999958</c:v>
                </c:pt>
                <c:pt idx="4597">
                  <c:v>6.3847334400000006</c:v>
                </c:pt>
                <c:pt idx="4598">
                  <c:v>6.3861084000000004</c:v>
                </c:pt>
                <c:pt idx="4599">
                  <c:v>6.3875111999999969</c:v>
                </c:pt>
                <c:pt idx="4600">
                  <c:v>6.3889000799999938</c:v>
                </c:pt>
                <c:pt idx="4601">
                  <c:v>6.3902889599999959</c:v>
                </c:pt>
                <c:pt idx="4602">
                  <c:v>6.3916778399999963</c:v>
                </c:pt>
                <c:pt idx="4603">
                  <c:v>6.3930667200000002</c:v>
                </c:pt>
                <c:pt idx="4604">
                  <c:v>6.3944555999999944</c:v>
                </c:pt>
                <c:pt idx="4605">
                  <c:v>6.3958305599999932</c:v>
                </c:pt>
                <c:pt idx="4606">
                  <c:v>6.3972307200000005</c:v>
                </c:pt>
                <c:pt idx="4607">
                  <c:v>6.3986195999999955</c:v>
                </c:pt>
                <c:pt idx="4608">
                  <c:v>6.4000084799999986</c:v>
                </c:pt>
                <c:pt idx="4609">
                  <c:v>6.4013973599999998</c:v>
                </c:pt>
                <c:pt idx="4610">
                  <c:v>6.4027749599999959</c:v>
                </c:pt>
                <c:pt idx="4611">
                  <c:v>6.4041638399999963</c:v>
                </c:pt>
                <c:pt idx="4612">
                  <c:v>6.4055529599999952</c:v>
                </c:pt>
                <c:pt idx="4613">
                  <c:v>6.4069418399999956</c:v>
                </c:pt>
                <c:pt idx="4614">
                  <c:v>6.4083307199999995</c:v>
                </c:pt>
                <c:pt idx="4615">
                  <c:v>6.4097195999999999</c:v>
                </c:pt>
                <c:pt idx="4616">
                  <c:v>6.4111084800000038</c:v>
                </c:pt>
                <c:pt idx="4617">
                  <c:v>6.4124973600000006</c:v>
                </c:pt>
                <c:pt idx="4618">
                  <c:v>6.4138862399999956</c:v>
                </c:pt>
                <c:pt idx="4619">
                  <c:v>6.4152751200000013</c:v>
                </c:pt>
                <c:pt idx="4620">
                  <c:v>6.4166640000000026</c:v>
                </c:pt>
                <c:pt idx="4621">
                  <c:v>6.418052879999995</c:v>
                </c:pt>
                <c:pt idx="4622">
                  <c:v>6.4194443999999997</c:v>
                </c:pt>
                <c:pt idx="4623">
                  <c:v>6.4208361599999977</c:v>
                </c:pt>
                <c:pt idx="4624">
                  <c:v>6.4222250399999954</c:v>
                </c:pt>
                <c:pt idx="4625">
                  <c:v>6.4236139199999975</c:v>
                </c:pt>
                <c:pt idx="4626">
                  <c:v>6.4250027999999997</c:v>
                </c:pt>
                <c:pt idx="4627">
                  <c:v>6.4263916800000036</c:v>
                </c:pt>
                <c:pt idx="4628">
                  <c:v>6.4277805599999933</c:v>
                </c:pt>
                <c:pt idx="4629">
                  <c:v>6.4291694400000043</c:v>
                </c:pt>
                <c:pt idx="4630">
                  <c:v>6.4305583200000012</c:v>
                </c:pt>
                <c:pt idx="4631">
                  <c:v>6.4319472000000024</c:v>
                </c:pt>
                <c:pt idx="4632">
                  <c:v>6.4333360799999975</c:v>
                </c:pt>
                <c:pt idx="4633">
                  <c:v>6.4347249599999961</c:v>
                </c:pt>
                <c:pt idx="4634">
                  <c:v>6.43611384</c:v>
                </c:pt>
                <c:pt idx="4635">
                  <c:v>6.4375029599999953</c:v>
                </c:pt>
                <c:pt idx="4636">
                  <c:v>6.4388918399999975</c:v>
                </c:pt>
                <c:pt idx="4637">
                  <c:v>6.4402807199999996</c:v>
                </c:pt>
                <c:pt idx="4638">
                  <c:v>6.4416696000000071</c:v>
                </c:pt>
                <c:pt idx="4639">
                  <c:v>6.4430584800000039</c:v>
                </c:pt>
                <c:pt idx="4640">
                  <c:v>6.4444473600000007</c:v>
                </c:pt>
                <c:pt idx="4641">
                  <c:v>6.44583336</c:v>
                </c:pt>
                <c:pt idx="4642">
                  <c:v>6.4472222400000003</c:v>
                </c:pt>
                <c:pt idx="4643">
                  <c:v>6.4486111200000034</c:v>
                </c:pt>
                <c:pt idx="4644">
                  <c:v>6.450002879999996</c:v>
                </c:pt>
                <c:pt idx="4645">
                  <c:v>6.4513917599999999</c:v>
                </c:pt>
                <c:pt idx="4646">
                  <c:v>6.4527806399999958</c:v>
                </c:pt>
                <c:pt idx="4647">
                  <c:v>6.4541695200000007</c:v>
                </c:pt>
                <c:pt idx="4648">
                  <c:v>6.455558400000001</c:v>
                </c:pt>
                <c:pt idx="4649">
                  <c:v>6.4569501599999963</c:v>
                </c:pt>
                <c:pt idx="4650">
                  <c:v>6.4583416800000037</c:v>
                </c:pt>
                <c:pt idx="4651">
                  <c:v>6.4597305600000006</c:v>
                </c:pt>
                <c:pt idx="4652">
                  <c:v>6.4611194400000009</c:v>
                </c:pt>
                <c:pt idx="4653">
                  <c:v>6.4624972799999938</c:v>
                </c:pt>
                <c:pt idx="4654">
                  <c:v>6.4638861599999959</c:v>
                </c:pt>
                <c:pt idx="4655">
                  <c:v>6.4652750399999963</c:v>
                </c:pt>
                <c:pt idx="4656">
                  <c:v>6.4666639200000038</c:v>
                </c:pt>
                <c:pt idx="4657">
                  <c:v>6.4680528000000006</c:v>
                </c:pt>
                <c:pt idx="4658">
                  <c:v>6.4694555999999954</c:v>
                </c:pt>
                <c:pt idx="4659">
                  <c:v>6.4708444799999985</c:v>
                </c:pt>
                <c:pt idx="4660">
                  <c:v>6.4722307199999998</c:v>
                </c:pt>
                <c:pt idx="4661">
                  <c:v>6.4736196000000037</c:v>
                </c:pt>
                <c:pt idx="4662">
                  <c:v>6.4750111200000013</c:v>
                </c:pt>
                <c:pt idx="4663">
                  <c:v>6.4763973600000044</c:v>
                </c:pt>
                <c:pt idx="4664">
                  <c:v>6.4777862399999977</c:v>
                </c:pt>
                <c:pt idx="4665">
                  <c:v>6.479175119999999</c:v>
                </c:pt>
                <c:pt idx="4666">
                  <c:v>6.4805639999999993</c:v>
                </c:pt>
                <c:pt idx="4667">
                  <c:v>6.4819555199999961</c:v>
                </c:pt>
                <c:pt idx="4668">
                  <c:v>6.4833333600000014</c:v>
                </c:pt>
                <c:pt idx="4669">
                  <c:v>6.4847222400000009</c:v>
                </c:pt>
                <c:pt idx="4670">
                  <c:v>6.4861111200000012</c:v>
                </c:pt>
                <c:pt idx="4671">
                  <c:v>6.4874999999999989</c:v>
                </c:pt>
                <c:pt idx="4672">
                  <c:v>6.4888888799999949</c:v>
                </c:pt>
                <c:pt idx="4673">
                  <c:v>6.4902777599999997</c:v>
                </c:pt>
                <c:pt idx="4674">
                  <c:v>6.4916666400000036</c:v>
                </c:pt>
                <c:pt idx="4675">
                  <c:v>6.4930555199999969</c:v>
                </c:pt>
                <c:pt idx="4676">
                  <c:v>6.4944444000000008</c:v>
                </c:pt>
                <c:pt idx="4677">
                  <c:v>6.4958335199999961</c:v>
                </c:pt>
                <c:pt idx="4678">
                  <c:v>6.4972224000000036</c:v>
                </c:pt>
                <c:pt idx="4679">
                  <c:v>6.4986112800000004</c:v>
                </c:pt>
                <c:pt idx="4680">
                  <c:v>6.5000001600000008</c:v>
                </c:pt>
                <c:pt idx="4681">
                  <c:v>6.5013890400000012</c:v>
                </c:pt>
                <c:pt idx="4682">
                  <c:v>6.5027779199999953</c:v>
                </c:pt>
                <c:pt idx="4683">
                  <c:v>6.5041667999999975</c:v>
                </c:pt>
                <c:pt idx="4684">
                  <c:v>6.5055556799999925</c:v>
                </c:pt>
                <c:pt idx="4685">
                  <c:v>6.5069445599999947</c:v>
                </c:pt>
                <c:pt idx="4686">
                  <c:v>6.5083334400000004</c:v>
                </c:pt>
                <c:pt idx="4687">
                  <c:v>6.5097223200000034</c:v>
                </c:pt>
                <c:pt idx="4688">
                  <c:v>6.5111111999999975</c:v>
                </c:pt>
                <c:pt idx="4689">
                  <c:v>6.5125000799999917</c:v>
                </c:pt>
                <c:pt idx="4690">
                  <c:v>6.5138918399999959</c:v>
                </c:pt>
                <c:pt idx="4691">
                  <c:v>6.5152807200000007</c:v>
                </c:pt>
                <c:pt idx="4692">
                  <c:v>6.516672240000001</c:v>
                </c:pt>
                <c:pt idx="4693">
                  <c:v>6.5180611200000014</c:v>
                </c:pt>
                <c:pt idx="4694">
                  <c:v>6.5194499999999991</c:v>
                </c:pt>
                <c:pt idx="4695">
                  <c:v>6.5208388799999906</c:v>
                </c:pt>
                <c:pt idx="4696">
                  <c:v>6.5222277599999963</c:v>
                </c:pt>
                <c:pt idx="4697">
                  <c:v>6.5236166399999957</c:v>
                </c:pt>
                <c:pt idx="4698">
                  <c:v>6.5250055199999943</c:v>
                </c:pt>
                <c:pt idx="4699">
                  <c:v>6.5263944000000009</c:v>
                </c:pt>
                <c:pt idx="4700">
                  <c:v>6.5277835199999936</c:v>
                </c:pt>
                <c:pt idx="4701">
                  <c:v>6.5291724000000002</c:v>
                </c:pt>
                <c:pt idx="4702">
                  <c:v>6.5305612800000024</c:v>
                </c:pt>
                <c:pt idx="4703">
                  <c:v>6.5319501600000009</c:v>
                </c:pt>
                <c:pt idx="4704">
                  <c:v>6.5333390400000013</c:v>
                </c:pt>
                <c:pt idx="4705">
                  <c:v>6.5347279199999955</c:v>
                </c:pt>
                <c:pt idx="4706">
                  <c:v>6.5361167999999985</c:v>
                </c:pt>
                <c:pt idx="4707">
                  <c:v>6.5375056799999927</c:v>
                </c:pt>
                <c:pt idx="4708">
                  <c:v>6.5388945599999957</c:v>
                </c:pt>
                <c:pt idx="4709">
                  <c:v>6.5402834400000014</c:v>
                </c:pt>
                <c:pt idx="4710">
                  <c:v>6.5416723200000044</c:v>
                </c:pt>
                <c:pt idx="4711">
                  <c:v>6.5430612000000012</c:v>
                </c:pt>
                <c:pt idx="4712">
                  <c:v>6.5444500799999918</c:v>
                </c:pt>
                <c:pt idx="4713">
                  <c:v>6.5458360800000008</c:v>
                </c:pt>
                <c:pt idx="4714">
                  <c:v>6.5472249599999968</c:v>
                </c:pt>
                <c:pt idx="4715">
                  <c:v>6.5486138399999954</c:v>
                </c:pt>
                <c:pt idx="4716">
                  <c:v>6.5500029600000005</c:v>
                </c:pt>
                <c:pt idx="4717">
                  <c:v>6.5513918400000009</c:v>
                </c:pt>
                <c:pt idx="4718">
                  <c:v>6.5527807199999968</c:v>
                </c:pt>
                <c:pt idx="4719">
                  <c:v>6.5541695999999954</c:v>
                </c:pt>
                <c:pt idx="4720">
                  <c:v>6.5555584799999949</c:v>
                </c:pt>
                <c:pt idx="4721">
                  <c:v>6.5569473599999961</c:v>
                </c:pt>
                <c:pt idx="4722">
                  <c:v>6.5583362399999947</c:v>
                </c:pt>
                <c:pt idx="4723">
                  <c:v>6.5597277600000004</c:v>
                </c:pt>
                <c:pt idx="4724">
                  <c:v>6.5611166399999945</c:v>
                </c:pt>
                <c:pt idx="4725">
                  <c:v>6.5625055199999931</c:v>
                </c:pt>
                <c:pt idx="4726">
                  <c:v>6.5638943999999952</c:v>
                </c:pt>
                <c:pt idx="4727">
                  <c:v>6.5652835199999968</c:v>
                </c:pt>
                <c:pt idx="4728">
                  <c:v>6.5666640000000012</c:v>
                </c:pt>
                <c:pt idx="4729">
                  <c:v>6.5680528799999918</c:v>
                </c:pt>
                <c:pt idx="4730">
                  <c:v>6.5694417599999975</c:v>
                </c:pt>
                <c:pt idx="4731">
                  <c:v>6.5708306399999961</c:v>
                </c:pt>
                <c:pt idx="4732">
                  <c:v>6.57221952</c:v>
                </c:pt>
                <c:pt idx="4733">
                  <c:v>6.5736084000000039</c:v>
                </c:pt>
                <c:pt idx="4734">
                  <c:v>6.5750001599999965</c:v>
                </c:pt>
                <c:pt idx="4735">
                  <c:v>6.5763890399999996</c:v>
                </c:pt>
                <c:pt idx="4736">
                  <c:v>6.5777779199999964</c:v>
                </c:pt>
                <c:pt idx="4737">
                  <c:v>6.5791668000000003</c:v>
                </c:pt>
                <c:pt idx="4738">
                  <c:v>6.5805556800000007</c:v>
                </c:pt>
                <c:pt idx="4739">
                  <c:v>6.5819445599999966</c:v>
                </c:pt>
                <c:pt idx="4740">
                  <c:v>6.5833334399999988</c:v>
                </c:pt>
                <c:pt idx="4741">
                  <c:v>6.5847194400000006</c:v>
                </c:pt>
                <c:pt idx="4742">
                  <c:v>6.586108320000001</c:v>
                </c:pt>
                <c:pt idx="4743">
                  <c:v>6.5874972000000005</c:v>
                </c:pt>
                <c:pt idx="4744">
                  <c:v>6.5888860799999938</c:v>
                </c:pt>
                <c:pt idx="4745">
                  <c:v>6.5902749599999959</c:v>
                </c:pt>
                <c:pt idx="4746">
                  <c:v>6.5916638399999998</c:v>
                </c:pt>
                <c:pt idx="4747">
                  <c:v>6.5930529599999952</c:v>
                </c:pt>
                <c:pt idx="4748">
                  <c:v>6.5944418399999938</c:v>
                </c:pt>
                <c:pt idx="4749">
                  <c:v>6.5958307199999959</c:v>
                </c:pt>
                <c:pt idx="4750">
                  <c:v>6.5972251200000009</c:v>
                </c:pt>
                <c:pt idx="4751">
                  <c:v>6.5986139999999995</c:v>
                </c:pt>
                <c:pt idx="4752">
                  <c:v>6.6000028799999937</c:v>
                </c:pt>
                <c:pt idx="4753">
                  <c:v>6.6013917599999985</c:v>
                </c:pt>
                <c:pt idx="4754">
                  <c:v>6.6027806399999927</c:v>
                </c:pt>
                <c:pt idx="4755">
                  <c:v>6.6041695199999957</c:v>
                </c:pt>
                <c:pt idx="4756">
                  <c:v>6.6055584000000005</c:v>
                </c:pt>
                <c:pt idx="4757">
                  <c:v>6.6069472800000009</c:v>
                </c:pt>
                <c:pt idx="4758">
                  <c:v>6.6083361599999977</c:v>
                </c:pt>
                <c:pt idx="4759">
                  <c:v>6.6097250399999954</c:v>
                </c:pt>
                <c:pt idx="4760">
                  <c:v>6.6111139199999949</c:v>
                </c:pt>
                <c:pt idx="4761">
                  <c:v>6.6125027999999961</c:v>
                </c:pt>
                <c:pt idx="4762">
                  <c:v>6.6138916800000001</c:v>
                </c:pt>
                <c:pt idx="4763">
                  <c:v>6.6152805599999933</c:v>
                </c:pt>
                <c:pt idx="4764">
                  <c:v>6.6166694400000043</c:v>
                </c:pt>
                <c:pt idx="4765">
                  <c:v>6.6180583199999967</c:v>
                </c:pt>
                <c:pt idx="4766">
                  <c:v>6.6194445599999918</c:v>
                </c:pt>
                <c:pt idx="4767">
                  <c:v>6.6208334399999949</c:v>
                </c:pt>
                <c:pt idx="4768">
                  <c:v>6.6222223199999961</c:v>
                </c:pt>
                <c:pt idx="4769">
                  <c:v>6.6236111999999965</c:v>
                </c:pt>
                <c:pt idx="4770">
                  <c:v>6.6250000799999942</c:v>
                </c:pt>
                <c:pt idx="4771">
                  <c:v>6.6263889599999946</c:v>
                </c:pt>
                <c:pt idx="4772">
                  <c:v>6.6277778399999931</c:v>
                </c:pt>
                <c:pt idx="4773">
                  <c:v>6.6291667199999953</c:v>
                </c:pt>
                <c:pt idx="4774">
                  <c:v>6.6305555999999939</c:v>
                </c:pt>
                <c:pt idx="4775">
                  <c:v>6.631944479999996</c:v>
                </c:pt>
                <c:pt idx="4776">
                  <c:v>6.6333362399999967</c:v>
                </c:pt>
                <c:pt idx="4777">
                  <c:v>6.6347251199999953</c:v>
                </c:pt>
                <c:pt idx="4778">
                  <c:v>6.6361139999999965</c:v>
                </c:pt>
                <c:pt idx="4779">
                  <c:v>6.6375028799999924</c:v>
                </c:pt>
                <c:pt idx="4780">
                  <c:v>6.6388917599999964</c:v>
                </c:pt>
                <c:pt idx="4781">
                  <c:v>6.6402835199999952</c:v>
                </c:pt>
                <c:pt idx="4782">
                  <c:v>6.6416750399999955</c:v>
                </c:pt>
                <c:pt idx="4783">
                  <c:v>6.6430639199999995</c:v>
                </c:pt>
                <c:pt idx="4784">
                  <c:v>6.6444527999999963</c:v>
                </c:pt>
                <c:pt idx="4785">
                  <c:v>6.6458416800000002</c:v>
                </c:pt>
                <c:pt idx="4786">
                  <c:v>6.6472305599999943</c:v>
                </c:pt>
                <c:pt idx="4787">
                  <c:v>6.6486194400000009</c:v>
                </c:pt>
                <c:pt idx="4788">
                  <c:v>6.6500083199999978</c:v>
                </c:pt>
                <c:pt idx="4789">
                  <c:v>6.651397199999999</c:v>
                </c:pt>
                <c:pt idx="4790">
                  <c:v>6.6527860799999905</c:v>
                </c:pt>
                <c:pt idx="4791">
                  <c:v>6.6541749599999891</c:v>
                </c:pt>
                <c:pt idx="4792">
                  <c:v>6.6555638399999957</c:v>
                </c:pt>
                <c:pt idx="4793">
                  <c:v>6.6569529599999937</c:v>
                </c:pt>
                <c:pt idx="4794">
                  <c:v>6.658341839999995</c:v>
                </c:pt>
                <c:pt idx="4795">
                  <c:v>6.6597278399999977</c:v>
                </c:pt>
                <c:pt idx="4796">
                  <c:v>6.6611195999999957</c:v>
                </c:pt>
                <c:pt idx="4797">
                  <c:v>6.6625084800000005</c:v>
                </c:pt>
                <c:pt idx="4798">
                  <c:v>6.6638973599999956</c:v>
                </c:pt>
                <c:pt idx="4799">
                  <c:v>6.6652833599999948</c:v>
                </c:pt>
                <c:pt idx="4800">
                  <c:v>6.6666722400000005</c:v>
                </c:pt>
                <c:pt idx="4801">
                  <c:v>6.6680611200000008</c:v>
                </c:pt>
                <c:pt idx="4802">
                  <c:v>6.6694499999999985</c:v>
                </c:pt>
                <c:pt idx="4803">
                  <c:v>6.6708388799999918</c:v>
                </c:pt>
                <c:pt idx="4804">
                  <c:v>6.6722306399999969</c:v>
                </c:pt>
                <c:pt idx="4805">
                  <c:v>6.6736195200000008</c:v>
                </c:pt>
                <c:pt idx="4806">
                  <c:v>6.6750084000000012</c:v>
                </c:pt>
                <c:pt idx="4807">
                  <c:v>6.6763972799999953</c:v>
                </c:pt>
                <c:pt idx="4808">
                  <c:v>6.6777722399999977</c:v>
                </c:pt>
                <c:pt idx="4809">
                  <c:v>6.67916664</c:v>
                </c:pt>
                <c:pt idx="4810">
                  <c:v>6.6805555199999933</c:v>
                </c:pt>
                <c:pt idx="4811">
                  <c:v>6.6819444000000008</c:v>
                </c:pt>
                <c:pt idx="4812">
                  <c:v>6.6833335199999961</c:v>
                </c:pt>
                <c:pt idx="4813">
                  <c:v>6.6847224000000001</c:v>
                </c:pt>
                <c:pt idx="4814">
                  <c:v>6.6861112799999942</c:v>
                </c:pt>
                <c:pt idx="4815">
                  <c:v>6.6875001599999946</c:v>
                </c:pt>
                <c:pt idx="4816">
                  <c:v>6.6888890399999967</c:v>
                </c:pt>
                <c:pt idx="4817">
                  <c:v>6.6902779199999953</c:v>
                </c:pt>
                <c:pt idx="4818">
                  <c:v>6.6916667999999992</c:v>
                </c:pt>
                <c:pt idx="4819">
                  <c:v>6.6930556799999925</c:v>
                </c:pt>
                <c:pt idx="4820">
                  <c:v>6.6944445599999911</c:v>
                </c:pt>
                <c:pt idx="4821">
                  <c:v>6.6958334399999968</c:v>
                </c:pt>
                <c:pt idx="4822">
                  <c:v>6.6972249599999945</c:v>
                </c:pt>
                <c:pt idx="4823">
                  <c:v>6.6986111999999975</c:v>
                </c:pt>
                <c:pt idx="4824">
                  <c:v>6.7000000799999953</c:v>
                </c:pt>
                <c:pt idx="4825">
                  <c:v>6.7013889599999965</c:v>
                </c:pt>
                <c:pt idx="4826">
                  <c:v>6.702777839999996</c:v>
                </c:pt>
                <c:pt idx="4827">
                  <c:v>6.7041667199999964</c:v>
                </c:pt>
                <c:pt idx="4828">
                  <c:v>6.7055555999999958</c:v>
                </c:pt>
                <c:pt idx="4829">
                  <c:v>6.7069473599999965</c:v>
                </c:pt>
                <c:pt idx="4830">
                  <c:v>6.708336239999996</c:v>
                </c:pt>
                <c:pt idx="4831">
                  <c:v>6.7097251199999999</c:v>
                </c:pt>
                <c:pt idx="4832">
                  <c:v>6.7111139999999985</c:v>
                </c:pt>
                <c:pt idx="4833">
                  <c:v>6.7125055199999943</c:v>
                </c:pt>
                <c:pt idx="4834">
                  <c:v>6.7138944000000009</c:v>
                </c:pt>
                <c:pt idx="4835">
                  <c:v>6.7152835199999963</c:v>
                </c:pt>
                <c:pt idx="4836">
                  <c:v>6.7166724000000038</c:v>
                </c:pt>
                <c:pt idx="4837">
                  <c:v>6.7180612800000024</c:v>
                </c:pt>
                <c:pt idx="4838">
                  <c:v>6.7194501600000009</c:v>
                </c:pt>
                <c:pt idx="4839">
                  <c:v>6.7208390399999978</c:v>
                </c:pt>
                <c:pt idx="4840">
                  <c:v>6.7222279199999955</c:v>
                </c:pt>
                <c:pt idx="4841">
                  <c:v>6.7236167999999985</c:v>
                </c:pt>
                <c:pt idx="4842">
                  <c:v>6.7250056799999927</c:v>
                </c:pt>
                <c:pt idx="4843">
                  <c:v>6.7263945599999957</c:v>
                </c:pt>
                <c:pt idx="4844">
                  <c:v>6.7277834400000005</c:v>
                </c:pt>
                <c:pt idx="4845">
                  <c:v>6.7291723200000009</c:v>
                </c:pt>
                <c:pt idx="4846">
                  <c:v>6.7305612000000012</c:v>
                </c:pt>
                <c:pt idx="4847">
                  <c:v>6.7319500799999954</c:v>
                </c:pt>
                <c:pt idx="4848">
                  <c:v>6.7333360800000044</c:v>
                </c:pt>
                <c:pt idx="4849">
                  <c:v>6.7347249599999968</c:v>
                </c:pt>
                <c:pt idx="4850">
                  <c:v>6.7361138399999954</c:v>
                </c:pt>
                <c:pt idx="4851">
                  <c:v>6.7375029600000005</c:v>
                </c:pt>
                <c:pt idx="4852">
                  <c:v>6.7388918400000009</c:v>
                </c:pt>
                <c:pt idx="4853">
                  <c:v>6.7402807200000012</c:v>
                </c:pt>
                <c:pt idx="4854">
                  <c:v>6.7416696000000043</c:v>
                </c:pt>
                <c:pt idx="4855">
                  <c:v>6.7430584799999975</c:v>
                </c:pt>
                <c:pt idx="4856">
                  <c:v>6.7444473599999961</c:v>
                </c:pt>
                <c:pt idx="4857">
                  <c:v>6.74583888</c:v>
                </c:pt>
                <c:pt idx="4858">
                  <c:v>6.7472277600000004</c:v>
                </c:pt>
                <c:pt idx="4859">
                  <c:v>6.7486195199999965</c:v>
                </c:pt>
                <c:pt idx="4860">
                  <c:v>6.7500083999999996</c:v>
                </c:pt>
                <c:pt idx="4861">
                  <c:v>6.7513862399999969</c:v>
                </c:pt>
                <c:pt idx="4862">
                  <c:v>6.7527751200000008</c:v>
                </c:pt>
                <c:pt idx="4863">
                  <c:v>6.7541639999999985</c:v>
                </c:pt>
                <c:pt idx="4864">
                  <c:v>6.7555528799999918</c:v>
                </c:pt>
                <c:pt idx="4865">
                  <c:v>6.7569417599999975</c:v>
                </c:pt>
                <c:pt idx="4866">
                  <c:v>6.7583306399999961</c:v>
                </c:pt>
                <c:pt idx="4867">
                  <c:v>6.75971952</c:v>
                </c:pt>
                <c:pt idx="4868">
                  <c:v>6.7611112799999917</c:v>
                </c:pt>
                <c:pt idx="4869">
                  <c:v>6.7625001599999939</c:v>
                </c:pt>
                <c:pt idx="4870">
                  <c:v>6.763889039999996</c:v>
                </c:pt>
                <c:pt idx="4871">
                  <c:v>6.7652779199999964</c:v>
                </c:pt>
                <c:pt idx="4872">
                  <c:v>6.7666668000000003</c:v>
                </c:pt>
                <c:pt idx="4873">
                  <c:v>6.7680556800000007</c:v>
                </c:pt>
                <c:pt idx="4874">
                  <c:v>6.769447200000001</c:v>
                </c:pt>
                <c:pt idx="4875">
                  <c:v>6.7708360800000014</c:v>
                </c:pt>
                <c:pt idx="4876">
                  <c:v>6.7722249599999955</c:v>
                </c:pt>
                <c:pt idx="4877">
                  <c:v>6.7736138399999986</c:v>
                </c:pt>
                <c:pt idx="4878">
                  <c:v>6.775002960000001</c:v>
                </c:pt>
                <c:pt idx="4879">
                  <c:v>6.7763918400000014</c:v>
                </c:pt>
                <c:pt idx="4880">
                  <c:v>6.7777807199999955</c:v>
                </c:pt>
                <c:pt idx="4881">
                  <c:v>6.779169600000003</c:v>
                </c:pt>
                <c:pt idx="4882">
                  <c:v>6.7805584799999963</c:v>
                </c:pt>
                <c:pt idx="4883">
                  <c:v>6.7819473600000002</c:v>
                </c:pt>
                <c:pt idx="4884">
                  <c:v>6.7833362400000006</c:v>
                </c:pt>
                <c:pt idx="4885">
                  <c:v>6.7847251200000009</c:v>
                </c:pt>
                <c:pt idx="4886">
                  <c:v>6.7861139999999995</c:v>
                </c:pt>
                <c:pt idx="4887">
                  <c:v>6.7875028799999937</c:v>
                </c:pt>
                <c:pt idx="4888">
                  <c:v>6.7888917599999985</c:v>
                </c:pt>
                <c:pt idx="4889">
                  <c:v>6.7902806399999962</c:v>
                </c:pt>
                <c:pt idx="4890">
                  <c:v>6.7916695200000037</c:v>
                </c:pt>
                <c:pt idx="4891">
                  <c:v>6.7930584000000014</c:v>
                </c:pt>
                <c:pt idx="4892">
                  <c:v>6.7944472800000009</c:v>
                </c:pt>
                <c:pt idx="4893">
                  <c:v>6.7958390399999962</c:v>
                </c:pt>
                <c:pt idx="4894">
                  <c:v>6.7972279200000001</c:v>
                </c:pt>
                <c:pt idx="4895">
                  <c:v>6.7986168000000005</c:v>
                </c:pt>
                <c:pt idx="4896">
                  <c:v>6.8000027999999997</c:v>
                </c:pt>
                <c:pt idx="4897">
                  <c:v>6.8013945599999968</c:v>
                </c:pt>
                <c:pt idx="4898">
                  <c:v>6.8027834399999954</c:v>
                </c:pt>
                <c:pt idx="4899">
                  <c:v>6.8041723199999948</c:v>
                </c:pt>
                <c:pt idx="4900">
                  <c:v>6.8055583199999967</c:v>
                </c:pt>
                <c:pt idx="4901">
                  <c:v>6.80695008</c:v>
                </c:pt>
                <c:pt idx="4902">
                  <c:v>6.8083360799999948</c:v>
                </c:pt>
                <c:pt idx="4903">
                  <c:v>6.8097278400000008</c:v>
                </c:pt>
                <c:pt idx="4904">
                  <c:v>6.8111138399999946</c:v>
                </c:pt>
                <c:pt idx="4905">
                  <c:v>6.8125055999999917</c:v>
                </c:pt>
                <c:pt idx="4906">
                  <c:v>6.8138944799999939</c:v>
                </c:pt>
                <c:pt idx="4907">
                  <c:v>6.815283359999996</c:v>
                </c:pt>
                <c:pt idx="4908">
                  <c:v>6.8166722399999964</c:v>
                </c:pt>
                <c:pt idx="4909">
                  <c:v>6.8180611200000003</c:v>
                </c:pt>
                <c:pt idx="4910">
                  <c:v>6.8194500000000007</c:v>
                </c:pt>
                <c:pt idx="4911">
                  <c:v>6.820841759999996</c:v>
                </c:pt>
                <c:pt idx="4912">
                  <c:v>6.8222306399999937</c:v>
                </c:pt>
                <c:pt idx="4913">
                  <c:v>6.8236195199999958</c:v>
                </c:pt>
                <c:pt idx="4914">
                  <c:v>6.8250084000000006</c:v>
                </c:pt>
                <c:pt idx="4915">
                  <c:v>6.826397280000001</c:v>
                </c:pt>
                <c:pt idx="4916">
                  <c:v>6.8277861599999943</c:v>
                </c:pt>
                <c:pt idx="4917">
                  <c:v>6.8291750399999938</c:v>
                </c:pt>
                <c:pt idx="4918">
                  <c:v>6.8305639199999995</c:v>
                </c:pt>
                <c:pt idx="4919">
                  <c:v>6.8319527999999998</c:v>
                </c:pt>
                <c:pt idx="4920">
                  <c:v>6.8333416800000037</c:v>
                </c:pt>
                <c:pt idx="4921">
                  <c:v>6.8347305599999943</c:v>
                </c:pt>
                <c:pt idx="4922">
                  <c:v>6.8361194400000009</c:v>
                </c:pt>
                <c:pt idx="4923">
                  <c:v>6.8375083199999978</c:v>
                </c:pt>
                <c:pt idx="4924">
                  <c:v>6.838897199999999</c:v>
                </c:pt>
                <c:pt idx="4925">
                  <c:v>6.8402860799999949</c:v>
                </c:pt>
                <c:pt idx="4926">
                  <c:v>6.8416749599999962</c:v>
                </c:pt>
                <c:pt idx="4927">
                  <c:v>6.8430638400000001</c:v>
                </c:pt>
                <c:pt idx="4928">
                  <c:v>6.8444529599999937</c:v>
                </c:pt>
                <c:pt idx="4929">
                  <c:v>6.845841839999995</c:v>
                </c:pt>
                <c:pt idx="4930">
                  <c:v>6.8472307199999962</c:v>
                </c:pt>
                <c:pt idx="4931">
                  <c:v>6.8486196000000001</c:v>
                </c:pt>
                <c:pt idx="4932">
                  <c:v>6.8500084800000014</c:v>
                </c:pt>
                <c:pt idx="4933">
                  <c:v>6.8513973600000009</c:v>
                </c:pt>
                <c:pt idx="4934">
                  <c:v>6.8527862399999941</c:v>
                </c:pt>
                <c:pt idx="4935">
                  <c:v>6.8541751199999918</c:v>
                </c:pt>
                <c:pt idx="4936">
                  <c:v>6.8555639999999975</c:v>
                </c:pt>
                <c:pt idx="4937">
                  <c:v>6.8569528799999926</c:v>
                </c:pt>
                <c:pt idx="4938">
                  <c:v>6.8583417600000001</c:v>
                </c:pt>
                <c:pt idx="4939">
                  <c:v>6.8597306399999969</c:v>
                </c:pt>
                <c:pt idx="4940">
                  <c:v>6.8611195199999946</c:v>
                </c:pt>
                <c:pt idx="4941">
                  <c:v>6.8625083999999967</c:v>
                </c:pt>
                <c:pt idx="4942">
                  <c:v>6.8638862399999905</c:v>
                </c:pt>
                <c:pt idx="4943">
                  <c:v>6.8652777599999961</c:v>
                </c:pt>
                <c:pt idx="4944">
                  <c:v>6.86666664</c:v>
                </c:pt>
                <c:pt idx="4945">
                  <c:v>6.8680555199999933</c:v>
                </c:pt>
                <c:pt idx="4946">
                  <c:v>6.8694444000000008</c:v>
                </c:pt>
                <c:pt idx="4947">
                  <c:v>6.8708335199999961</c:v>
                </c:pt>
                <c:pt idx="4948">
                  <c:v>6.8722224000000036</c:v>
                </c:pt>
                <c:pt idx="4949">
                  <c:v>6.8736112800000004</c:v>
                </c:pt>
                <c:pt idx="4950">
                  <c:v>6.8750001600000008</c:v>
                </c:pt>
                <c:pt idx="4951">
                  <c:v>6.8763890400000012</c:v>
                </c:pt>
                <c:pt idx="4952">
                  <c:v>6.8777779199999953</c:v>
                </c:pt>
                <c:pt idx="4953">
                  <c:v>6.8791667999999992</c:v>
                </c:pt>
                <c:pt idx="4954">
                  <c:v>6.8805556799999925</c:v>
                </c:pt>
                <c:pt idx="4955">
                  <c:v>6.8819445599999947</c:v>
                </c:pt>
                <c:pt idx="4956">
                  <c:v>6.8833334400000004</c:v>
                </c:pt>
                <c:pt idx="4957">
                  <c:v>6.8847223200000007</c:v>
                </c:pt>
                <c:pt idx="4958">
                  <c:v>6.8861111999999975</c:v>
                </c:pt>
                <c:pt idx="4959">
                  <c:v>6.8875000799999917</c:v>
                </c:pt>
                <c:pt idx="4960">
                  <c:v>6.8888889599999938</c:v>
                </c:pt>
                <c:pt idx="4961">
                  <c:v>6.890277839999996</c:v>
                </c:pt>
                <c:pt idx="4962">
                  <c:v>6.8916667199999999</c:v>
                </c:pt>
                <c:pt idx="4963">
                  <c:v>6.8930584799999952</c:v>
                </c:pt>
                <c:pt idx="4964">
                  <c:v>6.8944499999999955</c:v>
                </c:pt>
                <c:pt idx="4965">
                  <c:v>6.8958388799999906</c:v>
                </c:pt>
                <c:pt idx="4966">
                  <c:v>6.8972277599999963</c:v>
                </c:pt>
                <c:pt idx="4967">
                  <c:v>6.8986166399999957</c:v>
                </c:pt>
                <c:pt idx="4968">
                  <c:v>6.9000055200000006</c:v>
                </c:pt>
                <c:pt idx="4969">
                  <c:v>6.9013944000000045</c:v>
                </c:pt>
                <c:pt idx="4970">
                  <c:v>6.9027835199999963</c:v>
                </c:pt>
                <c:pt idx="4971">
                  <c:v>6.9041724000000002</c:v>
                </c:pt>
                <c:pt idx="4972">
                  <c:v>6.9055612800000024</c:v>
                </c:pt>
                <c:pt idx="4973">
                  <c:v>6.9069501600000009</c:v>
                </c:pt>
                <c:pt idx="4974">
                  <c:v>6.9083390400000013</c:v>
                </c:pt>
                <c:pt idx="4975">
                  <c:v>6.909727919999999</c:v>
                </c:pt>
                <c:pt idx="4976">
                  <c:v>6.9111167999999985</c:v>
                </c:pt>
                <c:pt idx="4977">
                  <c:v>6.9125056799999927</c:v>
                </c:pt>
                <c:pt idx="4978">
                  <c:v>6.9138945599999957</c:v>
                </c:pt>
                <c:pt idx="4979">
                  <c:v>6.9152834400000014</c:v>
                </c:pt>
                <c:pt idx="4980">
                  <c:v>6.9166723200000044</c:v>
                </c:pt>
                <c:pt idx="4981">
                  <c:v>6.9180612000000012</c:v>
                </c:pt>
                <c:pt idx="4982">
                  <c:v>6.9194500799999954</c:v>
                </c:pt>
                <c:pt idx="4983">
                  <c:v>6.9208360800000008</c:v>
                </c:pt>
                <c:pt idx="4984">
                  <c:v>6.9222278399999961</c:v>
                </c:pt>
                <c:pt idx="4985">
                  <c:v>6.9236138399999954</c:v>
                </c:pt>
                <c:pt idx="4986">
                  <c:v>6.9250029600000005</c:v>
                </c:pt>
                <c:pt idx="4987">
                  <c:v>6.9263918400000009</c:v>
                </c:pt>
                <c:pt idx="4988">
                  <c:v>6.9277807199999968</c:v>
                </c:pt>
                <c:pt idx="4989">
                  <c:v>6.9291722399999953</c:v>
                </c:pt>
                <c:pt idx="4990">
                  <c:v>6.9305611199999992</c:v>
                </c:pt>
                <c:pt idx="4991">
                  <c:v>6.9319500000000014</c:v>
                </c:pt>
                <c:pt idx="4992">
                  <c:v>6.9333388800000035</c:v>
                </c:pt>
                <c:pt idx="4993">
                  <c:v>6.9347277600000004</c:v>
                </c:pt>
                <c:pt idx="4994">
                  <c:v>6.9361166400000007</c:v>
                </c:pt>
                <c:pt idx="4995">
                  <c:v>6.9375055199999967</c:v>
                </c:pt>
                <c:pt idx="4996">
                  <c:v>6.9388972799999964</c:v>
                </c:pt>
                <c:pt idx="4997">
                  <c:v>6.9402751200000043</c:v>
                </c:pt>
                <c:pt idx="4998">
                  <c:v>6.9416640000000047</c:v>
                </c:pt>
                <c:pt idx="4999">
                  <c:v>6.9430528799999953</c:v>
                </c:pt>
                <c:pt idx="5000">
                  <c:v>6.9444417599999975</c:v>
                </c:pt>
                <c:pt idx="5001">
                  <c:v>6.9458306399999961</c:v>
                </c:pt>
                <c:pt idx="5002">
                  <c:v>6.94721952</c:v>
                </c:pt>
                <c:pt idx="5003">
                  <c:v>6.9486084000000039</c:v>
                </c:pt>
                <c:pt idx="5004">
                  <c:v>6.9499972800000034</c:v>
                </c:pt>
                <c:pt idx="5005">
                  <c:v>6.9513861600000011</c:v>
                </c:pt>
                <c:pt idx="5006">
                  <c:v>6.9527750399999952</c:v>
                </c:pt>
                <c:pt idx="5007">
                  <c:v>6.9541639199999965</c:v>
                </c:pt>
                <c:pt idx="5008">
                  <c:v>6.955550159999996</c:v>
                </c:pt>
                <c:pt idx="5009">
                  <c:v>6.9569556000000006</c:v>
                </c:pt>
                <c:pt idx="5010">
                  <c:v>6.9583279200000003</c:v>
                </c:pt>
                <c:pt idx="5011">
                  <c:v>6.9597307200000014</c:v>
                </c:pt>
                <c:pt idx="5012">
                  <c:v>6.9611195999999955</c:v>
                </c:pt>
                <c:pt idx="5013">
                  <c:v>6.9624945599999908</c:v>
                </c:pt>
                <c:pt idx="5014">
                  <c:v>6.9638973599999963</c:v>
                </c:pt>
                <c:pt idx="5015">
                  <c:v>6.9652862399999957</c:v>
                </c:pt>
                <c:pt idx="5016">
                  <c:v>6.9666751200000014</c:v>
                </c:pt>
                <c:pt idx="5017">
                  <c:v>6.9680529599999952</c:v>
                </c:pt>
                <c:pt idx="5018">
                  <c:v>6.9694418399999956</c:v>
                </c:pt>
                <c:pt idx="5019">
                  <c:v>6.9708307199999995</c:v>
                </c:pt>
                <c:pt idx="5020">
                  <c:v>6.9722195999999999</c:v>
                </c:pt>
                <c:pt idx="5021">
                  <c:v>6.9736084800000082</c:v>
                </c:pt>
                <c:pt idx="5022">
                  <c:v>6.9749973600000006</c:v>
                </c:pt>
                <c:pt idx="5023">
                  <c:v>6.9763917599999994</c:v>
                </c:pt>
                <c:pt idx="5024">
                  <c:v>6.9777806399999962</c:v>
                </c:pt>
                <c:pt idx="5025">
                  <c:v>6.9791695200000037</c:v>
                </c:pt>
                <c:pt idx="5026">
                  <c:v>6.9805584000000014</c:v>
                </c:pt>
                <c:pt idx="5027">
                  <c:v>6.9819472800000044</c:v>
                </c:pt>
                <c:pt idx="5028">
                  <c:v>6.9833361600000012</c:v>
                </c:pt>
                <c:pt idx="5029">
                  <c:v>6.9847250399999954</c:v>
                </c:pt>
                <c:pt idx="5030">
                  <c:v>6.9861139199999975</c:v>
                </c:pt>
                <c:pt idx="5031">
                  <c:v>6.9875027999999997</c:v>
                </c:pt>
                <c:pt idx="5032">
                  <c:v>6.9888916800000036</c:v>
                </c:pt>
                <c:pt idx="5033">
                  <c:v>6.9902779200000014</c:v>
                </c:pt>
                <c:pt idx="5034">
                  <c:v>6.9916668000000044</c:v>
                </c:pt>
                <c:pt idx="5035">
                  <c:v>6.9930612000000014</c:v>
                </c:pt>
                <c:pt idx="5036">
                  <c:v>6.99445008</c:v>
                </c:pt>
                <c:pt idx="5037">
                  <c:v>6.9958389599999968</c:v>
                </c:pt>
                <c:pt idx="5038">
                  <c:v>6.9972278400000008</c:v>
                </c:pt>
                <c:pt idx="5039">
                  <c:v>6.9986167200000011</c:v>
                </c:pt>
                <c:pt idx="5040">
                  <c:v>7.0000055999999953</c:v>
                </c:pt>
                <c:pt idx="5041">
                  <c:v>7.0013944799999965</c:v>
                </c:pt>
                <c:pt idx="5042">
                  <c:v>7.002783359999996</c:v>
                </c:pt>
                <c:pt idx="5043">
                  <c:v>7.0041722399999937</c:v>
                </c:pt>
                <c:pt idx="5044">
                  <c:v>7.0055639999999988</c:v>
                </c:pt>
                <c:pt idx="5045">
                  <c:v>7.0069528799999938</c:v>
                </c:pt>
                <c:pt idx="5046">
                  <c:v>7.0083417599999995</c:v>
                </c:pt>
                <c:pt idx="5047">
                  <c:v>7.0097306399999963</c:v>
                </c:pt>
                <c:pt idx="5048">
                  <c:v>7.0111195199999958</c:v>
                </c:pt>
                <c:pt idx="5049">
                  <c:v>7.0125084000000006</c:v>
                </c:pt>
                <c:pt idx="5050">
                  <c:v>7.013897280000001</c:v>
                </c:pt>
                <c:pt idx="5051">
                  <c:v>7.0152861600000005</c:v>
                </c:pt>
                <c:pt idx="5052">
                  <c:v>7.0166750399999955</c:v>
                </c:pt>
                <c:pt idx="5053">
                  <c:v>7.0180639199999995</c:v>
                </c:pt>
                <c:pt idx="5054">
                  <c:v>7.0194527999999998</c:v>
                </c:pt>
                <c:pt idx="5055">
                  <c:v>7.0208416800000002</c:v>
                </c:pt>
                <c:pt idx="5056">
                  <c:v>7.0222305599999943</c:v>
                </c:pt>
                <c:pt idx="5057">
                  <c:v>7.0236194400000009</c:v>
                </c:pt>
                <c:pt idx="5058">
                  <c:v>7.0250083199999978</c:v>
                </c:pt>
                <c:pt idx="5059">
                  <c:v>7.026397199999999</c:v>
                </c:pt>
                <c:pt idx="5060">
                  <c:v>7.0277723999999964</c:v>
                </c:pt>
                <c:pt idx="5061">
                  <c:v>7.0291749599999926</c:v>
                </c:pt>
                <c:pt idx="5062">
                  <c:v>7.0305638400000001</c:v>
                </c:pt>
                <c:pt idx="5063">
                  <c:v>7.0319529599999955</c:v>
                </c:pt>
                <c:pt idx="5064">
                  <c:v>7.0333418399999985</c:v>
                </c:pt>
                <c:pt idx="5065">
                  <c:v>7.0347307199999962</c:v>
                </c:pt>
                <c:pt idx="5066">
                  <c:v>7.0361196000000001</c:v>
                </c:pt>
                <c:pt idx="5067">
                  <c:v>7.0375084800000014</c:v>
                </c:pt>
                <c:pt idx="5068">
                  <c:v>7.0388973600000009</c:v>
                </c:pt>
                <c:pt idx="5069">
                  <c:v>7.0402749600000005</c:v>
                </c:pt>
                <c:pt idx="5070">
                  <c:v>7.0416667199999994</c:v>
                </c:pt>
                <c:pt idx="5071">
                  <c:v>7.0430555999999962</c:v>
                </c:pt>
                <c:pt idx="5072">
                  <c:v>7.0444444800000001</c:v>
                </c:pt>
                <c:pt idx="5073">
                  <c:v>7.0458333600000005</c:v>
                </c:pt>
                <c:pt idx="5074">
                  <c:v>7.0472222400000009</c:v>
                </c:pt>
                <c:pt idx="5075">
                  <c:v>7.0486111200000012</c:v>
                </c:pt>
                <c:pt idx="5076">
                  <c:v>7.0499999999999989</c:v>
                </c:pt>
                <c:pt idx="5077">
                  <c:v>7.0513888799999949</c:v>
                </c:pt>
                <c:pt idx="5078">
                  <c:v>7.0527777599999961</c:v>
                </c:pt>
                <c:pt idx="5079">
                  <c:v>7.0541666399999947</c:v>
                </c:pt>
                <c:pt idx="5080">
                  <c:v>7.0555555199999933</c:v>
                </c:pt>
                <c:pt idx="5081">
                  <c:v>7.0569444000000008</c:v>
                </c:pt>
                <c:pt idx="5082">
                  <c:v>7.0583335199999961</c:v>
                </c:pt>
                <c:pt idx="5083">
                  <c:v>7.0597224000000036</c:v>
                </c:pt>
                <c:pt idx="5084">
                  <c:v>7.0611139199999968</c:v>
                </c:pt>
                <c:pt idx="5085">
                  <c:v>7.0625027999999972</c:v>
                </c:pt>
                <c:pt idx="5086">
                  <c:v>7.0638945599999925</c:v>
                </c:pt>
                <c:pt idx="5087">
                  <c:v>7.0652860799999937</c:v>
                </c:pt>
                <c:pt idx="5088">
                  <c:v>7.0666749599999958</c:v>
                </c:pt>
                <c:pt idx="5089">
                  <c:v>7.0680638400000007</c:v>
                </c:pt>
                <c:pt idx="5090">
                  <c:v>7.069452959999996</c:v>
                </c:pt>
                <c:pt idx="5091">
                  <c:v>7.0708418399999964</c:v>
                </c:pt>
                <c:pt idx="5092">
                  <c:v>7.0722307200000003</c:v>
                </c:pt>
                <c:pt idx="5093">
                  <c:v>7.0736196000000024</c:v>
                </c:pt>
                <c:pt idx="5094">
                  <c:v>7.0750084800000046</c:v>
                </c:pt>
                <c:pt idx="5095">
                  <c:v>7.0763944800000038</c:v>
                </c:pt>
                <c:pt idx="5096">
                  <c:v>7.0777862399999938</c:v>
                </c:pt>
                <c:pt idx="5097">
                  <c:v>7.0791751199999995</c:v>
                </c:pt>
                <c:pt idx="5098">
                  <c:v>7.0805639999999999</c:v>
                </c:pt>
                <c:pt idx="5099">
                  <c:v>7.0819528800000002</c:v>
                </c:pt>
                <c:pt idx="5100">
                  <c:v>7.0833417600000024</c:v>
                </c:pt>
                <c:pt idx="5101">
                  <c:v>7.0847306399999956</c:v>
                </c:pt>
                <c:pt idx="5102">
                  <c:v>7.0861195199999978</c:v>
                </c:pt>
                <c:pt idx="5103">
                  <c:v>7.0875083999999955</c:v>
                </c:pt>
                <c:pt idx="5104">
                  <c:v>7.088897279999995</c:v>
                </c:pt>
                <c:pt idx="5105">
                  <c:v>7.0902861599999962</c:v>
                </c:pt>
                <c:pt idx="5106">
                  <c:v>7.0916750400000002</c:v>
                </c:pt>
                <c:pt idx="5107">
                  <c:v>7.0930639200000014</c:v>
                </c:pt>
                <c:pt idx="5108">
                  <c:v>7.0944527999999973</c:v>
                </c:pt>
                <c:pt idx="5109">
                  <c:v>7.0958416800000013</c:v>
                </c:pt>
                <c:pt idx="5110">
                  <c:v>7.0972305599999919</c:v>
                </c:pt>
                <c:pt idx="5111">
                  <c:v>7.0986194399999976</c:v>
                </c:pt>
                <c:pt idx="5112">
                  <c:v>7.0999972800000002</c:v>
                </c:pt>
                <c:pt idx="5113">
                  <c:v>7.1013890399999955</c:v>
                </c:pt>
                <c:pt idx="5114">
                  <c:v>7.1027805599999905</c:v>
                </c:pt>
                <c:pt idx="5115">
                  <c:v>7.1041723199999955</c:v>
                </c:pt>
                <c:pt idx="5116">
                  <c:v>7.1055583199999948</c:v>
                </c:pt>
                <c:pt idx="5117">
                  <c:v>7.1069500799999918</c:v>
                </c:pt>
                <c:pt idx="5118">
                  <c:v>7.1083360800000008</c:v>
                </c:pt>
                <c:pt idx="5119">
                  <c:v>7.1097278399999961</c:v>
                </c:pt>
                <c:pt idx="5120">
                  <c:v>7.1111138399999918</c:v>
                </c:pt>
                <c:pt idx="5121">
                  <c:v>7.1125029599999943</c:v>
                </c:pt>
                <c:pt idx="5122">
                  <c:v>7.1138944800000008</c:v>
                </c:pt>
                <c:pt idx="5123">
                  <c:v>7.1152833599999967</c:v>
                </c:pt>
                <c:pt idx="5124">
                  <c:v>7.1166722399999953</c:v>
                </c:pt>
                <c:pt idx="5125">
                  <c:v>7.1180611199999975</c:v>
                </c:pt>
                <c:pt idx="5126">
                  <c:v>7.1194499999999996</c:v>
                </c:pt>
                <c:pt idx="5127">
                  <c:v>7.1208388799999911</c:v>
                </c:pt>
                <c:pt idx="5128">
                  <c:v>7.1222277599999968</c:v>
                </c:pt>
                <c:pt idx="5129">
                  <c:v>7.1236195199999939</c:v>
                </c:pt>
                <c:pt idx="5130">
                  <c:v>7.1249973599999912</c:v>
                </c:pt>
                <c:pt idx="5131">
                  <c:v>7.1263862399999933</c:v>
                </c:pt>
                <c:pt idx="5132">
                  <c:v>7.1277751199999946</c:v>
                </c:pt>
                <c:pt idx="5133">
                  <c:v>7.1291639999999985</c:v>
                </c:pt>
                <c:pt idx="5134">
                  <c:v>7.1305528799999918</c:v>
                </c:pt>
                <c:pt idx="5135">
                  <c:v>7.1319417599999975</c:v>
                </c:pt>
                <c:pt idx="5136">
                  <c:v>7.1333306399999961</c:v>
                </c:pt>
                <c:pt idx="5137">
                  <c:v>7.1347195199999947</c:v>
                </c:pt>
                <c:pt idx="5138">
                  <c:v>7.1361084000000004</c:v>
                </c:pt>
                <c:pt idx="5139">
                  <c:v>7.1374972800000007</c:v>
                </c:pt>
                <c:pt idx="5140">
                  <c:v>7.1388835199999967</c:v>
                </c:pt>
                <c:pt idx="5141">
                  <c:v>7.1402723999999989</c:v>
                </c:pt>
                <c:pt idx="5142">
                  <c:v>7.1416612799999966</c:v>
                </c:pt>
                <c:pt idx="5143">
                  <c:v>7.1430527999999995</c:v>
                </c:pt>
                <c:pt idx="5144">
                  <c:v>7.1444555999999944</c:v>
                </c:pt>
                <c:pt idx="5145">
                  <c:v>7.1458444800000009</c:v>
                </c:pt>
                <c:pt idx="5146">
                  <c:v>7.1472194400000006</c:v>
                </c:pt>
                <c:pt idx="5147">
                  <c:v>7.148608320000001</c:v>
                </c:pt>
                <c:pt idx="5148">
                  <c:v>7.150008479999995</c:v>
                </c:pt>
                <c:pt idx="5149">
                  <c:v>7.1513973599999963</c:v>
                </c:pt>
                <c:pt idx="5150">
                  <c:v>7.152772319999996</c:v>
                </c:pt>
                <c:pt idx="5151">
                  <c:v>7.1541611999999963</c:v>
                </c:pt>
                <c:pt idx="5152">
                  <c:v>7.1555500799999932</c:v>
                </c:pt>
                <c:pt idx="5153">
                  <c:v>7.1569418399999938</c:v>
                </c:pt>
                <c:pt idx="5154">
                  <c:v>7.1583307199999959</c:v>
                </c:pt>
                <c:pt idx="5155">
                  <c:v>7.1597195999999963</c:v>
                </c:pt>
                <c:pt idx="5156">
                  <c:v>7.1611111199999957</c:v>
                </c:pt>
                <c:pt idx="5157">
                  <c:v>7.1625028799999884</c:v>
                </c:pt>
                <c:pt idx="5158">
                  <c:v>7.1638917599999949</c:v>
                </c:pt>
                <c:pt idx="5159">
                  <c:v>7.1652806399999927</c:v>
                </c:pt>
                <c:pt idx="5160">
                  <c:v>7.1666695200000001</c:v>
                </c:pt>
                <c:pt idx="5161">
                  <c:v>7.1680584000000005</c:v>
                </c:pt>
                <c:pt idx="5162">
                  <c:v>7.1694472800000009</c:v>
                </c:pt>
                <c:pt idx="5163">
                  <c:v>7.1708361599999977</c:v>
                </c:pt>
                <c:pt idx="5164">
                  <c:v>7.1722250399999954</c:v>
                </c:pt>
                <c:pt idx="5165">
                  <c:v>7.1736139199999975</c:v>
                </c:pt>
                <c:pt idx="5166">
                  <c:v>7.1750027999999997</c:v>
                </c:pt>
                <c:pt idx="5167">
                  <c:v>7.1763916800000036</c:v>
                </c:pt>
                <c:pt idx="5168">
                  <c:v>7.1777805599999933</c:v>
                </c:pt>
                <c:pt idx="5169">
                  <c:v>7.1791694400000043</c:v>
                </c:pt>
                <c:pt idx="5170">
                  <c:v>7.1805583199999967</c:v>
                </c:pt>
                <c:pt idx="5171">
                  <c:v>7.1819471999999989</c:v>
                </c:pt>
                <c:pt idx="5172">
                  <c:v>7.1833360799999948</c:v>
                </c:pt>
                <c:pt idx="5173">
                  <c:v>7.1847249599999925</c:v>
                </c:pt>
                <c:pt idx="5174">
                  <c:v>7.1861138399999946</c:v>
                </c:pt>
                <c:pt idx="5175">
                  <c:v>7.1875029599999918</c:v>
                </c:pt>
                <c:pt idx="5176">
                  <c:v>7.1888918399999948</c:v>
                </c:pt>
                <c:pt idx="5177">
                  <c:v>7.190283359999996</c:v>
                </c:pt>
                <c:pt idx="5178">
                  <c:v>7.1916722399999964</c:v>
                </c:pt>
                <c:pt idx="5179">
                  <c:v>7.1930639999999988</c:v>
                </c:pt>
                <c:pt idx="5180">
                  <c:v>7.1944418399999925</c:v>
                </c:pt>
                <c:pt idx="5181">
                  <c:v>7.1958307199999947</c:v>
                </c:pt>
                <c:pt idx="5182">
                  <c:v>7.1972195999999968</c:v>
                </c:pt>
                <c:pt idx="5183">
                  <c:v>7.1986084800000034</c:v>
                </c:pt>
                <c:pt idx="5184">
                  <c:v>7.1999973599999967</c:v>
                </c:pt>
                <c:pt idx="5185">
                  <c:v>7.2013862399999953</c:v>
                </c:pt>
                <c:pt idx="5186">
                  <c:v>7.2027751199999965</c:v>
                </c:pt>
                <c:pt idx="5187">
                  <c:v>7.2041639999999996</c:v>
                </c:pt>
                <c:pt idx="5188">
                  <c:v>7.2055528799999937</c:v>
                </c:pt>
                <c:pt idx="5189">
                  <c:v>7.2069417600000003</c:v>
                </c:pt>
                <c:pt idx="5190">
                  <c:v>7.2083306400000007</c:v>
                </c:pt>
                <c:pt idx="5191">
                  <c:v>7.209719520000001</c:v>
                </c:pt>
                <c:pt idx="5192">
                  <c:v>7.2111083999999988</c:v>
                </c:pt>
                <c:pt idx="5193">
                  <c:v>7.2124972799999938</c:v>
                </c:pt>
                <c:pt idx="5194">
                  <c:v>7.2138890400000006</c:v>
                </c:pt>
                <c:pt idx="5195">
                  <c:v>7.215277920000001</c:v>
                </c:pt>
                <c:pt idx="5196">
                  <c:v>7.2166668000000014</c:v>
                </c:pt>
                <c:pt idx="5197">
                  <c:v>7.2180556799999938</c:v>
                </c:pt>
                <c:pt idx="5198">
                  <c:v>7.2194445599999959</c:v>
                </c:pt>
                <c:pt idx="5199">
                  <c:v>7.2208334399999963</c:v>
                </c:pt>
                <c:pt idx="5200">
                  <c:v>7.2222223200000002</c:v>
                </c:pt>
                <c:pt idx="5201">
                  <c:v>7.2236112000000006</c:v>
                </c:pt>
                <c:pt idx="5202">
                  <c:v>7.2250000800000009</c:v>
                </c:pt>
                <c:pt idx="5203">
                  <c:v>7.2263889599999978</c:v>
                </c:pt>
                <c:pt idx="5204">
                  <c:v>7.2277778399999937</c:v>
                </c:pt>
                <c:pt idx="5205">
                  <c:v>7.2291667199999985</c:v>
                </c:pt>
                <c:pt idx="5206">
                  <c:v>7.2305555999999962</c:v>
                </c:pt>
                <c:pt idx="5207">
                  <c:v>7.2319444800000037</c:v>
                </c:pt>
                <c:pt idx="5208">
                  <c:v>7.2333333600000014</c:v>
                </c:pt>
                <c:pt idx="5209">
                  <c:v>7.2347222400000009</c:v>
                </c:pt>
                <c:pt idx="5210">
                  <c:v>7.2361111200000012</c:v>
                </c:pt>
                <c:pt idx="5211">
                  <c:v>7.2374999999999989</c:v>
                </c:pt>
                <c:pt idx="5212">
                  <c:v>7.2388888799999949</c:v>
                </c:pt>
                <c:pt idx="5213">
                  <c:v>7.2402777599999997</c:v>
                </c:pt>
                <c:pt idx="5214">
                  <c:v>7.2416666400000036</c:v>
                </c:pt>
                <c:pt idx="5215">
                  <c:v>7.2430555199999969</c:v>
                </c:pt>
                <c:pt idx="5216">
                  <c:v>7.2444444000000008</c:v>
                </c:pt>
                <c:pt idx="5217">
                  <c:v>7.2458335199999961</c:v>
                </c:pt>
                <c:pt idx="5218">
                  <c:v>7.2472224000000036</c:v>
                </c:pt>
                <c:pt idx="5219">
                  <c:v>7.2486112800000004</c:v>
                </c:pt>
                <c:pt idx="5220">
                  <c:v>7.2500001600000008</c:v>
                </c:pt>
                <c:pt idx="5221">
                  <c:v>7.2513890400000012</c:v>
                </c:pt>
                <c:pt idx="5222">
                  <c:v>7.2527779199999953</c:v>
                </c:pt>
                <c:pt idx="5223">
                  <c:v>7.2541667999999975</c:v>
                </c:pt>
                <c:pt idx="5224">
                  <c:v>7.2555556799999925</c:v>
                </c:pt>
                <c:pt idx="5225">
                  <c:v>7.2569445599999947</c:v>
                </c:pt>
                <c:pt idx="5226">
                  <c:v>7.2583305599999939</c:v>
                </c:pt>
                <c:pt idx="5227">
                  <c:v>7.2597194399999996</c:v>
                </c:pt>
                <c:pt idx="5228">
                  <c:v>7.2611083199999964</c:v>
                </c:pt>
                <c:pt idx="5229">
                  <c:v>7.2624971999999985</c:v>
                </c:pt>
                <c:pt idx="5230">
                  <c:v>7.2638889599999938</c:v>
                </c:pt>
                <c:pt idx="5231">
                  <c:v>7.265277839999996</c:v>
                </c:pt>
                <c:pt idx="5232">
                  <c:v>7.2666667199999999</c:v>
                </c:pt>
                <c:pt idx="5233">
                  <c:v>7.2680611200000014</c:v>
                </c:pt>
                <c:pt idx="5234">
                  <c:v>7.2694499999999991</c:v>
                </c:pt>
                <c:pt idx="5235">
                  <c:v>7.270838879999995</c:v>
                </c:pt>
                <c:pt idx="5236">
                  <c:v>7.2722277599999998</c:v>
                </c:pt>
                <c:pt idx="5237">
                  <c:v>7.2736166400000002</c:v>
                </c:pt>
                <c:pt idx="5238">
                  <c:v>7.2750055200000006</c:v>
                </c:pt>
                <c:pt idx="5239">
                  <c:v>7.2763944000000045</c:v>
                </c:pt>
                <c:pt idx="5240">
                  <c:v>7.2777835199999963</c:v>
                </c:pt>
                <c:pt idx="5241">
                  <c:v>7.2791724000000038</c:v>
                </c:pt>
                <c:pt idx="5242">
                  <c:v>7.2805612800000024</c:v>
                </c:pt>
                <c:pt idx="5243">
                  <c:v>7.2819501600000009</c:v>
                </c:pt>
                <c:pt idx="5244">
                  <c:v>7.2833390400000013</c:v>
                </c:pt>
                <c:pt idx="5245">
                  <c:v>7.2847279199999955</c:v>
                </c:pt>
                <c:pt idx="5246">
                  <c:v>7.2861167999999985</c:v>
                </c:pt>
                <c:pt idx="5247">
                  <c:v>7.2875056799999927</c:v>
                </c:pt>
                <c:pt idx="5248">
                  <c:v>7.2888945599999957</c:v>
                </c:pt>
                <c:pt idx="5249">
                  <c:v>7.2902834400000014</c:v>
                </c:pt>
                <c:pt idx="5250">
                  <c:v>7.2916723200000044</c:v>
                </c:pt>
                <c:pt idx="5251">
                  <c:v>7.2930612000000012</c:v>
                </c:pt>
                <c:pt idx="5252">
                  <c:v>7.2944500799999918</c:v>
                </c:pt>
                <c:pt idx="5253">
                  <c:v>7.2958389599999949</c:v>
                </c:pt>
                <c:pt idx="5254">
                  <c:v>7.2972278399999961</c:v>
                </c:pt>
                <c:pt idx="5255">
                  <c:v>7.2986138399999954</c:v>
                </c:pt>
                <c:pt idx="5256">
                  <c:v>7.3000055999999969</c:v>
                </c:pt>
                <c:pt idx="5257">
                  <c:v>7.3013944800000044</c:v>
                </c:pt>
                <c:pt idx="5258">
                  <c:v>7.3027862399999925</c:v>
                </c:pt>
                <c:pt idx="5259">
                  <c:v>7.3041638399999949</c:v>
                </c:pt>
                <c:pt idx="5260">
                  <c:v>7.3055529599999955</c:v>
                </c:pt>
                <c:pt idx="5261">
                  <c:v>7.3069418399999977</c:v>
                </c:pt>
                <c:pt idx="5262">
                  <c:v>7.3083307199999954</c:v>
                </c:pt>
                <c:pt idx="5263">
                  <c:v>7.3097195999999975</c:v>
                </c:pt>
                <c:pt idx="5264">
                  <c:v>7.3111084799999961</c:v>
                </c:pt>
                <c:pt idx="5265">
                  <c:v>7.3124973599999947</c:v>
                </c:pt>
                <c:pt idx="5266">
                  <c:v>7.3138862399999933</c:v>
                </c:pt>
                <c:pt idx="5267">
                  <c:v>7.3152751200000008</c:v>
                </c:pt>
                <c:pt idx="5268">
                  <c:v>7.3166640000000012</c:v>
                </c:pt>
                <c:pt idx="5269">
                  <c:v>7.3180528799999918</c:v>
                </c:pt>
                <c:pt idx="5270">
                  <c:v>7.3194417599999975</c:v>
                </c:pt>
                <c:pt idx="5271">
                  <c:v>7.3208306399999925</c:v>
                </c:pt>
                <c:pt idx="5272">
                  <c:v>7.3222195199999947</c:v>
                </c:pt>
                <c:pt idx="5273">
                  <c:v>7.3236194399999963</c:v>
                </c:pt>
                <c:pt idx="5274">
                  <c:v>7.3250083199999958</c:v>
                </c:pt>
                <c:pt idx="5275">
                  <c:v>7.3263972000000006</c:v>
                </c:pt>
                <c:pt idx="5276">
                  <c:v>7.3277860799999948</c:v>
                </c:pt>
                <c:pt idx="5277">
                  <c:v>7.3291749599999942</c:v>
                </c:pt>
                <c:pt idx="5278">
                  <c:v>7.3305638399999955</c:v>
                </c:pt>
                <c:pt idx="5279">
                  <c:v>7.3319529600000006</c:v>
                </c:pt>
                <c:pt idx="5280">
                  <c:v>7.333341840000001</c:v>
                </c:pt>
                <c:pt idx="5281">
                  <c:v>7.3347307200000005</c:v>
                </c:pt>
                <c:pt idx="5282">
                  <c:v>7.3361195999999955</c:v>
                </c:pt>
                <c:pt idx="5283">
                  <c:v>7.3374972000000005</c:v>
                </c:pt>
                <c:pt idx="5284">
                  <c:v>7.3388860799999938</c:v>
                </c:pt>
                <c:pt idx="5285">
                  <c:v>7.3402749599999959</c:v>
                </c:pt>
                <c:pt idx="5286">
                  <c:v>7.3416638399999998</c:v>
                </c:pt>
                <c:pt idx="5287">
                  <c:v>7.3430529599999952</c:v>
                </c:pt>
                <c:pt idx="5288">
                  <c:v>7.3444418399999938</c:v>
                </c:pt>
                <c:pt idx="5289">
                  <c:v>7.3458307199999959</c:v>
                </c:pt>
                <c:pt idx="5290">
                  <c:v>7.3472251200000009</c:v>
                </c:pt>
                <c:pt idx="5291">
                  <c:v>7.3486139999999995</c:v>
                </c:pt>
                <c:pt idx="5292">
                  <c:v>7.3500028799999937</c:v>
                </c:pt>
                <c:pt idx="5293">
                  <c:v>7.3513917599999985</c:v>
                </c:pt>
                <c:pt idx="5294">
                  <c:v>7.3527806399999927</c:v>
                </c:pt>
                <c:pt idx="5295">
                  <c:v>7.3541695199999957</c:v>
                </c:pt>
                <c:pt idx="5296">
                  <c:v>7.3555584000000005</c:v>
                </c:pt>
                <c:pt idx="5297">
                  <c:v>7.3569472800000009</c:v>
                </c:pt>
                <c:pt idx="5298">
                  <c:v>7.3583361599999977</c:v>
                </c:pt>
                <c:pt idx="5299">
                  <c:v>7.3597250399999954</c:v>
                </c:pt>
                <c:pt idx="5300">
                  <c:v>7.3611139199999949</c:v>
                </c:pt>
                <c:pt idx="5301">
                  <c:v>7.3625027999999961</c:v>
                </c:pt>
                <c:pt idx="5302">
                  <c:v>7.3638916800000001</c:v>
                </c:pt>
                <c:pt idx="5303">
                  <c:v>7.3652805599999933</c:v>
                </c:pt>
                <c:pt idx="5304">
                  <c:v>7.3666694400000043</c:v>
                </c:pt>
                <c:pt idx="5305">
                  <c:v>7.3680583199999967</c:v>
                </c:pt>
                <c:pt idx="5306">
                  <c:v>7.3694471999999989</c:v>
                </c:pt>
                <c:pt idx="5307">
                  <c:v>7.3708360799999948</c:v>
                </c:pt>
                <c:pt idx="5308">
                  <c:v>7.3722249599999961</c:v>
                </c:pt>
                <c:pt idx="5309">
                  <c:v>7.37361384</c:v>
                </c:pt>
                <c:pt idx="5310">
                  <c:v>7.3750029599999953</c:v>
                </c:pt>
                <c:pt idx="5311">
                  <c:v>7.3763918399999975</c:v>
                </c:pt>
                <c:pt idx="5312">
                  <c:v>7.377783359999996</c:v>
                </c:pt>
                <c:pt idx="5313">
                  <c:v>7.3791751200000011</c:v>
                </c:pt>
                <c:pt idx="5314">
                  <c:v>7.3805639999999988</c:v>
                </c:pt>
                <c:pt idx="5315">
                  <c:v>7.3819528799999938</c:v>
                </c:pt>
                <c:pt idx="5316">
                  <c:v>7.3833417599999995</c:v>
                </c:pt>
                <c:pt idx="5317">
                  <c:v>7.3847306399999937</c:v>
                </c:pt>
                <c:pt idx="5318">
                  <c:v>7.3861195199999958</c:v>
                </c:pt>
                <c:pt idx="5319">
                  <c:v>7.3875084000000006</c:v>
                </c:pt>
                <c:pt idx="5320">
                  <c:v>7.388897280000001</c:v>
                </c:pt>
                <c:pt idx="5321">
                  <c:v>7.3902861600000005</c:v>
                </c:pt>
                <c:pt idx="5322">
                  <c:v>7.3916750399999955</c:v>
                </c:pt>
                <c:pt idx="5323">
                  <c:v>7.3930639199999995</c:v>
                </c:pt>
                <c:pt idx="5324">
                  <c:v>7.3944527999999963</c:v>
                </c:pt>
                <c:pt idx="5325">
                  <c:v>7.3958416800000002</c:v>
                </c:pt>
                <c:pt idx="5326">
                  <c:v>7.3972279200000006</c:v>
                </c:pt>
                <c:pt idx="5327">
                  <c:v>7.3986167999999974</c:v>
                </c:pt>
                <c:pt idx="5328">
                  <c:v>7.4000056800000014</c:v>
                </c:pt>
                <c:pt idx="5329">
                  <c:v>7.4013945599999955</c:v>
                </c:pt>
                <c:pt idx="5330">
                  <c:v>7.4027834399999985</c:v>
                </c:pt>
                <c:pt idx="5331">
                  <c:v>7.4041723199999963</c:v>
                </c:pt>
                <c:pt idx="5332">
                  <c:v>7.4055612000000002</c:v>
                </c:pt>
                <c:pt idx="5333">
                  <c:v>7.4069500800000014</c:v>
                </c:pt>
                <c:pt idx="5334">
                  <c:v>7.4083389600000009</c:v>
                </c:pt>
                <c:pt idx="5335">
                  <c:v>7.4097278400000013</c:v>
                </c:pt>
                <c:pt idx="5336">
                  <c:v>7.4111196000000001</c:v>
                </c:pt>
                <c:pt idx="5337">
                  <c:v>7.4125084800000014</c:v>
                </c:pt>
                <c:pt idx="5338">
                  <c:v>7.4138973600000009</c:v>
                </c:pt>
                <c:pt idx="5339">
                  <c:v>7.4152862399999977</c:v>
                </c:pt>
                <c:pt idx="5340">
                  <c:v>7.4166638400000044</c:v>
                </c:pt>
                <c:pt idx="5341">
                  <c:v>7.4180555999999962</c:v>
                </c:pt>
                <c:pt idx="5342">
                  <c:v>7.4194444800000037</c:v>
                </c:pt>
                <c:pt idx="5343">
                  <c:v>7.4208333600000005</c:v>
                </c:pt>
                <c:pt idx="5344">
                  <c:v>7.4222222400000009</c:v>
                </c:pt>
                <c:pt idx="5345">
                  <c:v>7.4236111200000012</c:v>
                </c:pt>
                <c:pt idx="5346">
                  <c:v>7.4249999999999954</c:v>
                </c:pt>
                <c:pt idx="5347">
                  <c:v>7.4263888799999949</c:v>
                </c:pt>
                <c:pt idx="5348">
                  <c:v>7.4277777599999961</c:v>
                </c:pt>
                <c:pt idx="5349">
                  <c:v>7.42916664</c:v>
                </c:pt>
                <c:pt idx="5350">
                  <c:v>7.4305555199999969</c:v>
                </c:pt>
                <c:pt idx="5351">
                  <c:v>7.4319472799999975</c:v>
                </c:pt>
                <c:pt idx="5352">
                  <c:v>7.4333361599999996</c:v>
                </c:pt>
                <c:pt idx="5353">
                  <c:v>7.43472504</c:v>
                </c:pt>
                <c:pt idx="5354">
                  <c:v>7.4361139200000004</c:v>
                </c:pt>
                <c:pt idx="5355">
                  <c:v>7.4375001600000008</c:v>
                </c:pt>
                <c:pt idx="5356">
                  <c:v>7.4388890400000012</c:v>
                </c:pt>
                <c:pt idx="5357">
                  <c:v>7.4402779199999989</c:v>
                </c:pt>
                <c:pt idx="5358">
                  <c:v>7.4416668000000028</c:v>
                </c:pt>
                <c:pt idx="5359">
                  <c:v>7.4430556799999961</c:v>
                </c:pt>
                <c:pt idx="5360">
                  <c:v>7.4444445599999947</c:v>
                </c:pt>
                <c:pt idx="5361">
                  <c:v>7.4458334400000004</c:v>
                </c:pt>
                <c:pt idx="5362">
                  <c:v>7.4472223200000034</c:v>
                </c:pt>
                <c:pt idx="5363">
                  <c:v>7.4486112000000011</c:v>
                </c:pt>
                <c:pt idx="5364">
                  <c:v>7.45000296</c:v>
                </c:pt>
                <c:pt idx="5365">
                  <c:v>7.4513944800000038</c:v>
                </c:pt>
                <c:pt idx="5366">
                  <c:v>7.4527833600000006</c:v>
                </c:pt>
                <c:pt idx="5367">
                  <c:v>7.4541722399999966</c:v>
                </c:pt>
                <c:pt idx="5368">
                  <c:v>7.4555611200000014</c:v>
                </c:pt>
                <c:pt idx="5369">
                  <c:v>7.4569499999999991</c:v>
                </c:pt>
                <c:pt idx="5370">
                  <c:v>7.458338879999995</c:v>
                </c:pt>
                <c:pt idx="5371">
                  <c:v>7.4597277599999998</c:v>
                </c:pt>
                <c:pt idx="5372">
                  <c:v>7.4611166399999957</c:v>
                </c:pt>
                <c:pt idx="5373">
                  <c:v>7.4625055199999943</c:v>
                </c:pt>
                <c:pt idx="5374">
                  <c:v>7.463897279999995</c:v>
                </c:pt>
                <c:pt idx="5375">
                  <c:v>7.4652861599999962</c:v>
                </c:pt>
                <c:pt idx="5376">
                  <c:v>7.4666750400000002</c:v>
                </c:pt>
                <c:pt idx="5377">
                  <c:v>7.4680639200000014</c:v>
                </c:pt>
                <c:pt idx="5378">
                  <c:v>7.4694528000000009</c:v>
                </c:pt>
                <c:pt idx="5379">
                  <c:v>7.4708416800000048</c:v>
                </c:pt>
                <c:pt idx="5380">
                  <c:v>7.4722305599999954</c:v>
                </c:pt>
                <c:pt idx="5381">
                  <c:v>7.4736167999999994</c:v>
                </c:pt>
                <c:pt idx="5382">
                  <c:v>7.4750056799999962</c:v>
                </c:pt>
                <c:pt idx="5383">
                  <c:v>7.4763972000000036</c:v>
                </c:pt>
                <c:pt idx="5384">
                  <c:v>7.4777834400000014</c:v>
                </c:pt>
                <c:pt idx="5385">
                  <c:v>7.4791723200000044</c:v>
                </c:pt>
                <c:pt idx="5386">
                  <c:v>7.4805612000000012</c:v>
                </c:pt>
                <c:pt idx="5387">
                  <c:v>7.4819500799999954</c:v>
                </c:pt>
                <c:pt idx="5388">
                  <c:v>7.4833389599999975</c:v>
                </c:pt>
                <c:pt idx="5389">
                  <c:v>7.4847278399999961</c:v>
                </c:pt>
                <c:pt idx="5390">
                  <c:v>7.4861083200000014</c:v>
                </c:pt>
                <c:pt idx="5391">
                  <c:v>7.4874972000000009</c:v>
                </c:pt>
                <c:pt idx="5392">
                  <c:v>7.4888860800000012</c:v>
                </c:pt>
                <c:pt idx="5393">
                  <c:v>7.4902749599999954</c:v>
                </c:pt>
                <c:pt idx="5394">
                  <c:v>7.4916638399999993</c:v>
                </c:pt>
                <c:pt idx="5395">
                  <c:v>7.4930529600000009</c:v>
                </c:pt>
                <c:pt idx="5396">
                  <c:v>7.4944418399999977</c:v>
                </c:pt>
                <c:pt idx="5397">
                  <c:v>7.4958307199999954</c:v>
                </c:pt>
                <c:pt idx="5398">
                  <c:v>7.4972195999999975</c:v>
                </c:pt>
                <c:pt idx="5399">
                  <c:v>7.4986084799999997</c:v>
                </c:pt>
                <c:pt idx="5400">
                  <c:v>7.4999973600000001</c:v>
                </c:pt>
                <c:pt idx="5401">
                  <c:v>7.5013862399999969</c:v>
                </c:pt>
                <c:pt idx="5402">
                  <c:v>7.5027751200000008</c:v>
                </c:pt>
                <c:pt idx="5403">
                  <c:v>7.5041639999999985</c:v>
                </c:pt>
                <c:pt idx="5404">
                  <c:v>7.5055528799999918</c:v>
                </c:pt>
                <c:pt idx="5405">
                  <c:v>7.5069417599999975</c:v>
                </c:pt>
                <c:pt idx="5406">
                  <c:v>7.5083306399999961</c:v>
                </c:pt>
                <c:pt idx="5407">
                  <c:v>7.50971952</c:v>
                </c:pt>
                <c:pt idx="5408">
                  <c:v>7.5111084000000004</c:v>
                </c:pt>
                <c:pt idx="5409">
                  <c:v>7.5124972800000007</c:v>
                </c:pt>
                <c:pt idx="5410">
                  <c:v>7.5138972000000006</c:v>
                </c:pt>
                <c:pt idx="5411">
                  <c:v>7.5152750399999952</c:v>
                </c:pt>
                <c:pt idx="5412">
                  <c:v>7.5166639199999992</c:v>
                </c:pt>
                <c:pt idx="5413">
                  <c:v>7.5180638399999955</c:v>
                </c:pt>
                <c:pt idx="5414">
                  <c:v>7.5194529600000006</c:v>
                </c:pt>
                <c:pt idx="5415">
                  <c:v>7.5208418399999957</c:v>
                </c:pt>
                <c:pt idx="5416">
                  <c:v>7.5222307200000005</c:v>
                </c:pt>
                <c:pt idx="5417">
                  <c:v>7.5236195999999955</c:v>
                </c:pt>
                <c:pt idx="5418">
                  <c:v>7.525008479999995</c:v>
                </c:pt>
                <c:pt idx="5419">
                  <c:v>7.5263973599999963</c:v>
                </c:pt>
                <c:pt idx="5420">
                  <c:v>7.5277749599999924</c:v>
                </c:pt>
                <c:pt idx="5421">
                  <c:v>7.5291638399999963</c:v>
                </c:pt>
                <c:pt idx="5422">
                  <c:v>7.5305529599999952</c:v>
                </c:pt>
                <c:pt idx="5423">
                  <c:v>7.5319444799999955</c:v>
                </c:pt>
                <c:pt idx="5424">
                  <c:v>7.5333362400000006</c:v>
                </c:pt>
                <c:pt idx="5425">
                  <c:v>7.5347251200000009</c:v>
                </c:pt>
                <c:pt idx="5426">
                  <c:v>7.5361139999999995</c:v>
                </c:pt>
                <c:pt idx="5427">
                  <c:v>7.5375028799999937</c:v>
                </c:pt>
                <c:pt idx="5428">
                  <c:v>7.5388917599999985</c:v>
                </c:pt>
                <c:pt idx="5429">
                  <c:v>7.5402806399999962</c:v>
                </c:pt>
                <c:pt idx="5430">
                  <c:v>7.5416695200000037</c:v>
                </c:pt>
                <c:pt idx="5431">
                  <c:v>7.5430584000000014</c:v>
                </c:pt>
                <c:pt idx="5432">
                  <c:v>7.5444472800000009</c:v>
                </c:pt>
                <c:pt idx="5433">
                  <c:v>7.5458335199999977</c:v>
                </c:pt>
                <c:pt idx="5434">
                  <c:v>7.547222399999999</c:v>
                </c:pt>
                <c:pt idx="5435">
                  <c:v>7.5486112799999949</c:v>
                </c:pt>
                <c:pt idx="5436">
                  <c:v>7.5500027999999997</c:v>
                </c:pt>
                <c:pt idx="5437">
                  <c:v>7.5513916800000036</c:v>
                </c:pt>
                <c:pt idx="5438">
                  <c:v>7.5527805599999933</c:v>
                </c:pt>
                <c:pt idx="5439">
                  <c:v>7.5541694400000008</c:v>
                </c:pt>
                <c:pt idx="5440">
                  <c:v>7.5555583199999967</c:v>
                </c:pt>
                <c:pt idx="5441">
                  <c:v>7.5569471999999989</c:v>
                </c:pt>
                <c:pt idx="5442">
                  <c:v>7.5583360799999948</c:v>
                </c:pt>
                <c:pt idx="5443">
                  <c:v>7.5597249599999961</c:v>
                </c:pt>
                <c:pt idx="5444">
                  <c:v>7.5611195999999961</c:v>
                </c:pt>
                <c:pt idx="5445">
                  <c:v>7.56250848</c:v>
                </c:pt>
                <c:pt idx="5446">
                  <c:v>7.5638973599999968</c:v>
                </c:pt>
                <c:pt idx="5447">
                  <c:v>7.5652862399999945</c:v>
                </c:pt>
                <c:pt idx="5448">
                  <c:v>7.5666751200000011</c:v>
                </c:pt>
                <c:pt idx="5449">
                  <c:v>7.5680639999999988</c:v>
                </c:pt>
                <c:pt idx="5450">
                  <c:v>7.5694528799999938</c:v>
                </c:pt>
                <c:pt idx="5451">
                  <c:v>7.5708417599999995</c:v>
                </c:pt>
                <c:pt idx="5452">
                  <c:v>7.5722306399999963</c:v>
                </c:pt>
                <c:pt idx="5453">
                  <c:v>7.5736195200000003</c:v>
                </c:pt>
                <c:pt idx="5454">
                  <c:v>7.5750084000000024</c:v>
                </c:pt>
                <c:pt idx="5455">
                  <c:v>7.5763972800000046</c:v>
                </c:pt>
                <c:pt idx="5456">
                  <c:v>7.5777861600000005</c:v>
                </c:pt>
                <c:pt idx="5457">
                  <c:v>7.5791750399999955</c:v>
                </c:pt>
                <c:pt idx="5458">
                  <c:v>7.5805639199999995</c:v>
                </c:pt>
                <c:pt idx="5459">
                  <c:v>7.5819527999999998</c:v>
                </c:pt>
                <c:pt idx="5460">
                  <c:v>7.5833416800000037</c:v>
                </c:pt>
                <c:pt idx="5461">
                  <c:v>7.5847305599999943</c:v>
                </c:pt>
                <c:pt idx="5462">
                  <c:v>7.5861167999999974</c:v>
                </c:pt>
                <c:pt idx="5463">
                  <c:v>7.5875056800000005</c:v>
                </c:pt>
                <c:pt idx="5464">
                  <c:v>7.588897199999999</c:v>
                </c:pt>
                <c:pt idx="5465">
                  <c:v>7.5902834399999985</c:v>
                </c:pt>
                <c:pt idx="5466">
                  <c:v>7.5916723199999998</c:v>
                </c:pt>
                <c:pt idx="5467">
                  <c:v>7.5930612000000002</c:v>
                </c:pt>
                <c:pt idx="5468">
                  <c:v>7.5944529599999937</c:v>
                </c:pt>
                <c:pt idx="5469">
                  <c:v>7.595841839999995</c:v>
                </c:pt>
                <c:pt idx="5470">
                  <c:v>7.5972307199999962</c:v>
                </c:pt>
                <c:pt idx="5471">
                  <c:v>7.5986196000000001</c:v>
                </c:pt>
                <c:pt idx="5472">
                  <c:v>7.6000084800000014</c:v>
                </c:pt>
                <c:pt idx="5473">
                  <c:v>7.6013973600000009</c:v>
                </c:pt>
                <c:pt idx="5474">
                  <c:v>7.6027862399999941</c:v>
                </c:pt>
                <c:pt idx="5475">
                  <c:v>7.6041751199999918</c:v>
                </c:pt>
                <c:pt idx="5476">
                  <c:v>7.6055529599999936</c:v>
                </c:pt>
                <c:pt idx="5477">
                  <c:v>7.6069444800000001</c:v>
                </c:pt>
                <c:pt idx="5478">
                  <c:v>7.6083333600000005</c:v>
                </c:pt>
                <c:pt idx="5479">
                  <c:v>7.6097222400000009</c:v>
                </c:pt>
                <c:pt idx="5480">
                  <c:v>7.6111111199999977</c:v>
                </c:pt>
                <c:pt idx="5481">
                  <c:v>7.6124999999999954</c:v>
                </c:pt>
                <c:pt idx="5482">
                  <c:v>7.6138888799999904</c:v>
                </c:pt>
                <c:pt idx="5483">
                  <c:v>7.6152777599999961</c:v>
                </c:pt>
                <c:pt idx="5484">
                  <c:v>7.61666664</c:v>
                </c:pt>
                <c:pt idx="5485">
                  <c:v>7.6180555199999933</c:v>
                </c:pt>
                <c:pt idx="5486">
                  <c:v>7.6194444000000008</c:v>
                </c:pt>
                <c:pt idx="5487">
                  <c:v>7.6208306399999932</c:v>
                </c:pt>
                <c:pt idx="5488">
                  <c:v>7.6222224000000001</c:v>
                </c:pt>
                <c:pt idx="5489">
                  <c:v>7.6236083999999975</c:v>
                </c:pt>
                <c:pt idx="5490">
                  <c:v>7.624997279999989</c:v>
                </c:pt>
                <c:pt idx="5491">
                  <c:v>7.6263861599999947</c:v>
                </c:pt>
                <c:pt idx="5492">
                  <c:v>7.6277750399999933</c:v>
                </c:pt>
                <c:pt idx="5493">
                  <c:v>7.6291639200000008</c:v>
                </c:pt>
                <c:pt idx="5494">
                  <c:v>7.6305527999999985</c:v>
                </c:pt>
                <c:pt idx="5495">
                  <c:v>7.6319416799999953</c:v>
                </c:pt>
                <c:pt idx="5496">
                  <c:v>7.6333305599999939</c:v>
                </c:pt>
                <c:pt idx="5497">
                  <c:v>7.634719439999996</c:v>
                </c:pt>
                <c:pt idx="5498">
                  <c:v>7.6361083199999964</c:v>
                </c:pt>
                <c:pt idx="5499">
                  <c:v>7.6375000799999917</c:v>
                </c:pt>
                <c:pt idx="5500">
                  <c:v>7.6388889599999938</c:v>
                </c:pt>
                <c:pt idx="5501">
                  <c:v>7.640277839999996</c:v>
                </c:pt>
                <c:pt idx="5502">
                  <c:v>7.6416667199999999</c:v>
                </c:pt>
                <c:pt idx="5503">
                  <c:v>7.6430555999999958</c:v>
                </c:pt>
                <c:pt idx="5504">
                  <c:v>7.6444499999999955</c:v>
                </c:pt>
                <c:pt idx="5505">
                  <c:v>7.6458388799999906</c:v>
                </c:pt>
                <c:pt idx="5506">
                  <c:v>7.6472277599999963</c:v>
                </c:pt>
                <c:pt idx="5507">
                  <c:v>7.6486166399999957</c:v>
                </c:pt>
                <c:pt idx="5508">
                  <c:v>7.6500055199999943</c:v>
                </c:pt>
                <c:pt idx="5509">
                  <c:v>7.6513944000000009</c:v>
                </c:pt>
                <c:pt idx="5510">
                  <c:v>7.6527835199999936</c:v>
                </c:pt>
                <c:pt idx="5511">
                  <c:v>7.6541723999999958</c:v>
                </c:pt>
                <c:pt idx="5512">
                  <c:v>7.6555612800000006</c:v>
                </c:pt>
                <c:pt idx="5513">
                  <c:v>7.6569501599999956</c:v>
                </c:pt>
                <c:pt idx="5514">
                  <c:v>7.6583390399999978</c:v>
                </c:pt>
                <c:pt idx="5515">
                  <c:v>7.6597250400000005</c:v>
                </c:pt>
                <c:pt idx="5516">
                  <c:v>7.6611139199999956</c:v>
                </c:pt>
                <c:pt idx="5517">
                  <c:v>7.6625027999999968</c:v>
                </c:pt>
                <c:pt idx="5518">
                  <c:v>7.6638916799999919</c:v>
                </c:pt>
                <c:pt idx="5519">
                  <c:v>7.6652834400000005</c:v>
                </c:pt>
                <c:pt idx="5520">
                  <c:v>7.6666694399999997</c:v>
                </c:pt>
                <c:pt idx="5521">
                  <c:v>7.6680583199999948</c:v>
                </c:pt>
                <c:pt idx="5522">
                  <c:v>7.6694472000000005</c:v>
                </c:pt>
                <c:pt idx="5523">
                  <c:v>7.6708360800000008</c:v>
                </c:pt>
                <c:pt idx="5524">
                  <c:v>7.6722278399999961</c:v>
                </c:pt>
                <c:pt idx="5525">
                  <c:v>7.6736167200000001</c:v>
                </c:pt>
                <c:pt idx="5526">
                  <c:v>7.6750055999999969</c:v>
                </c:pt>
                <c:pt idx="5527">
                  <c:v>7.6763944800000044</c:v>
                </c:pt>
                <c:pt idx="5528">
                  <c:v>7.6777862399999925</c:v>
                </c:pt>
                <c:pt idx="5529">
                  <c:v>7.6791638399999975</c:v>
                </c:pt>
                <c:pt idx="5530">
                  <c:v>7.6805529599999955</c:v>
                </c:pt>
                <c:pt idx="5531">
                  <c:v>7.6819418399999977</c:v>
                </c:pt>
                <c:pt idx="5532">
                  <c:v>7.6833307199999954</c:v>
                </c:pt>
                <c:pt idx="5533">
                  <c:v>7.6847195999999949</c:v>
                </c:pt>
                <c:pt idx="5534">
                  <c:v>7.6861084799999961</c:v>
                </c:pt>
                <c:pt idx="5535">
                  <c:v>7.6874973599999947</c:v>
                </c:pt>
                <c:pt idx="5536">
                  <c:v>7.6888862399999933</c:v>
                </c:pt>
                <c:pt idx="5537">
                  <c:v>7.6902751200000008</c:v>
                </c:pt>
                <c:pt idx="5538">
                  <c:v>7.6916640000000012</c:v>
                </c:pt>
                <c:pt idx="5539">
                  <c:v>7.6930528799999918</c:v>
                </c:pt>
                <c:pt idx="5540">
                  <c:v>7.6944527999999952</c:v>
                </c:pt>
                <c:pt idx="5541">
                  <c:v>7.6958277599999967</c:v>
                </c:pt>
                <c:pt idx="5542">
                  <c:v>7.6972305599999924</c:v>
                </c:pt>
                <c:pt idx="5543">
                  <c:v>7.6986055199999939</c:v>
                </c:pt>
                <c:pt idx="5544">
                  <c:v>7.6999972800000007</c:v>
                </c:pt>
                <c:pt idx="5545">
                  <c:v>7.7013861600000011</c:v>
                </c:pt>
                <c:pt idx="5546">
                  <c:v>7.7027750399999952</c:v>
                </c:pt>
                <c:pt idx="5547">
                  <c:v>7.7041639199999965</c:v>
                </c:pt>
                <c:pt idx="5548">
                  <c:v>7.7055527999999995</c:v>
                </c:pt>
                <c:pt idx="5549">
                  <c:v>7.7069416799999964</c:v>
                </c:pt>
                <c:pt idx="5550">
                  <c:v>7.7083305599999958</c:v>
                </c:pt>
                <c:pt idx="5551">
                  <c:v>7.7097194400000024</c:v>
                </c:pt>
                <c:pt idx="5552">
                  <c:v>7.711108320000001</c:v>
                </c:pt>
                <c:pt idx="5553">
                  <c:v>7.7124972000000005</c:v>
                </c:pt>
                <c:pt idx="5554">
                  <c:v>7.7138860799999938</c:v>
                </c:pt>
                <c:pt idx="5555">
                  <c:v>7.7152807199999955</c:v>
                </c:pt>
                <c:pt idx="5556">
                  <c:v>7.716669600000003</c:v>
                </c:pt>
                <c:pt idx="5557">
                  <c:v>7.7180584799999963</c:v>
                </c:pt>
                <c:pt idx="5558">
                  <c:v>7.7194473600000002</c:v>
                </c:pt>
                <c:pt idx="5559">
                  <c:v>7.7208362399999944</c:v>
                </c:pt>
                <c:pt idx="5560">
                  <c:v>7.7222251200000009</c:v>
                </c:pt>
                <c:pt idx="5561">
                  <c:v>7.7236139999999995</c:v>
                </c:pt>
                <c:pt idx="5562">
                  <c:v>7.7250028799999937</c:v>
                </c:pt>
                <c:pt idx="5563">
                  <c:v>7.7263917599999985</c:v>
                </c:pt>
                <c:pt idx="5564">
                  <c:v>7.7277806399999927</c:v>
                </c:pt>
                <c:pt idx="5565">
                  <c:v>7.7291695200000001</c:v>
                </c:pt>
                <c:pt idx="5566">
                  <c:v>7.7305584000000014</c:v>
                </c:pt>
                <c:pt idx="5567">
                  <c:v>7.7319472800000044</c:v>
                </c:pt>
                <c:pt idx="5568">
                  <c:v>7.7333361600000012</c:v>
                </c:pt>
                <c:pt idx="5569">
                  <c:v>7.734722399999999</c:v>
                </c:pt>
                <c:pt idx="5570">
                  <c:v>7.7361139199999975</c:v>
                </c:pt>
                <c:pt idx="5571">
                  <c:v>7.7375001599999962</c:v>
                </c:pt>
                <c:pt idx="5572">
                  <c:v>7.7388890400000001</c:v>
                </c:pt>
                <c:pt idx="5573">
                  <c:v>7.7402779200000014</c:v>
                </c:pt>
                <c:pt idx="5574">
                  <c:v>7.7416668000000044</c:v>
                </c:pt>
                <c:pt idx="5575">
                  <c:v>7.7430556800000012</c:v>
                </c:pt>
                <c:pt idx="5576">
                  <c:v>7.7444445599999918</c:v>
                </c:pt>
                <c:pt idx="5577">
                  <c:v>7.7458334399999975</c:v>
                </c:pt>
                <c:pt idx="5578">
                  <c:v>7.7472249599999961</c:v>
                </c:pt>
                <c:pt idx="5579">
                  <c:v>7.74861384</c:v>
                </c:pt>
                <c:pt idx="5580">
                  <c:v>7.7500055999999953</c:v>
                </c:pt>
                <c:pt idx="5581">
                  <c:v>7.7513973600000003</c:v>
                </c:pt>
                <c:pt idx="5582">
                  <c:v>7.7527862399999945</c:v>
                </c:pt>
                <c:pt idx="5583">
                  <c:v>7.7541751199999966</c:v>
                </c:pt>
                <c:pt idx="5584">
                  <c:v>7.7555639999999988</c:v>
                </c:pt>
                <c:pt idx="5585">
                  <c:v>7.7569528799999938</c:v>
                </c:pt>
                <c:pt idx="5586">
                  <c:v>7.7583417599999995</c:v>
                </c:pt>
                <c:pt idx="5587">
                  <c:v>7.7597306399999963</c:v>
                </c:pt>
                <c:pt idx="5588">
                  <c:v>7.7611195199999958</c:v>
                </c:pt>
                <c:pt idx="5589">
                  <c:v>7.7625084000000006</c:v>
                </c:pt>
                <c:pt idx="5590">
                  <c:v>7.763897280000001</c:v>
                </c:pt>
                <c:pt idx="5591">
                  <c:v>7.7652861600000005</c:v>
                </c:pt>
                <c:pt idx="5592">
                  <c:v>7.7666750399999955</c:v>
                </c:pt>
                <c:pt idx="5593">
                  <c:v>7.768061279999996</c:v>
                </c:pt>
                <c:pt idx="5594">
                  <c:v>7.7694527999999998</c:v>
                </c:pt>
                <c:pt idx="5595">
                  <c:v>7.7708416800000037</c:v>
                </c:pt>
                <c:pt idx="5596">
                  <c:v>7.7722279200000024</c:v>
                </c:pt>
                <c:pt idx="5597">
                  <c:v>7.7736194400000045</c:v>
                </c:pt>
                <c:pt idx="5598">
                  <c:v>7.7750083200000013</c:v>
                </c:pt>
                <c:pt idx="5599">
                  <c:v>7.7763972000000026</c:v>
                </c:pt>
                <c:pt idx="5600">
                  <c:v>7.7777834399999985</c:v>
                </c:pt>
                <c:pt idx="5601">
                  <c:v>7.7791723199999998</c:v>
                </c:pt>
                <c:pt idx="5602">
                  <c:v>7.7805638400000001</c:v>
                </c:pt>
                <c:pt idx="5603">
                  <c:v>7.7819529599999955</c:v>
                </c:pt>
                <c:pt idx="5604">
                  <c:v>7.7833418399999985</c:v>
                </c:pt>
                <c:pt idx="5605">
                  <c:v>7.7847307199999962</c:v>
                </c:pt>
                <c:pt idx="5606">
                  <c:v>7.7861196000000001</c:v>
                </c:pt>
                <c:pt idx="5607">
                  <c:v>7.7875084800000014</c:v>
                </c:pt>
                <c:pt idx="5608">
                  <c:v>7.7888973600000009</c:v>
                </c:pt>
                <c:pt idx="5609">
                  <c:v>7.7902862399999977</c:v>
                </c:pt>
                <c:pt idx="5610">
                  <c:v>7.7916667199999994</c:v>
                </c:pt>
                <c:pt idx="5611">
                  <c:v>7.7930555999999962</c:v>
                </c:pt>
                <c:pt idx="5612">
                  <c:v>7.7944444800000001</c:v>
                </c:pt>
                <c:pt idx="5613">
                  <c:v>7.7958333600000005</c:v>
                </c:pt>
                <c:pt idx="5614">
                  <c:v>7.7972222400000009</c:v>
                </c:pt>
                <c:pt idx="5615">
                  <c:v>7.7986111200000012</c:v>
                </c:pt>
                <c:pt idx="5616">
                  <c:v>7.7999999999999989</c:v>
                </c:pt>
                <c:pt idx="5617">
                  <c:v>7.8013888799999949</c:v>
                </c:pt>
                <c:pt idx="5618">
                  <c:v>7.8027777599999961</c:v>
                </c:pt>
                <c:pt idx="5619">
                  <c:v>7.8041666399999947</c:v>
                </c:pt>
                <c:pt idx="5620">
                  <c:v>7.8055555199999933</c:v>
                </c:pt>
                <c:pt idx="5621">
                  <c:v>7.8069444000000008</c:v>
                </c:pt>
                <c:pt idx="5622">
                  <c:v>7.8083306399999968</c:v>
                </c:pt>
                <c:pt idx="5623">
                  <c:v>7.8097195199999954</c:v>
                </c:pt>
                <c:pt idx="5624">
                  <c:v>7.8111112799999942</c:v>
                </c:pt>
                <c:pt idx="5625">
                  <c:v>7.8125001599999946</c:v>
                </c:pt>
                <c:pt idx="5626">
                  <c:v>7.8138890399999967</c:v>
                </c:pt>
                <c:pt idx="5627">
                  <c:v>7.8152805599999917</c:v>
                </c:pt>
                <c:pt idx="5628">
                  <c:v>7.8166694399999992</c:v>
                </c:pt>
                <c:pt idx="5629">
                  <c:v>7.8180556799999925</c:v>
                </c:pt>
                <c:pt idx="5630">
                  <c:v>7.8194471999999999</c:v>
                </c:pt>
                <c:pt idx="5631">
                  <c:v>7.8208389599999917</c:v>
                </c:pt>
                <c:pt idx="5632">
                  <c:v>7.8222278399999938</c:v>
                </c:pt>
                <c:pt idx="5633">
                  <c:v>7.823616719999996</c:v>
                </c:pt>
                <c:pt idx="5634">
                  <c:v>7.8250055999999937</c:v>
                </c:pt>
                <c:pt idx="5635">
                  <c:v>7.8263944800000003</c:v>
                </c:pt>
                <c:pt idx="5636">
                  <c:v>7.8277833599999944</c:v>
                </c:pt>
                <c:pt idx="5637">
                  <c:v>7.8291722399999966</c:v>
                </c:pt>
                <c:pt idx="5638">
                  <c:v>7.8305611200000014</c:v>
                </c:pt>
                <c:pt idx="5639">
                  <c:v>7.8319499999999991</c:v>
                </c:pt>
                <c:pt idx="5640">
                  <c:v>7.833338879999995</c:v>
                </c:pt>
                <c:pt idx="5641">
                  <c:v>7.8347277599999963</c:v>
                </c:pt>
                <c:pt idx="5642">
                  <c:v>7.8361166399999957</c:v>
                </c:pt>
                <c:pt idx="5643">
                  <c:v>7.8375055199999943</c:v>
                </c:pt>
                <c:pt idx="5644">
                  <c:v>7.8388944000000009</c:v>
                </c:pt>
                <c:pt idx="5645">
                  <c:v>7.8402835199999963</c:v>
                </c:pt>
                <c:pt idx="5646">
                  <c:v>7.8416724000000038</c:v>
                </c:pt>
                <c:pt idx="5647">
                  <c:v>7.8430612800000024</c:v>
                </c:pt>
                <c:pt idx="5648">
                  <c:v>7.8444472799999936</c:v>
                </c:pt>
                <c:pt idx="5649">
                  <c:v>7.8458361599999957</c:v>
                </c:pt>
                <c:pt idx="5650">
                  <c:v>7.8472279199999955</c:v>
                </c:pt>
                <c:pt idx="5651">
                  <c:v>7.8486167999999985</c:v>
                </c:pt>
                <c:pt idx="5652">
                  <c:v>7.8500056799999927</c:v>
                </c:pt>
                <c:pt idx="5653">
                  <c:v>7.8513945599999957</c:v>
                </c:pt>
                <c:pt idx="5654">
                  <c:v>7.8527834400000005</c:v>
                </c:pt>
                <c:pt idx="5655">
                  <c:v>7.8541694399999962</c:v>
                </c:pt>
                <c:pt idx="5656">
                  <c:v>7.8555611999999995</c:v>
                </c:pt>
                <c:pt idx="5657">
                  <c:v>7.8569500799999918</c:v>
                </c:pt>
                <c:pt idx="5658">
                  <c:v>7.8583389599999949</c:v>
                </c:pt>
                <c:pt idx="5659">
                  <c:v>7.8597278399999961</c:v>
                </c:pt>
                <c:pt idx="5660">
                  <c:v>7.8611195999999968</c:v>
                </c:pt>
                <c:pt idx="5661">
                  <c:v>7.8624971999999973</c:v>
                </c:pt>
                <c:pt idx="5662">
                  <c:v>7.863886079999995</c:v>
                </c:pt>
                <c:pt idx="5663">
                  <c:v>7.8652749599999918</c:v>
                </c:pt>
                <c:pt idx="5664">
                  <c:v>7.8666638399999975</c:v>
                </c:pt>
                <c:pt idx="5665">
                  <c:v>7.8680529599999955</c:v>
                </c:pt>
                <c:pt idx="5666">
                  <c:v>7.8694418399999977</c:v>
                </c:pt>
                <c:pt idx="5667">
                  <c:v>7.8708307199999954</c:v>
                </c:pt>
                <c:pt idx="5668">
                  <c:v>7.8722195999999975</c:v>
                </c:pt>
                <c:pt idx="5669">
                  <c:v>7.8736084799999997</c:v>
                </c:pt>
                <c:pt idx="5670">
                  <c:v>7.8749973599999947</c:v>
                </c:pt>
                <c:pt idx="5671">
                  <c:v>7.8763862399999969</c:v>
                </c:pt>
                <c:pt idx="5672">
                  <c:v>7.8777751200000008</c:v>
                </c:pt>
                <c:pt idx="5673">
                  <c:v>7.8791666400000011</c:v>
                </c:pt>
                <c:pt idx="5674">
                  <c:v>7.8805555199999917</c:v>
                </c:pt>
                <c:pt idx="5675">
                  <c:v>7.8819417599999975</c:v>
                </c:pt>
                <c:pt idx="5676">
                  <c:v>7.8833335200000008</c:v>
                </c:pt>
                <c:pt idx="5677">
                  <c:v>7.8847224000000011</c:v>
                </c:pt>
                <c:pt idx="5678">
                  <c:v>7.8861112799999917</c:v>
                </c:pt>
                <c:pt idx="5679">
                  <c:v>7.8875001599999939</c:v>
                </c:pt>
                <c:pt idx="5680">
                  <c:v>7.888889039999996</c:v>
                </c:pt>
                <c:pt idx="5681">
                  <c:v>7.8902750399999952</c:v>
                </c:pt>
                <c:pt idx="5682">
                  <c:v>7.8916668000000003</c:v>
                </c:pt>
                <c:pt idx="5683">
                  <c:v>7.8930556800000007</c:v>
                </c:pt>
                <c:pt idx="5684">
                  <c:v>7.8944445599999931</c:v>
                </c:pt>
                <c:pt idx="5685">
                  <c:v>7.8958360800000005</c:v>
                </c:pt>
                <c:pt idx="5686">
                  <c:v>7.8972249599999937</c:v>
                </c:pt>
                <c:pt idx="5687">
                  <c:v>7.898613839999995</c:v>
                </c:pt>
                <c:pt idx="5688">
                  <c:v>7.900002960000001</c:v>
                </c:pt>
                <c:pt idx="5689">
                  <c:v>7.9013918400000014</c:v>
                </c:pt>
                <c:pt idx="5690">
                  <c:v>7.9027807199999955</c:v>
                </c:pt>
                <c:pt idx="5691">
                  <c:v>7.9041695999999995</c:v>
                </c:pt>
                <c:pt idx="5692">
                  <c:v>7.9055584799999963</c:v>
                </c:pt>
                <c:pt idx="5693">
                  <c:v>7.9069473600000002</c:v>
                </c:pt>
                <c:pt idx="5694">
                  <c:v>7.9083362400000006</c:v>
                </c:pt>
                <c:pt idx="5695">
                  <c:v>7.9097251200000045</c:v>
                </c:pt>
                <c:pt idx="5696">
                  <c:v>7.9111139999999995</c:v>
                </c:pt>
                <c:pt idx="5697">
                  <c:v>7.9125028799999937</c:v>
                </c:pt>
                <c:pt idx="5698">
                  <c:v>7.9138917599999985</c:v>
                </c:pt>
                <c:pt idx="5699">
                  <c:v>7.9152806399999962</c:v>
                </c:pt>
                <c:pt idx="5700">
                  <c:v>7.9166695200000037</c:v>
                </c:pt>
                <c:pt idx="5701">
                  <c:v>7.9180555199999949</c:v>
                </c:pt>
                <c:pt idx="5702">
                  <c:v>7.9194472800000044</c:v>
                </c:pt>
                <c:pt idx="5703">
                  <c:v>7.9208361599999977</c:v>
                </c:pt>
                <c:pt idx="5704">
                  <c:v>7.9222250399999954</c:v>
                </c:pt>
                <c:pt idx="5705">
                  <c:v>7.9236139199999975</c:v>
                </c:pt>
                <c:pt idx="5706">
                  <c:v>7.9250027999999997</c:v>
                </c:pt>
                <c:pt idx="5707">
                  <c:v>7.9263890400000001</c:v>
                </c:pt>
                <c:pt idx="5708">
                  <c:v>7.9277805599999933</c:v>
                </c:pt>
                <c:pt idx="5709">
                  <c:v>7.9291694400000043</c:v>
                </c:pt>
                <c:pt idx="5710">
                  <c:v>7.9305556800000012</c:v>
                </c:pt>
                <c:pt idx="5711">
                  <c:v>7.9319445599999954</c:v>
                </c:pt>
                <c:pt idx="5712">
                  <c:v>7.9333360799999975</c:v>
                </c:pt>
                <c:pt idx="5713">
                  <c:v>7.9347249599999961</c:v>
                </c:pt>
                <c:pt idx="5714">
                  <c:v>7.93611384</c:v>
                </c:pt>
                <c:pt idx="5715">
                  <c:v>7.9375029599999953</c:v>
                </c:pt>
                <c:pt idx="5716">
                  <c:v>7.9388944799999965</c:v>
                </c:pt>
                <c:pt idx="5717">
                  <c:v>7.9402862400000007</c:v>
                </c:pt>
                <c:pt idx="5718">
                  <c:v>7.9416751200000046</c:v>
                </c:pt>
                <c:pt idx="5719">
                  <c:v>7.9430640000000023</c:v>
                </c:pt>
                <c:pt idx="5720">
                  <c:v>7.9444528799999938</c:v>
                </c:pt>
                <c:pt idx="5721">
                  <c:v>7.94583072</c:v>
                </c:pt>
                <c:pt idx="5722">
                  <c:v>7.9472196000000004</c:v>
                </c:pt>
                <c:pt idx="5723">
                  <c:v>7.9486084800000079</c:v>
                </c:pt>
                <c:pt idx="5724">
                  <c:v>7.9499973600000011</c:v>
                </c:pt>
                <c:pt idx="5725">
                  <c:v>7.9513862399999953</c:v>
                </c:pt>
                <c:pt idx="5726">
                  <c:v>7.9527751199999965</c:v>
                </c:pt>
                <c:pt idx="5727">
                  <c:v>7.9541639999999996</c:v>
                </c:pt>
                <c:pt idx="5728">
                  <c:v>7.9555499999999988</c:v>
                </c:pt>
                <c:pt idx="5729">
                  <c:v>7.9569527999999998</c:v>
                </c:pt>
                <c:pt idx="5730">
                  <c:v>7.9583306400000007</c:v>
                </c:pt>
                <c:pt idx="5731">
                  <c:v>7.9597224000000031</c:v>
                </c:pt>
                <c:pt idx="5732">
                  <c:v>7.9611112799999937</c:v>
                </c:pt>
                <c:pt idx="5733">
                  <c:v>7.9625001599999958</c:v>
                </c:pt>
                <c:pt idx="5734">
                  <c:v>7.9638916800000024</c:v>
                </c:pt>
                <c:pt idx="5735">
                  <c:v>7.9652805599999956</c:v>
                </c:pt>
                <c:pt idx="5736">
                  <c:v>7.9666694400000058</c:v>
                </c:pt>
                <c:pt idx="5737">
                  <c:v>7.9680583199999955</c:v>
                </c:pt>
                <c:pt idx="5738">
                  <c:v>7.9694471999999994</c:v>
                </c:pt>
                <c:pt idx="5739">
                  <c:v>7.9708360799999962</c:v>
                </c:pt>
                <c:pt idx="5740">
                  <c:v>7.9722249600000001</c:v>
                </c:pt>
                <c:pt idx="5741">
                  <c:v>7.9736138400000014</c:v>
                </c:pt>
                <c:pt idx="5742">
                  <c:v>7.9750029599999985</c:v>
                </c:pt>
                <c:pt idx="5743">
                  <c:v>7.9763918399999998</c:v>
                </c:pt>
                <c:pt idx="5744">
                  <c:v>7.9777807200000002</c:v>
                </c:pt>
                <c:pt idx="5745">
                  <c:v>7.9791696000000059</c:v>
                </c:pt>
                <c:pt idx="5746">
                  <c:v>7.9805584800000045</c:v>
                </c:pt>
                <c:pt idx="5747">
                  <c:v>7.9819473600000013</c:v>
                </c:pt>
                <c:pt idx="5748">
                  <c:v>7.9833362399999954</c:v>
                </c:pt>
                <c:pt idx="5749">
                  <c:v>7.9847251199999985</c:v>
                </c:pt>
                <c:pt idx="5750">
                  <c:v>7.9861139999999997</c:v>
                </c:pt>
                <c:pt idx="5751">
                  <c:v>7.9875028800000001</c:v>
                </c:pt>
                <c:pt idx="5752">
                  <c:v>7.9888917600000013</c:v>
                </c:pt>
                <c:pt idx="5753">
                  <c:v>7.9902806400000008</c:v>
                </c:pt>
                <c:pt idx="5754">
                  <c:v>7.9916695200000047</c:v>
                </c:pt>
                <c:pt idx="5755">
                  <c:v>7.9930583999999989</c:v>
                </c:pt>
                <c:pt idx="5756">
                  <c:v>7.9944472799999948</c:v>
                </c:pt>
                <c:pt idx="5757">
                  <c:v>7.9958361599999961</c:v>
                </c:pt>
                <c:pt idx="5758">
                  <c:v>7.99722504</c:v>
                </c:pt>
                <c:pt idx="5759">
                  <c:v>7.9986139200000004</c:v>
                </c:pt>
                <c:pt idx="5760">
                  <c:v>8.0000028000000007</c:v>
                </c:pt>
                <c:pt idx="5761">
                  <c:v>8.0013916799999993</c:v>
                </c:pt>
                <c:pt idx="5762">
                  <c:v>8.0027805600000068</c:v>
                </c:pt>
                <c:pt idx="5763">
                  <c:v>8.0041694399999983</c:v>
                </c:pt>
                <c:pt idx="5764">
                  <c:v>8.0055583200000022</c:v>
                </c:pt>
                <c:pt idx="5765">
                  <c:v>8.0069500800000011</c:v>
                </c:pt>
                <c:pt idx="5766">
                  <c:v>8.0083389599999997</c:v>
                </c:pt>
                <c:pt idx="5767">
                  <c:v>8.00972784</c:v>
                </c:pt>
                <c:pt idx="5768">
                  <c:v>8.0111167200000004</c:v>
                </c:pt>
                <c:pt idx="5769">
                  <c:v>8.0125056000000008</c:v>
                </c:pt>
                <c:pt idx="5770">
                  <c:v>8.0138944800000012</c:v>
                </c:pt>
                <c:pt idx="5771">
                  <c:v>8.0152833600000015</c:v>
                </c:pt>
                <c:pt idx="5772">
                  <c:v>8.0166722400000037</c:v>
                </c:pt>
                <c:pt idx="5773">
                  <c:v>8.0180611199999987</c:v>
                </c:pt>
                <c:pt idx="5774">
                  <c:v>8.0194500000000026</c:v>
                </c:pt>
                <c:pt idx="5775">
                  <c:v>8.0208388800000012</c:v>
                </c:pt>
                <c:pt idx="5776">
                  <c:v>8.0222277599999998</c:v>
                </c:pt>
                <c:pt idx="5777">
                  <c:v>8.0236166400000002</c:v>
                </c:pt>
                <c:pt idx="5778">
                  <c:v>8.0250055200000006</c:v>
                </c:pt>
                <c:pt idx="5779">
                  <c:v>8.0263944000000009</c:v>
                </c:pt>
                <c:pt idx="5780">
                  <c:v>8.0277835200000016</c:v>
                </c:pt>
                <c:pt idx="5781">
                  <c:v>8.0291724000000002</c:v>
                </c:pt>
                <c:pt idx="5782">
                  <c:v>8.0305612800000006</c:v>
                </c:pt>
                <c:pt idx="5783">
                  <c:v>8.0319501599999992</c:v>
                </c:pt>
                <c:pt idx="5784">
                  <c:v>8.0333361600000011</c:v>
                </c:pt>
                <c:pt idx="5785">
                  <c:v>8.0347250399999997</c:v>
                </c:pt>
                <c:pt idx="5786">
                  <c:v>8.0361139199999982</c:v>
                </c:pt>
                <c:pt idx="5787">
                  <c:v>8.0375028000000022</c:v>
                </c:pt>
                <c:pt idx="5788">
                  <c:v>8.038891679999999</c:v>
                </c:pt>
                <c:pt idx="5789">
                  <c:v>8.0402805600000011</c:v>
                </c:pt>
                <c:pt idx="5790">
                  <c:v>8.0416694399999997</c:v>
                </c:pt>
                <c:pt idx="5791">
                  <c:v>8.0430611999999986</c:v>
                </c:pt>
                <c:pt idx="5792">
                  <c:v>8.0444500800000025</c:v>
                </c:pt>
                <c:pt idx="5793">
                  <c:v>8.0458389600000011</c:v>
                </c:pt>
                <c:pt idx="5794">
                  <c:v>8.0472278399999997</c:v>
                </c:pt>
                <c:pt idx="5795">
                  <c:v>8.0486167200000001</c:v>
                </c:pt>
                <c:pt idx="5796">
                  <c:v>8.0500056000000004</c:v>
                </c:pt>
                <c:pt idx="5797">
                  <c:v>8.0513973600000011</c:v>
                </c:pt>
                <c:pt idx="5798">
                  <c:v>8.0527749600000043</c:v>
                </c:pt>
                <c:pt idx="5799">
                  <c:v>8.0541638400000011</c:v>
                </c:pt>
                <c:pt idx="5800">
                  <c:v>8.0555529600000071</c:v>
                </c:pt>
                <c:pt idx="5801">
                  <c:v>8.0569418400000004</c:v>
                </c:pt>
                <c:pt idx="5802">
                  <c:v>8.0583307200000025</c:v>
                </c:pt>
                <c:pt idx="5803">
                  <c:v>8.0597196000000046</c:v>
                </c:pt>
                <c:pt idx="5804">
                  <c:v>8.0611084799999997</c:v>
                </c:pt>
                <c:pt idx="5805">
                  <c:v>8.0624973600000072</c:v>
                </c:pt>
                <c:pt idx="5806">
                  <c:v>8.0638862400000075</c:v>
                </c:pt>
                <c:pt idx="5807">
                  <c:v>8.0652722400000023</c:v>
                </c:pt>
                <c:pt idx="5808">
                  <c:v>8.0666611200000009</c:v>
                </c:pt>
                <c:pt idx="5809">
                  <c:v>8.0680528800000015</c:v>
                </c:pt>
                <c:pt idx="5810">
                  <c:v>8.0694417600000001</c:v>
                </c:pt>
                <c:pt idx="5811">
                  <c:v>8.0708277600000002</c:v>
                </c:pt>
                <c:pt idx="5812">
                  <c:v>8.0722166400000024</c:v>
                </c:pt>
                <c:pt idx="5813">
                  <c:v>8.0736084000000012</c:v>
                </c:pt>
                <c:pt idx="5814">
                  <c:v>8.0749944000000013</c:v>
                </c:pt>
                <c:pt idx="5815">
                  <c:v>8.0763972000000006</c:v>
                </c:pt>
                <c:pt idx="5816">
                  <c:v>8.0777724000000024</c:v>
                </c:pt>
                <c:pt idx="5817">
                  <c:v>8.0791639200000009</c:v>
                </c:pt>
                <c:pt idx="5818">
                  <c:v>8.0805528000000066</c:v>
                </c:pt>
                <c:pt idx="5819">
                  <c:v>8.0819416799999999</c:v>
                </c:pt>
                <c:pt idx="5820">
                  <c:v>8.0833305600000003</c:v>
                </c:pt>
                <c:pt idx="5821">
                  <c:v>8.0847194399999989</c:v>
                </c:pt>
                <c:pt idx="5822">
                  <c:v>8.086108320000001</c:v>
                </c:pt>
                <c:pt idx="5823">
                  <c:v>8.0875029600000037</c:v>
                </c:pt>
                <c:pt idx="5824">
                  <c:v>8.0888918399999987</c:v>
                </c:pt>
                <c:pt idx="5825">
                  <c:v>8.0902807200000009</c:v>
                </c:pt>
                <c:pt idx="5826">
                  <c:v>8.0916696000000012</c:v>
                </c:pt>
                <c:pt idx="5827">
                  <c:v>8.0930584799999998</c:v>
                </c:pt>
                <c:pt idx="5828">
                  <c:v>8.0944473600000002</c:v>
                </c:pt>
                <c:pt idx="5829">
                  <c:v>8.0958362400000095</c:v>
                </c:pt>
                <c:pt idx="5830">
                  <c:v>8.0972251199999992</c:v>
                </c:pt>
                <c:pt idx="5831">
                  <c:v>8.0986140000000013</c:v>
                </c:pt>
                <c:pt idx="5832">
                  <c:v>8.1000028800000017</c:v>
                </c:pt>
                <c:pt idx="5833">
                  <c:v>8.1013917599999985</c:v>
                </c:pt>
                <c:pt idx="5834">
                  <c:v>8.1027806400000042</c:v>
                </c:pt>
                <c:pt idx="5835">
                  <c:v>8.104169520000001</c:v>
                </c:pt>
                <c:pt idx="5836">
                  <c:v>8.1055584000000014</c:v>
                </c:pt>
                <c:pt idx="5837">
                  <c:v>8.10694728</c:v>
                </c:pt>
                <c:pt idx="5838">
                  <c:v>8.1083335199999986</c:v>
                </c:pt>
                <c:pt idx="5839">
                  <c:v>8.109722399999999</c:v>
                </c:pt>
                <c:pt idx="5840">
                  <c:v>8.1111112799999994</c:v>
                </c:pt>
                <c:pt idx="5841">
                  <c:v>8.1125001600000015</c:v>
                </c:pt>
                <c:pt idx="5842">
                  <c:v>8.1138890400000001</c:v>
                </c:pt>
                <c:pt idx="5843">
                  <c:v>8.1152779200000005</c:v>
                </c:pt>
                <c:pt idx="5844">
                  <c:v>8.1166694400000008</c:v>
                </c:pt>
                <c:pt idx="5845">
                  <c:v>8.1180583199999994</c:v>
                </c:pt>
                <c:pt idx="5846">
                  <c:v>8.1194472000000069</c:v>
                </c:pt>
                <c:pt idx="5847">
                  <c:v>8.1208418400000024</c:v>
                </c:pt>
                <c:pt idx="5848">
                  <c:v>8.122230720000001</c:v>
                </c:pt>
                <c:pt idx="5849">
                  <c:v>8.1236196000000014</c:v>
                </c:pt>
                <c:pt idx="5850">
                  <c:v>8.12500848</c:v>
                </c:pt>
                <c:pt idx="5851">
                  <c:v>8.1263973600000003</c:v>
                </c:pt>
                <c:pt idx="5852">
                  <c:v>8.12777496</c:v>
                </c:pt>
                <c:pt idx="5853">
                  <c:v>8.1291638400000004</c:v>
                </c:pt>
                <c:pt idx="5854">
                  <c:v>8.1305529600000011</c:v>
                </c:pt>
                <c:pt idx="5855">
                  <c:v>8.1319418399999996</c:v>
                </c:pt>
                <c:pt idx="5856">
                  <c:v>8.13333072</c:v>
                </c:pt>
                <c:pt idx="5857">
                  <c:v>8.1347196000000004</c:v>
                </c:pt>
                <c:pt idx="5858">
                  <c:v>8.1361084799999972</c:v>
                </c:pt>
                <c:pt idx="5859">
                  <c:v>8.1374973600000011</c:v>
                </c:pt>
                <c:pt idx="5860">
                  <c:v>8.1388862400000015</c:v>
                </c:pt>
                <c:pt idx="5861">
                  <c:v>8.1402751199999983</c:v>
                </c:pt>
                <c:pt idx="5862">
                  <c:v>8.1416639999999987</c:v>
                </c:pt>
                <c:pt idx="5863">
                  <c:v>8.143052879999999</c:v>
                </c:pt>
                <c:pt idx="5864">
                  <c:v>8.1444417599999994</c:v>
                </c:pt>
                <c:pt idx="5865">
                  <c:v>8.1458306400000016</c:v>
                </c:pt>
                <c:pt idx="5866">
                  <c:v>8.1472305600000006</c:v>
                </c:pt>
                <c:pt idx="5867">
                  <c:v>8.1486194399999992</c:v>
                </c:pt>
                <c:pt idx="5868">
                  <c:v>8.1500083200000013</c:v>
                </c:pt>
                <c:pt idx="5869">
                  <c:v>8.1513972000000017</c:v>
                </c:pt>
                <c:pt idx="5870">
                  <c:v>8.1527750400000034</c:v>
                </c:pt>
                <c:pt idx="5871">
                  <c:v>8.1541639200000002</c:v>
                </c:pt>
                <c:pt idx="5872">
                  <c:v>8.1555556800000026</c:v>
                </c:pt>
                <c:pt idx="5873">
                  <c:v>8.1569445600000048</c:v>
                </c:pt>
                <c:pt idx="5874">
                  <c:v>8.1583334399999998</c:v>
                </c:pt>
                <c:pt idx="5875">
                  <c:v>8.1597223200000002</c:v>
                </c:pt>
                <c:pt idx="5876">
                  <c:v>8.1611111999999988</c:v>
                </c:pt>
                <c:pt idx="5877">
                  <c:v>8.1625000800000027</c:v>
                </c:pt>
                <c:pt idx="5878">
                  <c:v>8.1638889600000013</c:v>
                </c:pt>
                <c:pt idx="5879">
                  <c:v>8.1652778400000017</c:v>
                </c:pt>
                <c:pt idx="5880">
                  <c:v>8.166666720000002</c:v>
                </c:pt>
                <c:pt idx="5881">
                  <c:v>8.1680556000000024</c:v>
                </c:pt>
                <c:pt idx="5882">
                  <c:v>8.1694444800000028</c:v>
                </c:pt>
                <c:pt idx="5883">
                  <c:v>8.1708333600000014</c:v>
                </c:pt>
                <c:pt idx="5884">
                  <c:v>8.17222224</c:v>
                </c:pt>
                <c:pt idx="5885">
                  <c:v>8.1736111200000003</c:v>
                </c:pt>
                <c:pt idx="5886">
                  <c:v>8.1750028800000027</c:v>
                </c:pt>
                <c:pt idx="5887">
                  <c:v>8.1763917599999996</c:v>
                </c:pt>
                <c:pt idx="5888">
                  <c:v>8.177783520000002</c:v>
                </c:pt>
                <c:pt idx="5889">
                  <c:v>8.1791723999999988</c:v>
                </c:pt>
                <c:pt idx="5890">
                  <c:v>8.1805612800000009</c:v>
                </c:pt>
                <c:pt idx="5891">
                  <c:v>8.1819501599999995</c:v>
                </c:pt>
                <c:pt idx="5892">
                  <c:v>8.1833390400000035</c:v>
                </c:pt>
                <c:pt idx="5893">
                  <c:v>8.1847279200000003</c:v>
                </c:pt>
                <c:pt idx="5894">
                  <c:v>8.1861168000000024</c:v>
                </c:pt>
                <c:pt idx="5895">
                  <c:v>8.187505680000001</c:v>
                </c:pt>
                <c:pt idx="5896">
                  <c:v>8.1888945600000014</c:v>
                </c:pt>
                <c:pt idx="5897">
                  <c:v>8.19028344</c:v>
                </c:pt>
                <c:pt idx="5898">
                  <c:v>8.1916723200000003</c:v>
                </c:pt>
                <c:pt idx="5899">
                  <c:v>8.1930612000000007</c:v>
                </c:pt>
                <c:pt idx="5900">
                  <c:v>8.1944500800000011</c:v>
                </c:pt>
                <c:pt idx="5901">
                  <c:v>8.1958389600000014</c:v>
                </c:pt>
                <c:pt idx="5902">
                  <c:v>8.19722784</c:v>
                </c:pt>
                <c:pt idx="5903">
                  <c:v>8.1986167200000004</c:v>
                </c:pt>
                <c:pt idx="5904">
                  <c:v>8.2000056000000008</c:v>
                </c:pt>
                <c:pt idx="5905">
                  <c:v>8.2013944799999994</c:v>
                </c:pt>
                <c:pt idx="5906">
                  <c:v>8.2027833600000015</c:v>
                </c:pt>
                <c:pt idx="5907">
                  <c:v>8.2041722400000019</c:v>
                </c:pt>
                <c:pt idx="5908">
                  <c:v>8.2055611199999987</c:v>
                </c:pt>
                <c:pt idx="5909">
                  <c:v>8.2069500000000009</c:v>
                </c:pt>
                <c:pt idx="5910">
                  <c:v>8.2083388799999994</c:v>
                </c:pt>
                <c:pt idx="5911">
                  <c:v>8.2097277599999998</c:v>
                </c:pt>
                <c:pt idx="5912">
                  <c:v>8.2111166400000002</c:v>
                </c:pt>
                <c:pt idx="5913">
                  <c:v>8.2125055200000006</c:v>
                </c:pt>
                <c:pt idx="5914">
                  <c:v>8.2138944000000009</c:v>
                </c:pt>
                <c:pt idx="5915">
                  <c:v>8.2152835200000016</c:v>
                </c:pt>
                <c:pt idx="5916">
                  <c:v>8.2166724000000002</c:v>
                </c:pt>
                <c:pt idx="5917">
                  <c:v>8.218061279999997</c:v>
                </c:pt>
                <c:pt idx="5918">
                  <c:v>8.2194528000000027</c:v>
                </c:pt>
                <c:pt idx="5919">
                  <c:v>8.2208390400000013</c:v>
                </c:pt>
                <c:pt idx="5920">
                  <c:v>8.2222279200000017</c:v>
                </c:pt>
                <c:pt idx="5921">
                  <c:v>8.2236168000000003</c:v>
                </c:pt>
                <c:pt idx="5922">
                  <c:v>8.2250056800000024</c:v>
                </c:pt>
                <c:pt idx="5923">
                  <c:v>8.226394560000001</c:v>
                </c:pt>
                <c:pt idx="5924">
                  <c:v>8.2277750399999992</c:v>
                </c:pt>
                <c:pt idx="5925">
                  <c:v>8.2291639199999995</c:v>
                </c:pt>
                <c:pt idx="5926">
                  <c:v>8.2305528000000017</c:v>
                </c:pt>
                <c:pt idx="5927">
                  <c:v>8.2319416799999985</c:v>
                </c:pt>
                <c:pt idx="5928">
                  <c:v>8.2333305600000024</c:v>
                </c:pt>
                <c:pt idx="5929">
                  <c:v>8.2347194399999992</c:v>
                </c:pt>
                <c:pt idx="5930">
                  <c:v>8.2361083199999996</c:v>
                </c:pt>
                <c:pt idx="5931">
                  <c:v>8.2374972</c:v>
                </c:pt>
                <c:pt idx="5932">
                  <c:v>8.2388860800000003</c:v>
                </c:pt>
                <c:pt idx="5933">
                  <c:v>8.2402749599999972</c:v>
                </c:pt>
                <c:pt idx="5934">
                  <c:v>8.2416638399999993</c:v>
                </c:pt>
                <c:pt idx="5935">
                  <c:v>8.24305296</c:v>
                </c:pt>
                <c:pt idx="5936">
                  <c:v>8.2444418400000004</c:v>
                </c:pt>
                <c:pt idx="5937">
                  <c:v>8.2458307200000025</c:v>
                </c:pt>
                <c:pt idx="5938">
                  <c:v>8.2472195999999993</c:v>
                </c:pt>
                <c:pt idx="5939">
                  <c:v>8.2486084799999979</c:v>
                </c:pt>
                <c:pt idx="5940">
                  <c:v>8.2499973600000001</c:v>
                </c:pt>
                <c:pt idx="5941">
                  <c:v>8.2513862400000004</c:v>
                </c:pt>
                <c:pt idx="5942">
                  <c:v>8.2527751200000008</c:v>
                </c:pt>
                <c:pt idx="5943">
                  <c:v>8.2541640000000012</c:v>
                </c:pt>
                <c:pt idx="5944">
                  <c:v>8.2555528800000086</c:v>
                </c:pt>
                <c:pt idx="5945">
                  <c:v>8.2569528000000005</c:v>
                </c:pt>
                <c:pt idx="5946">
                  <c:v>8.2583416799999991</c:v>
                </c:pt>
                <c:pt idx="5947">
                  <c:v>8.2597305600000048</c:v>
                </c:pt>
                <c:pt idx="5948">
                  <c:v>8.2611194399999999</c:v>
                </c:pt>
                <c:pt idx="5949">
                  <c:v>8.2625083200000002</c:v>
                </c:pt>
                <c:pt idx="5950">
                  <c:v>8.2638972000000006</c:v>
                </c:pt>
                <c:pt idx="5951">
                  <c:v>8.2652750399999988</c:v>
                </c:pt>
                <c:pt idx="5952">
                  <c:v>8.2666639200000009</c:v>
                </c:pt>
                <c:pt idx="5953">
                  <c:v>8.2680527999999995</c:v>
                </c:pt>
                <c:pt idx="5954">
                  <c:v>8.2694416800000035</c:v>
                </c:pt>
                <c:pt idx="5955">
                  <c:v>8.2708305600000003</c:v>
                </c:pt>
                <c:pt idx="5956">
                  <c:v>8.2722194399999989</c:v>
                </c:pt>
                <c:pt idx="5957">
                  <c:v>8.2736111999999995</c:v>
                </c:pt>
                <c:pt idx="5958">
                  <c:v>8.2750029600000037</c:v>
                </c:pt>
                <c:pt idx="5959">
                  <c:v>8.2763918399999987</c:v>
                </c:pt>
                <c:pt idx="5960">
                  <c:v>8.2777807200000009</c:v>
                </c:pt>
                <c:pt idx="5961">
                  <c:v>8.2791696000000012</c:v>
                </c:pt>
                <c:pt idx="5962">
                  <c:v>8.2805584799999998</c:v>
                </c:pt>
                <c:pt idx="5963">
                  <c:v>8.2819473600000002</c:v>
                </c:pt>
                <c:pt idx="5964">
                  <c:v>8.2833362400000006</c:v>
                </c:pt>
                <c:pt idx="5965">
                  <c:v>8.2847251199999992</c:v>
                </c:pt>
                <c:pt idx="5966">
                  <c:v>8.2861140000000013</c:v>
                </c:pt>
                <c:pt idx="5967">
                  <c:v>8.2875028800000017</c:v>
                </c:pt>
                <c:pt idx="5968">
                  <c:v>8.2888917599999985</c:v>
                </c:pt>
                <c:pt idx="5969">
                  <c:v>8.2902806400000024</c:v>
                </c:pt>
                <c:pt idx="5970">
                  <c:v>8.291669520000001</c:v>
                </c:pt>
                <c:pt idx="5971">
                  <c:v>8.2930583999999996</c:v>
                </c:pt>
                <c:pt idx="5972">
                  <c:v>8.29444728</c:v>
                </c:pt>
                <c:pt idx="5973">
                  <c:v>8.2958361600000003</c:v>
                </c:pt>
                <c:pt idx="5974">
                  <c:v>8.2972250399999972</c:v>
                </c:pt>
                <c:pt idx="5975">
                  <c:v>8.2986139199999993</c:v>
                </c:pt>
                <c:pt idx="5976">
                  <c:v>8.3000028000000068</c:v>
                </c:pt>
                <c:pt idx="5977">
                  <c:v>8.3013916800000001</c:v>
                </c:pt>
                <c:pt idx="5978">
                  <c:v>8.3027805600000075</c:v>
                </c:pt>
                <c:pt idx="5979">
                  <c:v>8.3041694400000008</c:v>
                </c:pt>
                <c:pt idx="5980">
                  <c:v>8.3055612000000067</c:v>
                </c:pt>
                <c:pt idx="5981">
                  <c:v>8.30695008</c:v>
                </c:pt>
                <c:pt idx="5982">
                  <c:v>8.3083418400000024</c:v>
                </c:pt>
                <c:pt idx="5983">
                  <c:v>8.3097307200000028</c:v>
                </c:pt>
                <c:pt idx="5984">
                  <c:v>8.3111196000000014</c:v>
                </c:pt>
                <c:pt idx="5985">
                  <c:v>8.3124972000000081</c:v>
                </c:pt>
                <c:pt idx="5986">
                  <c:v>8.3138860800000067</c:v>
                </c:pt>
                <c:pt idx="5987">
                  <c:v>8.31527496</c:v>
                </c:pt>
                <c:pt idx="5988">
                  <c:v>8.3166638400000004</c:v>
                </c:pt>
                <c:pt idx="5989">
                  <c:v>8.3180529600000011</c:v>
                </c:pt>
                <c:pt idx="5990">
                  <c:v>8.3194418400000067</c:v>
                </c:pt>
                <c:pt idx="5991">
                  <c:v>8.32083072</c:v>
                </c:pt>
                <c:pt idx="5992">
                  <c:v>8.3222196000000004</c:v>
                </c:pt>
                <c:pt idx="5993">
                  <c:v>8.3236084800000008</c:v>
                </c:pt>
                <c:pt idx="5994">
                  <c:v>8.3249973600000011</c:v>
                </c:pt>
                <c:pt idx="5995">
                  <c:v>8.3263862400000068</c:v>
                </c:pt>
                <c:pt idx="5996">
                  <c:v>8.3277751199999983</c:v>
                </c:pt>
                <c:pt idx="5997">
                  <c:v>8.3291611199999984</c:v>
                </c:pt>
                <c:pt idx="5998">
                  <c:v>8.3305500000000023</c:v>
                </c:pt>
                <c:pt idx="5999">
                  <c:v>8.3319388800000009</c:v>
                </c:pt>
                <c:pt idx="6000">
                  <c:v>8.3333416800000002</c:v>
                </c:pt>
                <c:pt idx="6001">
                  <c:v>8.3347305600000006</c:v>
                </c:pt>
                <c:pt idx="6002">
                  <c:v>8.3361194400000009</c:v>
                </c:pt>
                <c:pt idx="6003">
                  <c:v>8.3375083200000013</c:v>
                </c:pt>
                <c:pt idx="6004">
                  <c:v>8.3388972000000017</c:v>
                </c:pt>
                <c:pt idx="6005">
                  <c:v>8.3402779200000019</c:v>
                </c:pt>
                <c:pt idx="6006">
                  <c:v>8.3416668000000023</c:v>
                </c:pt>
                <c:pt idx="6007">
                  <c:v>8.3430556800000009</c:v>
                </c:pt>
                <c:pt idx="6008">
                  <c:v>8.3444445600000048</c:v>
                </c:pt>
                <c:pt idx="6009">
                  <c:v>8.3458334400000016</c:v>
                </c:pt>
                <c:pt idx="6010">
                  <c:v>8.3472223200000002</c:v>
                </c:pt>
                <c:pt idx="6011">
                  <c:v>8.3486111999999988</c:v>
                </c:pt>
                <c:pt idx="6012">
                  <c:v>8.3500000800000027</c:v>
                </c:pt>
                <c:pt idx="6013">
                  <c:v>8.3513889600000013</c:v>
                </c:pt>
                <c:pt idx="6014">
                  <c:v>8.3527778400000088</c:v>
                </c:pt>
                <c:pt idx="6015">
                  <c:v>8.354166720000002</c:v>
                </c:pt>
                <c:pt idx="6016">
                  <c:v>8.3555556000000113</c:v>
                </c:pt>
                <c:pt idx="6017">
                  <c:v>8.3569444800000028</c:v>
                </c:pt>
                <c:pt idx="6018">
                  <c:v>8.3583333600000014</c:v>
                </c:pt>
                <c:pt idx="6019">
                  <c:v>8.3597222400000071</c:v>
                </c:pt>
                <c:pt idx="6020">
                  <c:v>8.3611111200000003</c:v>
                </c:pt>
                <c:pt idx="6021">
                  <c:v>8.3625000000000114</c:v>
                </c:pt>
                <c:pt idx="6022">
                  <c:v>8.3638917600000013</c:v>
                </c:pt>
                <c:pt idx="6023">
                  <c:v>8.3652777600000015</c:v>
                </c:pt>
                <c:pt idx="6024">
                  <c:v>8.3666724000000023</c:v>
                </c:pt>
                <c:pt idx="6025">
                  <c:v>8.3680612800000009</c:v>
                </c:pt>
                <c:pt idx="6026">
                  <c:v>8.3694501600000066</c:v>
                </c:pt>
                <c:pt idx="6027">
                  <c:v>8.3708390400000106</c:v>
                </c:pt>
                <c:pt idx="6028">
                  <c:v>8.3722279200000003</c:v>
                </c:pt>
                <c:pt idx="6029">
                  <c:v>8.3736168000000095</c:v>
                </c:pt>
                <c:pt idx="6030">
                  <c:v>8.3750056800000028</c:v>
                </c:pt>
                <c:pt idx="6031">
                  <c:v>8.3763945600000067</c:v>
                </c:pt>
                <c:pt idx="6032">
                  <c:v>8.37778344</c:v>
                </c:pt>
                <c:pt idx="6033">
                  <c:v>8.3791723200000003</c:v>
                </c:pt>
                <c:pt idx="6034">
                  <c:v>8.3805612000000007</c:v>
                </c:pt>
                <c:pt idx="6035">
                  <c:v>8.3819500800000011</c:v>
                </c:pt>
                <c:pt idx="6036">
                  <c:v>8.3833389600000014</c:v>
                </c:pt>
                <c:pt idx="6037">
                  <c:v>8.38472784</c:v>
                </c:pt>
                <c:pt idx="6038">
                  <c:v>8.3861167200000004</c:v>
                </c:pt>
                <c:pt idx="6039">
                  <c:v>8.3875056000000008</c:v>
                </c:pt>
                <c:pt idx="6040">
                  <c:v>8.3888944800000012</c:v>
                </c:pt>
                <c:pt idx="6041">
                  <c:v>8.3902833600000015</c:v>
                </c:pt>
                <c:pt idx="6042">
                  <c:v>8.3916722400000037</c:v>
                </c:pt>
                <c:pt idx="6043">
                  <c:v>8.3930611199999987</c:v>
                </c:pt>
                <c:pt idx="6044">
                  <c:v>8.3944500000000026</c:v>
                </c:pt>
                <c:pt idx="6045">
                  <c:v>8.3958388800000048</c:v>
                </c:pt>
                <c:pt idx="6046">
                  <c:v>8.3972277599999998</c:v>
                </c:pt>
                <c:pt idx="6047">
                  <c:v>8.3986166400000002</c:v>
                </c:pt>
                <c:pt idx="6048">
                  <c:v>8.4000028800000006</c:v>
                </c:pt>
                <c:pt idx="6049">
                  <c:v>8.4013917599999992</c:v>
                </c:pt>
                <c:pt idx="6050">
                  <c:v>8.4027806400000067</c:v>
                </c:pt>
                <c:pt idx="6051">
                  <c:v>8.4041695200000035</c:v>
                </c:pt>
                <c:pt idx="6052">
                  <c:v>8.4055584000000003</c:v>
                </c:pt>
                <c:pt idx="6053">
                  <c:v>8.4069472800000007</c:v>
                </c:pt>
                <c:pt idx="6054">
                  <c:v>8.4083390400000013</c:v>
                </c:pt>
                <c:pt idx="6055">
                  <c:v>8.4097279200000017</c:v>
                </c:pt>
                <c:pt idx="6056">
                  <c:v>8.4111168000000003</c:v>
                </c:pt>
                <c:pt idx="6057">
                  <c:v>8.4125056800000042</c:v>
                </c:pt>
                <c:pt idx="6058">
                  <c:v>8.4138945600000028</c:v>
                </c:pt>
                <c:pt idx="6059">
                  <c:v>8.4152834400000014</c:v>
                </c:pt>
                <c:pt idx="6060">
                  <c:v>8.41667232</c:v>
                </c:pt>
                <c:pt idx="6061">
                  <c:v>8.4180611999999986</c:v>
                </c:pt>
                <c:pt idx="6062">
                  <c:v>8.4194500800000043</c:v>
                </c:pt>
                <c:pt idx="6063">
                  <c:v>8.4208389600000011</c:v>
                </c:pt>
                <c:pt idx="6064">
                  <c:v>8.4222168000000028</c:v>
                </c:pt>
                <c:pt idx="6065">
                  <c:v>8.4236083200000014</c:v>
                </c:pt>
                <c:pt idx="6066">
                  <c:v>8.4249972</c:v>
                </c:pt>
                <c:pt idx="6067">
                  <c:v>8.4263860800000003</c:v>
                </c:pt>
                <c:pt idx="6068">
                  <c:v>8.4277749600000025</c:v>
                </c:pt>
                <c:pt idx="6069">
                  <c:v>8.4291638400000011</c:v>
                </c:pt>
                <c:pt idx="6070">
                  <c:v>8.43055296</c:v>
                </c:pt>
                <c:pt idx="6071">
                  <c:v>8.4319418400000004</c:v>
                </c:pt>
                <c:pt idx="6072">
                  <c:v>8.4333307200000025</c:v>
                </c:pt>
                <c:pt idx="6073">
                  <c:v>8.4347196000000011</c:v>
                </c:pt>
                <c:pt idx="6074">
                  <c:v>8.4361084799999997</c:v>
                </c:pt>
                <c:pt idx="6075">
                  <c:v>8.4374973600000001</c:v>
                </c:pt>
                <c:pt idx="6076">
                  <c:v>8.4388862400000004</c:v>
                </c:pt>
                <c:pt idx="6077">
                  <c:v>8.4402751199999972</c:v>
                </c:pt>
                <c:pt idx="6078">
                  <c:v>8.4416640000000012</c:v>
                </c:pt>
                <c:pt idx="6079">
                  <c:v>8.4430528800000015</c:v>
                </c:pt>
                <c:pt idx="6080">
                  <c:v>8.4444417600000001</c:v>
                </c:pt>
                <c:pt idx="6081">
                  <c:v>8.4458306400000005</c:v>
                </c:pt>
                <c:pt idx="6082">
                  <c:v>8.4472195200000009</c:v>
                </c:pt>
                <c:pt idx="6083">
                  <c:v>8.448605520000001</c:v>
                </c:pt>
                <c:pt idx="6084">
                  <c:v>8.4500083200000002</c:v>
                </c:pt>
                <c:pt idx="6085">
                  <c:v>8.4513945600000007</c:v>
                </c:pt>
                <c:pt idx="6086">
                  <c:v>8.4527834400000028</c:v>
                </c:pt>
                <c:pt idx="6087">
                  <c:v>8.4541723200000014</c:v>
                </c:pt>
                <c:pt idx="6088">
                  <c:v>8.4555612000000071</c:v>
                </c:pt>
                <c:pt idx="6089">
                  <c:v>8.4569500800000021</c:v>
                </c:pt>
                <c:pt idx="6090">
                  <c:v>8.458338959999999</c:v>
                </c:pt>
                <c:pt idx="6091">
                  <c:v>8.4597278400000047</c:v>
                </c:pt>
                <c:pt idx="6092">
                  <c:v>8.4611167200000015</c:v>
                </c:pt>
                <c:pt idx="6093">
                  <c:v>8.4625056000000072</c:v>
                </c:pt>
                <c:pt idx="6094">
                  <c:v>8.4638944800000004</c:v>
                </c:pt>
                <c:pt idx="6095">
                  <c:v>8.4652833600000026</c:v>
                </c:pt>
                <c:pt idx="6096">
                  <c:v>8.4666722400000047</c:v>
                </c:pt>
                <c:pt idx="6097">
                  <c:v>8.4680611199999998</c:v>
                </c:pt>
                <c:pt idx="6098">
                  <c:v>8.469450000000009</c:v>
                </c:pt>
                <c:pt idx="6099">
                  <c:v>8.4708307200000021</c:v>
                </c:pt>
                <c:pt idx="6100">
                  <c:v>8.4722251200000009</c:v>
                </c:pt>
                <c:pt idx="6101">
                  <c:v>8.4736111200000011</c:v>
                </c:pt>
                <c:pt idx="6102">
                  <c:v>8.4750000000000068</c:v>
                </c:pt>
                <c:pt idx="6103">
                  <c:v>8.4763888800000018</c:v>
                </c:pt>
                <c:pt idx="6104">
                  <c:v>8.4777777599999986</c:v>
                </c:pt>
                <c:pt idx="6105">
                  <c:v>8.4791695200000028</c:v>
                </c:pt>
                <c:pt idx="6106">
                  <c:v>8.4805584000000014</c:v>
                </c:pt>
                <c:pt idx="6107">
                  <c:v>8.48194728</c:v>
                </c:pt>
                <c:pt idx="6108">
                  <c:v>8.4833361600000003</c:v>
                </c:pt>
                <c:pt idx="6109">
                  <c:v>8.4847250400000025</c:v>
                </c:pt>
                <c:pt idx="6110">
                  <c:v>8.4861139200000011</c:v>
                </c:pt>
                <c:pt idx="6111">
                  <c:v>8.4875028000000068</c:v>
                </c:pt>
                <c:pt idx="6112">
                  <c:v>8.4888916800000001</c:v>
                </c:pt>
                <c:pt idx="6113">
                  <c:v>8.4902805600000004</c:v>
                </c:pt>
                <c:pt idx="6114">
                  <c:v>8.4916694400000008</c:v>
                </c:pt>
                <c:pt idx="6115">
                  <c:v>8.4930583200000012</c:v>
                </c:pt>
                <c:pt idx="6116">
                  <c:v>8.4944472000000069</c:v>
                </c:pt>
                <c:pt idx="6117">
                  <c:v>8.4958418400000042</c:v>
                </c:pt>
                <c:pt idx="6118">
                  <c:v>8.497230720000001</c:v>
                </c:pt>
                <c:pt idx="6119">
                  <c:v>8.4986196000000014</c:v>
                </c:pt>
                <c:pt idx="6120">
                  <c:v>8.50000848</c:v>
                </c:pt>
                <c:pt idx="6121">
                  <c:v>8.5013973600000003</c:v>
                </c:pt>
                <c:pt idx="6122">
                  <c:v>8.5027862400000078</c:v>
                </c:pt>
                <c:pt idx="6123">
                  <c:v>8.5041751199999993</c:v>
                </c:pt>
                <c:pt idx="6124">
                  <c:v>8.5055640000000068</c:v>
                </c:pt>
                <c:pt idx="6125">
                  <c:v>8.5069389600000012</c:v>
                </c:pt>
                <c:pt idx="6126">
                  <c:v>8.5083417599999969</c:v>
                </c:pt>
                <c:pt idx="6127">
                  <c:v>8.5097306400000008</c:v>
                </c:pt>
                <c:pt idx="6128">
                  <c:v>8.5111195200000012</c:v>
                </c:pt>
                <c:pt idx="6129">
                  <c:v>8.5125084000000015</c:v>
                </c:pt>
                <c:pt idx="6130">
                  <c:v>8.5138944000000034</c:v>
                </c:pt>
                <c:pt idx="6131">
                  <c:v>8.5152667200000014</c:v>
                </c:pt>
                <c:pt idx="6132">
                  <c:v>8.5166640000000005</c:v>
                </c:pt>
                <c:pt idx="6133">
                  <c:v>8.5180555200000008</c:v>
                </c:pt>
                <c:pt idx="6134">
                  <c:v>8.5194444000000047</c:v>
                </c:pt>
                <c:pt idx="6135">
                  <c:v>8.52083352</c:v>
                </c:pt>
                <c:pt idx="6136">
                  <c:v>8.5222224000000004</c:v>
                </c:pt>
                <c:pt idx="6137">
                  <c:v>8.5236112800000008</c:v>
                </c:pt>
                <c:pt idx="6138">
                  <c:v>8.5250001600000012</c:v>
                </c:pt>
                <c:pt idx="6139">
                  <c:v>8.5263890400000015</c:v>
                </c:pt>
                <c:pt idx="6140">
                  <c:v>8.5277779200000019</c:v>
                </c:pt>
                <c:pt idx="6141">
                  <c:v>8.5291668000000023</c:v>
                </c:pt>
                <c:pt idx="6142">
                  <c:v>8.5305556800000009</c:v>
                </c:pt>
                <c:pt idx="6143">
                  <c:v>8.5319445600000012</c:v>
                </c:pt>
                <c:pt idx="6144">
                  <c:v>8.5333334399999998</c:v>
                </c:pt>
                <c:pt idx="6145">
                  <c:v>8.5347223200000002</c:v>
                </c:pt>
                <c:pt idx="6146">
                  <c:v>8.5361111999999988</c:v>
                </c:pt>
                <c:pt idx="6147">
                  <c:v>8.5375000800000009</c:v>
                </c:pt>
                <c:pt idx="6148">
                  <c:v>8.5388889599999995</c:v>
                </c:pt>
                <c:pt idx="6149">
                  <c:v>8.5402778400000017</c:v>
                </c:pt>
                <c:pt idx="6150">
                  <c:v>8.5416667199999985</c:v>
                </c:pt>
                <c:pt idx="6151">
                  <c:v>8.5430556000000024</c:v>
                </c:pt>
                <c:pt idx="6152">
                  <c:v>8.544444480000001</c:v>
                </c:pt>
                <c:pt idx="6153">
                  <c:v>8.5458333600000014</c:v>
                </c:pt>
                <c:pt idx="6154">
                  <c:v>8.5472195999999983</c:v>
                </c:pt>
                <c:pt idx="6155">
                  <c:v>8.5486084799999986</c:v>
                </c:pt>
                <c:pt idx="6156">
                  <c:v>8.549997359999999</c:v>
                </c:pt>
                <c:pt idx="6157">
                  <c:v>8.5513862400000047</c:v>
                </c:pt>
                <c:pt idx="6158">
                  <c:v>8.5527751200000015</c:v>
                </c:pt>
                <c:pt idx="6159">
                  <c:v>8.5541640000000001</c:v>
                </c:pt>
                <c:pt idx="6160">
                  <c:v>8.5555528800000076</c:v>
                </c:pt>
                <c:pt idx="6161">
                  <c:v>8.5569417600000008</c:v>
                </c:pt>
                <c:pt idx="6162">
                  <c:v>8.5583306400000012</c:v>
                </c:pt>
                <c:pt idx="6163">
                  <c:v>8.5597195200000087</c:v>
                </c:pt>
                <c:pt idx="6164">
                  <c:v>8.5611112800000004</c:v>
                </c:pt>
                <c:pt idx="6165">
                  <c:v>8.5625001600000008</c:v>
                </c:pt>
                <c:pt idx="6166">
                  <c:v>8.5638890400000047</c:v>
                </c:pt>
                <c:pt idx="6167">
                  <c:v>8.5652779200000015</c:v>
                </c:pt>
                <c:pt idx="6168">
                  <c:v>8.5666723200000003</c:v>
                </c:pt>
                <c:pt idx="6169">
                  <c:v>8.5680612000000007</c:v>
                </c:pt>
                <c:pt idx="6170">
                  <c:v>8.5694500800000046</c:v>
                </c:pt>
                <c:pt idx="6171">
                  <c:v>8.5708389600000014</c:v>
                </c:pt>
                <c:pt idx="6172">
                  <c:v>8.57222784</c:v>
                </c:pt>
                <c:pt idx="6173">
                  <c:v>8.5736167200000004</c:v>
                </c:pt>
                <c:pt idx="6174">
                  <c:v>8.5750056000000008</c:v>
                </c:pt>
                <c:pt idx="6175">
                  <c:v>8.5763944800000012</c:v>
                </c:pt>
                <c:pt idx="6176">
                  <c:v>8.5777833600000015</c:v>
                </c:pt>
                <c:pt idx="6177">
                  <c:v>8.5791722400000037</c:v>
                </c:pt>
                <c:pt idx="6178">
                  <c:v>8.5805611199999987</c:v>
                </c:pt>
                <c:pt idx="6179">
                  <c:v>8.5819500000000009</c:v>
                </c:pt>
                <c:pt idx="6180">
                  <c:v>8.5833388800000012</c:v>
                </c:pt>
                <c:pt idx="6181">
                  <c:v>8.5847277599999998</c:v>
                </c:pt>
                <c:pt idx="6182">
                  <c:v>8.5861166400000002</c:v>
                </c:pt>
                <c:pt idx="6183">
                  <c:v>8.5875028800000006</c:v>
                </c:pt>
                <c:pt idx="6184">
                  <c:v>8.5888917599999992</c:v>
                </c:pt>
                <c:pt idx="6185">
                  <c:v>8.5902806400000014</c:v>
                </c:pt>
                <c:pt idx="6186">
                  <c:v>8.5916695200000035</c:v>
                </c:pt>
                <c:pt idx="6187">
                  <c:v>8.5930612800000006</c:v>
                </c:pt>
                <c:pt idx="6188">
                  <c:v>8.5944472800000007</c:v>
                </c:pt>
                <c:pt idx="6189">
                  <c:v>8.5958361600000028</c:v>
                </c:pt>
                <c:pt idx="6190">
                  <c:v>8.5972250399999997</c:v>
                </c:pt>
                <c:pt idx="6191">
                  <c:v>8.5986139199999982</c:v>
                </c:pt>
                <c:pt idx="6192">
                  <c:v>8.6000056800000024</c:v>
                </c:pt>
                <c:pt idx="6193">
                  <c:v>8.601394560000001</c:v>
                </c:pt>
                <c:pt idx="6194">
                  <c:v>8.6027834400000014</c:v>
                </c:pt>
                <c:pt idx="6195">
                  <c:v>8.6041749600000017</c:v>
                </c:pt>
                <c:pt idx="6196">
                  <c:v>8.605552800000007</c:v>
                </c:pt>
                <c:pt idx="6197">
                  <c:v>8.6069416799999985</c:v>
                </c:pt>
                <c:pt idx="6198">
                  <c:v>8.6083305600000024</c:v>
                </c:pt>
                <c:pt idx="6199">
                  <c:v>8.609719440000001</c:v>
                </c:pt>
                <c:pt idx="6200">
                  <c:v>8.6111083199999996</c:v>
                </c:pt>
                <c:pt idx="6201">
                  <c:v>8.6124972000000071</c:v>
                </c:pt>
                <c:pt idx="6202">
                  <c:v>8.6138860800000003</c:v>
                </c:pt>
                <c:pt idx="6203">
                  <c:v>8.6152749600000025</c:v>
                </c:pt>
                <c:pt idx="6204">
                  <c:v>8.6166638400000011</c:v>
                </c:pt>
                <c:pt idx="6205">
                  <c:v>8.61805296</c:v>
                </c:pt>
                <c:pt idx="6206">
                  <c:v>8.6194418400000004</c:v>
                </c:pt>
                <c:pt idx="6207">
                  <c:v>8.6208307200000025</c:v>
                </c:pt>
                <c:pt idx="6208">
                  <c:v>8.6222167200000008</c:v>
                </c:pt>
                <c:pt idx="6209">
                  <c:v>8.6236056000000012</c:v>
                </c:pt>
                <c:pt idx="6210">
                  <c:v>8.6249944799999998</c:v>
                </c:pt>
                <c:pt idx="6211">
                  <c:v>8.6263833599999984</c:v>
                </c:pt>
                <c:pt idx="6212">
                  <c:v>8.6277722399999988</c:v>
                </c:pt>
                <c:pt idx="6213">
                  <c:v>8.6291640000000012</c:v>
                </c:pt>
                <c:pt idx="6214">
                  <c:v>8.6305528800000015</c:v>
                </c:pt>
                <c:pt idx="6215">
                  <c:v>8.631941759999993</c:v>
                </c:pt>
                <c:pt idx="6216">
                  <c:v>8.6333306400000005</c:v>
                </c:pt>
                <c:pt idx="6217">
                  <c:v>8.6347195200000009</c:v>
                </c:pt>
                <c:pt idx="6218">
                  <c:v>8.6361083999999995</c:v>
                </c:pt>
                <c:pt idx="6219">
                  <c:v>8.6374972800000016</c:v>
                </c:pt>
                <c:pt idx="6220">
                  <c:v>8.6388861599999984</c:v>
                </c:pt>
                <c:pt idx="6221">
                  <c:v>8.6402750399999988</c:v>
                </c:pt>
                <c:pt idx="6222">
                  <c:v>8.6416639199999992</c:v>
                </c:pt>
                <c:pt idx="6223">
                  <c:v>8.6430527999999995</c:v>
                </c:pt>
                <c:pt idx="6224">
                  <c:v>8.6444472000000037</c:v>
                </c:pt>
                <c:pt idx="6225">
                  <c:v>8.6458360800000023</c:v>
                </c:pt>
                <c:pt idx="6226">
                  <c:v>8.6472249599999991</c:v>
                </c:pt>
                <c:pt idx="6227">
                  <c:v>8.6486138399999994</c:v>
                </c:pt>
                <c:pt idx="6228">
                  <c:v>8.6500029600000037</c:v>
                </c:pt>
                <c:pt idx="6229">
                  <c:v>8.6513918399999987</c:v>
                </c:pt>
                <c:pt idx="6230">
                  <c:v>8.6527807200000026</c:v>
                </c:pt>
                <c:pt idx="6231">
                  <c:v>8.6541696000000012</c:v>
                </c:pt>
                <c:pt idx="6232">
                  <c:v>8.6555584800000016</c:v>
                </c:pt>
                <c:pt idx="6233">
                  <c:v>8.6569473600000002</c:v>
                </c:pt>
                <c:pt idx="6234">
                  <c:v>8.6583362400000006</c:v>
                </c:pt>
                <c:pt idx="6235">
                  <c:v>8.6597251200000009</c:v>
                </c:pt>
                <c:pt idx="6236">
                  <c:v>8.6611140000000013</c:v>
                </c:pt>
                <c:pt idx="6237">
                  <c:v>8.6625000000000068</c:v>
                </c:pt>
                <c:pt idx="6238">
                  <c:v>8.6638888800000018</c:v>
                </c:pt>
                <c:pt idx="6239">
                  <c:v>8.6652806400000042</c:v>
                </c:pt>
                <c:pt idx="6240">
                  <c:v>8.6666695200000028</c:v>
                </c:pt>
                <c:pt idx="6241">
                  <c:v>8.6680583999999996</c:v>
                </c:pt>
                <c:pt idx="6242">
                  <c:v>8.6694472800000071</c:v>
                </c:pt>
                <c:pt idx="6243">
                  <c:v>8.6708361600000003</c:v>
                </c:pt>
                <c:pt idx="6244">
                  <c:v>8.6722250400000025</c:v>
                </c:pt>
                <c:pt idx="6245">
                  <c:v>8.6736139200000011</c:v>
                </c:pt>
                <c:pt idx="6246">
                  <c:v>8.6750028000000068</c:v>
                </c:pt>
                <c:pt idx="6247">
                  <c:v>8.6763916800000001</c:v>
                </c:pt>
                <c:pt idx="6248">
                  <c:v>8.6777805600000004</c:v>
                </c:pt>
                <c:pt idx="6249">
                  <c:v>8.6791723200000011</c:v>
                </c:pt>
                <c:pt idx="6250">
                  <c:v>8.6805638400000014</c:v>
                </c:pt>
                <c:pt idx="6251">
                  <c:v>8.6819529600000003</c:v>
                </c:pt>
                <c:pt idx="6252">
                  <c:v>8.6833418400000024</c:v>
                </c:pt>
                <c:pt idx="6253">
                  <c:v>8.684730720000001</c:v>
                </c:pt>
                <c:pt idx="6254">
                  <c:v>8.6861196000000014</c:v>
                </c:pt>
                <c:pt idx="6255">
                  <c:v>8.68750848</c:v>
                </c:pt>
                <c:pt idx="6256">
                  <c:v>8.6888973600000003</c:v>
                </c:pt>
                <c:pt idx="6257">
                  <c:v>8.6902862400000007</c:v>
                </c:pt>
                <c:pt idx="6258">
                  <c:v>8.6916751199999993</c:v>
                </c:pt>
                <c:pt idx="6259">
                  <c:v>8.6930639999999997</c:v>
                </c:pt>
                <c:pt idx="6260">
                  <c:v>8.6944528800000001</c:v>
                </c:pt>
                <c:pt idx="6261">
                  <c:v>8.6958388800000002</c:v>
                </c:pt>
                <c:pt idx="6262">
                  <c:v>8.6972306400000008</c:v>
                </c:pt>
                <c:pt idx="6263">
                  <c:v>8.6986195200000012</c:v>
                </c:pt>
                <c:pt idx="6264">
                  <c:v>8.7000083999999998</c:v>
                </c:pt>
                <c:pt idx="6265">
                  <c:v>8.7013972800000019</c:v>
                </c:pt>
                <c:pt idx="6266">
                  <c:v>8.7027861600000023</c:v>
                </c:pt>
                <c:pt idx="6267">
                  <c:v>8.7041750399999991</c:v>
                </c:pt>
                <c:pt idx="6268">
                  <c:v>8.7055639200000012</c:v>
                </c:pt>
                <c:pt idx="6269">
                  <c:v>8.7069527999999998</c:v>
                </c:pt>
                <c:pt idx="6270">
                  <c:v>8.7083416799999949</c:v>
                </c:pt>
                <c:pt idx="6271">
                  <c:v>8.7097305600000006</c:v>
                </c:pt>
                <c:pt idx="6272">
                  <c:v>8.7111194399999992</c:v>
                </c:pt>
                <c:pt idx="6273">
                  <c:v>8.7125083200000013</c:v>
                </c:pt>
                <c:pt idx="6274">
                  <c:v>8.7138972000000017</c:v>
                </c:pt>
                <c:pt idx="6275">
                  <c:v>8.715286080000002</c:v>
                </c:pt>
                <c:pt idx="6276">
                  <c:v>8.7166749600000024</c:v>
                </c:pt>
                <c:pt idx="6277">
                  <c:v>8.7180638399999992</c:v>
                </c:pt>
                <c:pt idx="6278">
                  <c:v>8.7194445600000048</c:v>
                </c:pt>
                <c:pt idx="6279">
                  <c:v>8.7208334399999998</c:v>
                </c:pt>
                <c:pt idx="6280">
                  <c:v>8.7222223200000002</c:v>
                </c:pt>
                <c:pt idx="6281">
                  <c:v>8.7236111999999988</c:v>
                </c:pt>
                <c:pt idx="6282">
                  <c:v>8.7250000800000009</c:v>
                </c:pt>
                <c:pt idx="6283">
                  <c:v>8.7263889599999995</c:v>
                </c:pt>
                <c:pt idx="6284">
                  <c:v>8.7277778400000017</c:v>
                </c:pt>
                <c:pt idx="6285">
                  <c:v>8.7291667199999985</c:v>
                </c:pt>
                <c:pt idx="6286">
                  <c:v>8.7305556000000024</c:v>
                </c:pt>
                <c:pt idx="6287">
                  <c:v>8.7319444799999992</c:v>
                </c:pt>
                <c:pt idx="6288">
                  <c:v>8.7333333599999996</c:v>
                </c:pt>
                <c:pt idx="6289">
                  <c:v>8.73472224</c:v>
                </c:pt>
                <c:pt idx="6290">
                  <c:v>8.7361084799999986</c:v>
                </c:pt>
                <c:pt idx="6291">
                  <c:v>8.737497359999999</c:v>
                </c:pt>
                <c:pt idx="6292">
                  <c:v>8.7388862400000011</c:v>
                </c:pt>
                <c:pt idx="6293">
                  <c:v>8.740275119999998</c:v>
                </c:pt>
                <c:pt idx="6294">
                  <c:v>8.7416639999999983</c:v>
                </c:pt>
                <c:pt idx="6295">
                  <c:v>8.7430528800000005</c:v>
                </c:pt>
                <c:pt idx="6296">
                  <c:v>8.7444417599999973</c:v>
                </c:pt>
                <c:pt idx="6297">
                  <c:v>8.7458306400000012</c:v>
                </c:pt>
                <c:pt idx="6298">
                  <c:v>8.747222399999993</c:v>
                </c:pt>
                <c:pt idx="6299">
                  <c:v>8.7486112799999969</c:v>
                </c:pt>
                <c:pt idx="6300">
                  <c:v>8.7500001600000008</c:v>
                </c:pt>
                <c:pt idx="6301">
                  <c:v>8.7513890400000012</c:v>
                </c:pt>
                <c:pt idx="6302">
                  <c:v>8.7527779200000015</c:v>
                </c:pt>
                <c:pt idx="6303">
                  <c:v>8.7541668000000001</c:v>
                </c:pt>
                <c:pt idx="6304">
                  <c:v>8.7555556800000005</c:v>
                </c:pt>
                <c:pt idx="6305">
                  <c:v>8.7569472000000008</c:v>
                </c:pt>
                <c:pt idx="6306">
                  <c:v>8.7583389599999997</c:v>
                </c:pt>
                <c:pt idx="6307">
                  <c:v>8.75972784</c:v>
                </c:pt>
                <c:pt idx="6308">
                  <c:v>8.7611167200000004</c:v>
                </c:pt>
                <c:pt idx="6309">
                  <c:v>8.7625056000000008</c:v>
                </c:pt>
                <c:pt idx="6310">
                  <c:v>8.7638944800000012</c:v>
                </c:pt>
                <c:pt idx="6311">
                  <c:v>8.7652833600000015</c:v>
                </c:pt>
                <c:pt idx="6312">
                  <c:v>8.7666722400000037</c:v>
                </c:pt>
                <c:pt idx="6313">
                  <c:v>8.7680611199999987</c:v>
                </c:pt>
                <c:pt idx="6314">
                  <c:v>8.7694500000000026</c:v>
                </c:pt>
                <c:pt idx="6315">
                  <c:v>8.7708388800000012</c:v>
                </c:pt>
                <c:pt idx="6316">
                  <c:v>8.7722277599999998</c:v>
                </c:pt>
                <c:pt idx="6317">
                  <c:v>8.7736140000000002</c:v>
                </c:pt>
                <c:pt idx="6318">
                  <c:v>8.7750055200000006</c:v>
                </c:pt>
                <c:pt idx="6319">
                  <c:v>8.7763917599999992</c:v>
                </c:pt>
                <c:pt idx="6320">
                  <c:v>8.7777835200000016</c:v>
                </c:pt>
                <c:pt idx="6321">
                  <c:v>8.7791695200000035</c:v>
                </c:pt>
                <c:pt idx="6322">
                  <c:v>8.7805584000000003</c:v>
                </c:pt>
                <c:pt idx="6323">
                  <c:v>8.7819472799999989</c:v>
                </c:pt>
                <c:pt idx="6324">
                  <c:v>8.7833390400000013</c:v>
                </c:pt>
                <c:pt idx="6325">
                  <c:v>8.7847279200000017</c:v>
                </c:pt>
                <c:pt idx="6326">
                  <c:v>8.7861168000000003</c:v>
                </c:pt>
                <c:pt idx="6327">
                  <c:v>8.7875056800000024</c:v>
                </c:pt>
                <c:pt idx="6328">
                  <c:v>8.788894560000001</c:v>
                </c:pt>
                <c:pt idx="6329">
                  <c:v>8.7902834399999996</c:v>
                </c:pt>
                <c:pt idx="6330">
                  <c:v>8.79167232</c:v>
                </c:pt>
                <c:pt idx="6331">
                  <c:v>8.7930501599999999</c:v>
                </c:pt>
                <c:pt idx="6332">
                  <c:v>8.7944416799999985</c:v>
                </c:pt>
                <c:pt idx="6333">
                  <c:v>8.7958305600000042</c:v>
                </c:pt>
                <c:pt idx="6334">
                  <c:v>8.7972194399999992</c:v>
                </c:pt>
                <c:pt idx="6335">
                  <c:v>8.7986083199999996</c:v>
                </c:pt>
                <c:pt idx="6336">
                  <c:v>8.7999972</c:v>
                </c:pt>
                <c:pt idx="6337">
                  <c:v>8.8013860800000003</c:v>
                </c:pt>
                <c:pt idx="6338">
                  <c:v>8.8027749600000043</c:v>
                </c:pt>
                <c:pt idx="6339">
                  <c:v>8.8041638400000011</c:v>
                </c:pt>
                <c:pt idx="6340">
                  <c:v>8.8055529600000071</c:v>
                </c:pt>
                <c:pt idx="6341">
                  <c:v>8.8069418400000004</c:v>
                </c:pt>
                <c:pt idx="6342">
                  <c:v>8.8083307200000025</c:v>
                </c:pt>
                <c:pt idx="6343">
                  <c:v>8.8097167200000008</c:v>
                </c:pt>
                <c:pt idx="6344">
                  <c:v>8.8111056000000012</c:v>
                </c:pt>
                <c:pt idx="6345">
                  <c:v>8.8124973600000072</c:v>
                </c:pt>
                <c:pt idx="6346">
                  <c:v>8.8138862400000075</c:v>
                </c:pt>
                <c:pt idx="6347">
                  <c:v>8.8152722400000023</c:v>
                </c:pt>
                <c:pt idx="6348">
                  <c:v>8.8166640000000047</c:v>
                </c:pt>
                <c:pt idx="6349">
                  <c:v>8.8180500000000013</c:v>
                </c:pt>
                <c:pt idx="6350">
                  <c:v>8.8194388800000105</c:v>
                </c:pt>
                <c:pt idx="6351">
                  <c:v>8.8208277600000002</c:v>
                </c:pt>
                <c:pt idx="6352">
                  <c:v>8.8222195200000026</c:v>
                </c:pt>
                <c:pt idx="6353">
                  <c:v>8.8236084000000012</c:v>
                </c:pt>
                <c:pt idx="6354">
                  <c:v>8.8249972800000016</c:v>
                </c:pt>
                <c:pt idx="6355">
                  <c:v>8.826386160000002</c:v>
                </c:pt>
                <c:pt idx="6356">
                  <c:v>8.8277750399999988</c:v>
                </c:pt>
                <c:pt idx="6357">
                  <c:v>8.8291639200000009</c:v>
                </c:pt>
                <c:pt idx="6358">
                  <c:v>8.8305556800000016</c:v>
                </c:pt>
                <c:pt idx="6359">
                  <c:v>8.8319472000000037</c:v>
                </c:pt>
                <c:pt idx="6360">
                  <c:v>8.8333360800000023</c:v>
                </c:pt>
                <c:pt idx="6361">
                  <c:v>8.8347249599999991</c:v>
                </c:pt>
                <c:pt idx="6362">
                  <c:v>8.8361138400000012</c:v>
                </c:pt>
                <c:pt idx="6363">
                  <c:v>8.8375029600000037</c:v>
                </c:pt>
                <c:pt idx="6364">
                  <c:v>8.8388918399999987</c:v>
                </c:pt>
                <c:pt idx="6365">
                  <c:v>8.8402807200000009</c:v>
                </c:pt>
                <c:pt idx="6366">
                  <c:v>8.8416696000000012</c:v>
                </c:pt>
                <c:pt idx="6367">
                  <c:v>8.8430584799999998</c:v>
                </c:pt>
                <c:pt idx="6368">
                  <c:v>8.8444444800000035</c:v>
                </c:pt>
                <c:pt idx="6369">
                  <c:v>8.8458362400000095</c:v>
                </c:pt>
                <c:pt idx="6370">
                  <c:v>8.8472251199999992</c:v>
                </c:pt>
                <c:pt idx="6371">
                  <c:v>8.8486140000000013</c:v>
                </c:pt>
                <c:pt idx="6372">
                  <c:v>8.8500028800000088</c:v>
                </c:pt>
                <c:pt idx="6373">
                  <c:v>8.8513917599999985</c:v>
                </c:pt>
                <c:pt idx="6374">
                  <c:v>8.8527806400000113</c:v>
                </c:pt>
                <c:pt idx="6375">
                  <c:v>8.8541695200000028</c:v>
                </c:pt>
                <c:pt idx="6376">
                  <c:v>8.8555584000000067</c:v>
                </c:pt>
                <c:pt idx="6377">
                  <c:v>8.8569472800000071</c:v>
                </c:pt>
                <c:pt idx="6378">
                  <c:v>8.8583361600000003</c:v>
                </c:pt>
                <c:pt idx="6379">
                  <c:v>8.8597250400000043</c:v>
                </c:pt>
                <c:pt idx="6380">
                  <c:v>8.8611139200000011</c:v>
                </c:pt>
                <c:pt idx="6381">
                  <c:v>8.8625028000000121</c:v>
                </c:pt>
                <c:pt idx="6382">
                  <c:v>8.8638916800000001</c:v>
                </c:pt>
                <c:pt idx="6383">
                  <c:v>8.8652805600000075</c:v>
                </c:pt>
                <c:pt idx="6384">
                  <c:v>8.8666723200000028</c:v>
                </c:pt>
                <c:pt idx="6385">
                  <c:v>8.8680638400000014</c:v>
                </c:pt>
                <c:pt idx="6386">
                  <c:v>8.8694529600000074</c:v>
                </c:pt>
                <c:pt idx="6387">
                  <c:v>8.8708418400000042</c:v>
                </c:pt>
                <c:pt idx="6388">
                  <c:v>8.8722307200000028</c:v>
                </c:pt>
                <c:pt idx="6389">
                  <c:v>8.8736196000000067</c:v>
                </c:pt>
                <c:pt idx="6390">
                  <c:v>8.87500848</c:v>
                </c:pt>
                <c:pt idx="6391">
                  <c:v>8.8763973600000003</c:v>
                </c:pt>
                <c:pt idx="6392">
                  <c:v>8.8777862400000078</c:v>
                </c:pt>
                <c:pt idx="6393">
                  <c:v>8.8791751200000011</c:v>
                </c:pt>
                <c:pt idx="6394">
                  <c:v>8.8805640000000068</c:v>
                </c:pt>
                <c:pt idx="6395">
                  <c:v>8.8819528800000001</c:v>
                </c:pt>
                <c:pt idx="6396">
                  <c:v>8.8833417600000004</c:v>
                </c:pt>
                <c:pt idx="6397">
                  <c:v>8.8847277599999988</c:v>
                </c:pt>
                <c:pt idx="6398">
                  <c:v>8.8861166400000027</c:v>
                </c:pt>
                <c:pt idx="6399">
                  <c:v>8.8875055200000048</c:v>
                </c:pt>
                <c:pt idx="6400">
                  <c:v>8.8888944000000034</c:v>
                </c:pt>
                <c:pt idx="6401">
                  <c:v>8.8902835200000023</c:v>
                </c:pt>
                <c:pt idx="6402">
                  <c:v>8.8916724000000009</c:v>
                </c:pt>
                <c:pt idx="6403">
                  <c:v>8.8930612800000013</c:v>
                </c:pt>
                <c:pt idx="6404">
                  <c:v>8.8944501600000034</c:v>
                </c:pt>
                <c:pt idx="6405">
                  <c:v>8.8958416800000002</c:v>
                </c:pt>
                <c:pt idx="6406">
                  <c:v>8.8972195200000002</c:v>
                </c:pt>
                <c:pt idx="6407">
                  <c:v>8.8986083999999988</c:v>
                </c:pt>
                <c:pt idx="6408">
                  <c:v>8.9000001600000012</c:v>
                </c:pt>
                <c:pt idx="6409">
                  <c:v>8.9013890400000015</c:v>
                </c:pt>
                <c:pt idx="6410">
                  <c:v>8.9027779200000037</c:v>
                </c:pt>
                <c:pt idx="6411">
                  <c:v>8.9041694400000004</c:v>
                </c:pt>
                <c:pt idx="6412">
                  <c:v>8.9055583200000026</c:v>
                </c:pt>
                <c:pt idx="6413">
                  <c:v>8.9069472000000047</c:v>
                </c:pt>
                <c:pt idx="6414">
                  <c:v>8.9083360800000015</c:v>
                </c:pt>
                <c:pt idx="6415">
                  <c:v>8.9097249600000001</c:v>
                </c:pt>
                <c:pt idx="6416">
                  <c:v>8.9111138400000005</c:v>
                </c:pt>
                <c:pt idx="6417">
                  <c:v>8.9125029600000047</c:v>
                </c:pt>
                <c:pt idx="6418">
                  <c:v>8.9138918400000016</c:v>
                </c:pt>
                <c:pt idx="6419">
                  <c:v>8.9152807200000002</c:v>
                </c:pt>
                <c:pt idx="6420">
                  <c:v>8.9166696000000005</c:v>
                </c:pt>
                <c:pt idx="6421">
                  <c:v>8.9180584799999991</c:v>
                </c:pt>
                <c:pt idx="6422">
                  <c:v>8.9194473600000048</c:v>
                </c:pt>
                <c:pt idx="6423">
                  <c:v>8.9208362400000105</c:v>
                </c:pt>
                <c:pt idx="6424">
                  <c:v>8.9222251200000002</c:v>
                </c:pt>
                <c:pt idx="6425">
                  <c:v>8.9236140000000006</c:v>
                </c:pt>
                <c:pt idx="6426">
                  <c:v>8.9250028800000027</c:v>
                </c:pt>
                <c:pt idx="6427">
                  <c:v>8.9263917599999996</c:v>
                </c:pt>
                <c:pt idx="6428">
                  <c:v>8.9277806400000017</c:v>
                </c:pt>
                <c:pt idx="6429">
                  <c:v>8.9291695200000021</c:v>
                </c:pt>
                <c:pt idx="6430">
                  <c:v>8.9305584000000025</c:v>
                </c:pt>
                <c:pt idx="6431">
                  <c:v>8.9319444000000008</c:v>
                </c:pt>
                <c:pt idx="6432">
                  <c:v>8.9333390400000035</c:v>
                </c:pt>
                <c:pt idx="6433">
                  <c:v>8.9347279200000003</c:v>
                </c:pt>
                <c:pt idx="6434">
                  <c:v>8.9361168000000024</c:v>
                </c:pt>
                <c:pt idx="6435">
                  <c:v>8.937505680000001</c:v>
                </c:pt>
                <c:pt idx="6436">
                  <c:v>8.9388945600000014</c:v>
                </c:pt>
                <c:pt idx="6437">
                  <c:v>8.94028344</c:v>
                </c:pt>
                <c:pt idx="6438">
                  <c:v>8.9416723200000003</c:v>
                </c:pt>
                <c:pt idx="6439">
                  <c:v>8.9430612000000007</c:v>
                </c:pt>
                <c:pt idx="6440">
                  <c:v>8.9444500800000011</c:v>
                </c:pt>
                <c:pt idx="6441">
                  <c:v>8.9458389600000014</c:v>
                </c:pt>
                <c:pt idx="6442">
                  <c:v>8.94722784</c:v>
                </c:pt>
                <c:pt idx="6443">
                  <c:v>8.9486167200000004</c:v>
                </c:pt>
                <c:pt idx="6444">
                  <c:v>8.9500056000000008</c:v>
                </c:pt>
                <c:pt idx="6445">
                  <c:v>8.9513944800000012</c:v>
                </c:pt>
                <c:pt idx="6446">
                  <c:v>8.9527833600000086</c:v>
                </c:pt>
                <c:pt idx="6447">
                  <c:v>8.9541722400000037</c:v>
                </c:pt>
                <c:pt idx="6448">
                  <c:v>8.9555611200000023</c:v>
                </c:pt>
                <c:pt idx="6449">
                  <c:v>8.9569500000000026</c:v>
                </c:pt>
                <c:pt idx="6450">
                  <c:v>8.9583388800000012</c:v>
                </c:pt>
                <c:pt idx="6451">
                  <c:v>8.9597251200000034</c:v>
                </c:pt>
                <c:pt idx="6452">
                  <c:v>8.9611140000000002</c:v>
                </c:pt>
                <c:pt idx="6453">
                  <c:v>8.9625055200000094</c:v>
                </c:pt>
                <c:pt idx="6454">
                  <c:v>8.9638944000000027</c:v>
                </c:pt>
                <c:pt idx="6455">
                  <c:v>8.9652835200000087</c:v>
                </c:pt>
                <c:pt idx="6456">
                  <c:v>8.9666695200000106</c:v>
                </c:pt>
                <c:pt idx="6457">
                  <c:v>8.9680584000000003</c:v>
                </c:pt>
                <c:pt idx="6458">
                  <c:v>8.9694472800000078</c:v>
                </c:pt>
                <c:pt idx="6459">
                  <c:v>8.9708390400000066</c:v>
                </c:pt>
                <c:pt idx="6460">
                  <c:v>8.9722279200000017</c:v>
                </c:pt>
                <c:pt idx="6461">
                  <c:v>8.9736168000000074</c:v>
                </c:pt>
                <c:pt idx="6462">
                  <c:v>8.9750056800000042</c:v>
                </c:pt>
                <c:pt idx="6463">
                  <c:v>8.9763972000000027</c:v>
                </c:pt>
                <c:pt idx="6464">
                  <c:v>8.9777750400000009</c:v>
                </c:pt>
                <c:pt idx="6465">
                  <c:v>8.9791639200000013</c:v>
                </c:pt>
                <c:pt idx="6466">
                  <c:v>8.980552800000007</c:v>
                </c:pt>
                <c:pt idx="6467">
                  <c:v>8.9819416799999985</c:v>
                </c:pt>
                <c:pt idx="6468">
                  <c:v>8.9833305600000042</c:v>
                </c:pt>
                <c:pt idx="6469">
                  <c:v>8.984719440000001</c:v>
                </c:pt>
                <c:pt idx="6470">
                  <c:v>8.9861083200000014</c:v>
                </c:pt>
                <c:pt idx="6471">
                  <c:v>8.9874972000000071</c:v>
                </c:pt>
                <c:pt idx="6472">
                  <c:v>8.9888860800000003</c:v>
                </c:pt>
                <c:pt idx="6473">
                  <c:v>8.9902749600000025</c:v>
                </c:pt>
                <c:pt idx="6474">
                  <c:v>8.9916638400000011</c:v>
                </c:pt>
                <c:pt idx="6475">
                  <c:v>8.99305296</c:v>
                </c:pt>
                <c:pt idx="6476">
                  <c:v>8.9944389600000001</c:v>
                </c:pt>
                <c:pt idx="6477">
                  <c:v>8.9958278400000005</c:v>
                </c:pt>
                <c:pt idx="6478">
                  <c:v>8.9972196000000011</c:v>
                </c:pt>
                <c:pt idx="6479">
                  <c:v>8.9986056000000012</c:v>
                </c:pt>
                <c:pt idx="6480">
                  <c:v>8.9999944800000016</c:v>
                </c:pt>
                <c:pt idx="6481">
                  <c:v>9.0013833599999984</c:v>
                </c:pt>
                <c:pt idx="6482">
                  <c:v>9.0027722400000023</c:v>
                </c:pt>
                <c:pt idx="6483">
                  <c:v>9.0041640000000012</c:v>
                </c:pt>
                <c:pt idx="6484">
                  <c:v>9.0055528800000086</c:v>
                </c:pt>
                <c:pt idx="6485">
                  <c:v>9.0069417600000001</c:v>
                </c:pt>
                <c:pt idx="6486">
                  <c:v>9.0083306400000005</c:v>
                </c:pt>
                <c:pt idx="6487">
                  <c:v>9.0097224000000011</c:v>
                </c:pt>
                <c:pt idx="6488">
                  <c:v>9.0111139199999997</c:v>
                </c:pt>
                <c:pt idx="6489">
                  <c:v>9.0125028000000071</c:v>
                </c:pt>
                <c:pt idx="6490">
                  <c:v>9.0138916800000004</c:v>
                </c:pt>
                <c:pt idx="6491">
                  <c:v>9.0152805600000008</c:v>
                </c:pt>
                <c:pt idx="6492">
                  <c:v>9.0166694400000011</c:v>
                </c:pt>
                <c:pt idx="6493">
                  <c:v>9.0180583199999997</c:v>
                </c:pt>
                <c:pt idx="6494">
                  <c:v>9.0194472000000108</c:v>
                </c:pt>
                <c:pt idx="6495">
                  <c:v>9.0208360800000023</c:v>
                </c:pt>
                <c:pt idx="6496">
                  <c:v>9.0222249599999991</c:v>
                </c:pt>
                <c:pt idx="6497">
                  <c:v>9.0236138400000012</c:v>
                </c:pt>
                <c:pt idx="6498">
                  <c:v>9.0250029600000037</c:v>
                </c:pt>
                <c:pt idx="6499">
                  <c:v>9.0263918399999987</c:v>
                </c:pt>
                <c:pt idx="6500">
                  <c:v>9.027783359999999</c:v>
                </c:pt>
                <c:pt idx="6501">
                  <c:v>9.0291722400000012</c:v>
                </c:pt>
                <c:pt idx="6502">
                  <c:v>9.0305611199999998</c:v>
                </c:pt>
                <c:pt idx="6503">
                  <c:v>9.0319473600000002</c:v>
                </c:pt>
                <c:pt idx="6504">
                  <c:v>9.0333362400000006</c:v>
                </c:pt>
                <c:pt idx="6505">
                  <c:v>9.0347251199999992</c:v>
                </c:pt>
                <c:pt idx="6506">
                  <c:v>9.0361140000000013</c:v>
                </c:pt>
                <c:pt idx="6507">
                  <c:v>9.0375028800000017</c:v>
                </c:pt>
                <c:pt idx="6508">
                  <c:v>9.0388917599999985</c:v>
                </c:pt>
                <c:pt idx="6509">
                  <c:v>9.0402806400000024</c:v>
                </c:pt>
                <c:pt idx="6510">
                  <c:v>9.041669520000001</c:v>
                </c:pt>
                <c:pt idx="6511">
                  <c:v>9.0430583999999996</c:v>
                </c:pt>
                <c:pt idx="6512">
                  <c:v>9.04444728</c:v>
                </c:pt>
                <c:pt idx="6513">
                  <c:v>9.0458416799999988</c:v>
                </c:pt>
                <c:pt idx="6514">
                  <c:v>9.0472305600000009</c:v>
                </c:pt>
                <c:pt idx="6515">
                  <c:v>9.0486194399999995</c:v>
                </c:pt>
                <c:pt idx="6516">
                  <c:v>9.0500083200000034</c:v>
                </c:pt>
                <c:pt idx="6517">
                  <c:v>9.0513972000000003</c:v>
                </c:pt>
                <c:pt idx="6518">
                  <c:v>9.0527724000000021</c:v>
                </c:pt>
                <c:pt idx="6519">
                  <c:v>9.0541612800000024</c:v>
                </c:pt>
                <c:pt idx="6520">
                  <c:v>9.0555501600000028</c:v>
                </c:pt>
                <c:pt idx="6521">
                  <c:v>9.0569390400000067</c:v>
                </c:pt>
                <c:pt idx="6522">
                  <c:v>9.05832792</c:v>
                </c:pt>
                <c:pt idx="6523">
                  <c:v>9.0597168000000092</c:v>
                </c:pt>
                <c:pt idx="6524">
                  <c:v>9.0611196000000014</c:v>
                </c:pt>
                <c:pt idx="6525">
                  <c:v>9.0624945600000117</c:v>
                </c:pt>
                <c:pt idx="6526">
                  <c:v>9.0638973600000003</c:v>
                </c:pt>
                <c:pt idx="6527">
                  <c:v>9.0652862400000078</c:v>
                </c:pt>
                <c:pt idx="6528">
                  <c:v>9.0666751200000011</c:v>
                </c:pt>
                <c:pt idx="6529">
                  <c:v>9.0680639999999997</c:v>
                </c:pt>
                <c:pt idx="6530">
                  <c:v>9.0694528800000072</c:v>
                </c:pt>
                <c:pt idx="6531">
                  <c:v>9.0708417600000004</c:v>
                </c:pt>
                <c:pt idx="6532">
                  <c:v>9.0722306400000008</c:v>
                </c:pt>
                <c:pt idx="6533">
                  <c:v>9.0736195200000047</c:v>
                </c:pt>
                <c:pt idx="6534">
                  <c:v>9.0750084000000015</c:v>
                </c:pt>
                <c:pt idx="6535">
                  <c:v>9.0763972800000037</c:v>
                </c:pt>
                <c:pt idx="6536">
                  <c:v>9.0777861600000023</c:v>
                </c:pt>
                <c:pt idx="6537">
                  <c:v>9.0791724000000009</c:v>
                </c:pt>
                <c:pt idx="6538">
                  <c:v>9.0805639200000012</c:v>
                </c:pt>
                <c:pt idx="6539">
                  <c:v>9.0819527999999998</c:v>
                </c:pt>
                <c:pt idx="6540">
                  <c:v>9.0833416800000002</c:v>
                </c:pt>
                <c:pt idx="6541">
                  <c:v>9.0847305600000006</c:v>
                </c:pt>
                <c:pt idx="6542">
                  <c:v>9.0861194400000009</c:v>
                </c:pt>
                <c:pt idx="6543">
                  <c:v>9.0875083200000013</c:v>
                </c:pt>
                <c:pt idx="6544">
                  <c:v>9.0888835200000013</c:v>
                </c:pt>
                <c:pt idx="6545">
                  <c:v>9.0902750399999999</c:v>
                </c:pt>
                <c:pt idx="6546">
                  <c:v>9.0916668000000023</c:v>
                </c:pt>
                <c:pt idx="6547">
                  <c:v>9.0930556800000009</c:v>
                </c:pt>
                <c:pt idx="6548">
                  <c:v>9.0944445600000048</c:v>
                </c:pt>
                <c:pt idx="6549">
                  <c:v>9.0958334400000016</c:v>
                </c:pt>
                <c:pt idx="6550">
                  <c:v>9.0972223200000002</c:v>
                </c:pt>
                <c:pt idx="6551">
                  <c:v>9.0986111999999988</c:v>
                </c:pt>
                <c:pt idx="6552">
                  <c:v>9.1000000800000009</c:v>
                </c:pt>
                <c:pt idx="6553">
                  <c:v>9.1013889599999995</c:v>
                </c:pt>
                <c:pt idx="6554">
                  <c:v>9.1027778400000017</c:v>
                </c:pt>
                <c:pt idx="6555">
                  <c:v>9.1041667199999985</c:v>
                </c:pt>
                <c:pt idx="6556">
                  <c:v>9.1055556000000042</c:v>
                </c:pt>
                <c:pt idx="6557">
                  <c:v>9.106944480000001</c:v>
                </c:pt>
                <c:pt idx="6558">
                  <c:v>9.1083307199999997</c:v>
                </c:pt>
                <c:pt idx="6559">
                  <c:v>9.1097196000000018</c:v>
                </c:pt>
                <c:pt idx="6560">
                  <c:v>9.111111119999995</c:v>
                </c:pt>
                <c:pt idx="6561">
                  <c:v>9.1125000000000043</c:v>
                </c:pt>
                <c:pt idx="6562">
                  <c:v>9.1138888800000011</c:v>
                </c:pt>
                <c:pt idx="6563">
                  <c:v>9.1152777599999997</c:v>
                </c:pt>
                <c:pt idx="6564">
                  <c:v>9.11666664</c:v>
                </c:pt>
                <c:pt idx="6565">
                  <c:v>9.1180583999999971</c:v>
                </c:pt>
                <c:pt idx="6566">
                  <c:v>9.1194501600000013</c:v>
                </c:pt>
                <c:pt idx="6567">
                  <c:v>9.1208390400000035</c:v>
                </c:pt>
                <c:pt idx="6568">
                  <c:v>9.1222279200000003</c:v>
                </c:pt>
                <c:pt idx="6569">
                  <c:v>9.1236168000000024</c:v>
                </c:pt>
                <c:pt idx="6570">
                  <c:v>9.125005680000001</c:v>
                </c:pt>
                <c:pt idx="6571">
                  <c:v>9.1263945600000014</c:v>
                </c:pt>
                <c:pt idx="6572">
                  <c:v>9.12778344</c:v>
                </c:pt>
                <c:pt idx="6573">
                  <c:v>9.1291723200000003</c:v>
                </c:pt>
                <c:pt idx="6574">
                  <c:v>9.1305612000000007</c:v>
                </c:pt>
                <c:pt idx="6575">
                  <c:v>9.1319500799999993</c:v>
                </c:pt>
                <c:pt idx="6576">
                  <c:v>9.1333389599999997</c:v>
                </c:pt>
                <c:pt idx="6577">
                  <c:v>9.13472784</c:v>
                </c:pt>
                <c:pt idx="6578">
                  <c:v>9.1361167200000004</c:v>
                </c:pt>
                <c:pt idx="6579">
                  <c:v>9.1375056000000008</c:v>
                </c:pt>
                <c:pt idx="6580">
                  <c:v>9.1388944799999994</c:v>
                </c:pt>
                <c:pt idx="6581">
                  <c:v>9.1402833599999997</c:v>
                </c:pt>
                <c:pt idx="6582">
                  <c:v>9.1416722400000019</c:v>
                </c:pt>
                <c:pt idx="6583">
                  <c:v>9.1430611199999987</c:v>
                </c:pt>
                <c:pt idx="6584">
                  <c:v>9.1444500000000009</c:v>
                </c:pt>
                <c:pt idx="6585">
                  <c:v>9.1458388800000012</c:v>
                </c:pt>
                <c:pt idx="6586">
                  <c:v>9.147227759999998</c:v>
                </c:pt>
                <c:pt idx="6587">
                  <c:v>9.1486166400000002</c:v>
                </c:pt>
                <c:pt idx="6588">
                  <c:v>9.1500055200000006</c:v>
                </c:pt>
                <c:pt idx="6589">
                  <c:v>9.1513944000000009</c:v>
                </c:pt>
                <c:pt idx="6590">
                  <c:v>9.1527835200000087</c:v>
                </c:pt>
                <c:pt idx="6591">
                  <c:v>9.1541724000000002</c:v>
                </c:pt>
                <c:pt idx="6592">
                  <c:v>9.1555612800000006</c:v>
                </c:pt>
                <c:pt idx="6593">
                  <c:v>9.1569501600000009</c:v>
                </c:pt>
                <c:pt idx="6594">
                  <c:v>9.1583390400000013</c:v>
                </c:pt>
                <c:pt idx="6595">
                  <c:v>9.1597279200000017</c:v>
                </c:pt>
                <c:pt idx="6596">
                  <c:v>9.1611194400000002</c:v>
                </c:pt>
                <c:pt idx="6597">
                  <c:v>9.1624972800000073</c:v>
                </c:pt>
                <c:pt idx="6598">
                  <c:v>9.1638861600000006</c:v>
                </c:pt>
                <c:pt idx="6599">
                  <c:v>9.1652750400000009</c:v>
                </c:pt>
                <c:pt idx="6600">
                  <c:v>9.1666639200000013</c:v>
                </c:pt>
                <c:pt idx="6601">
                  <c:v>9.1680528000000017</c:v>
                </c:pt>
                <c:pt idx="6602">
                  <c:v>9.169441680000002</c:v>
                </c:pt>
                <c:pt idx="6603">
                  <c:v>9.1708305600000042</c:v>
                </c:pt>
                <c:pt idx="6604">
                  <c:v>9.172219440000001</c:v>
                </c:pt>
                <c:pt idx="6605">
                  <c:v>9.1736083200000014</c:v>
                </c:pt>
                <c:pt idx="6606">
                  <c:v>9.1749972</c:v>
                </c:pt>
                <c:pt idx="6607">
                  <c:v>9.1763860800000003</c:v>
                </c:pt>
                <c:pt idx="6608">
                  <c:v>9.1777749600000025</c:v>
                </c:pt>
                <c:pt idx="6609">
                  <c:v>9.1791638400000011</c:v>
                </c:pt>
                <c:pt idx="6610">
                  <c:v>9.18055296</c:v>
                </c:pt>
                <c:pt idx="6611">
                  <c:v>9.1819418400000004</c:v>
                </c:pt>
                <c:pt idx="6612">
                  <c:v>9.1833307200000025</c:v>
                </c:pt>
                <c:pt idx="6613">
                  <c:v>9.1847196000000011</c:v>
                </c:pt>
                <c:pt idx="6614">
                  <c:v>9.1861084799999997</c:v>
                </c:pt>
                <c:pt idx="6615">
                  <c:v>9.1874973600000001</c:v>
                </c:pt>
                <c:pt idx="6616">
                  <c:v>9.1888862400000004</c:v>
                </c:pt>
                <c:pt idx="6617">
                  <c:v>9.1902751199999972</c:v>
                </c:pt>
                <c:pt idx="6618">
                  <c:v>9.1916640000000012</c:v>
                </c:pt>
                <c:pt idx="6619">
                  <c:v>9.1930528800000015</c:v>
                </c:pt>
                <c:pt idx="6620">
                  <c:v>9.1944417600000001</c:v>
                </c:pt>
                <c:pt idx="6621">
                  <c:v>9.1958335200000008</c:v>
                </c:pt>
                <c:pt idx="6622">
                  <c:v>9.1972250399999993</c:v>
                </c:pt>
                <c:pt idx="6623">
                  <c:v>9.1986139199999997</c:v>
                </c:pt>
                <c:pt idx="6624">
                  <c:v>9.2000028</c:v>
                </c:pt>
                <c:pt idx="6625">
                  <c:v>9.2013916799999969</c:v>
                </c:pt>
                <c:pt idx="6626">
                  <c:v>9.2027805600000008</c:v>
                </c:pt>
                <c:pt idx="6627">
                  <c:v>9.2041694399999994</c:v>
                </c:pt>
                <c:pt idx="6628">
                  <c:v>9.2055583200000015</c:v>
                </c:pt>
                <c:pt idx="6629">
                  <c:v>9.2069472000000037</c:v>
                </c:pt>
                <c:pt idx="6630">
                  <c:v>9.2083360799999987</c:v>
                </c:pt>
                <c:pt idx="6631">
                  <c:v>9.2097249599999991</c:v>
                </c:pt>
                <c:pt idx="6632">
                  <c:v>9.2111138399999994</c:v>
                </c:pt>
                <c:pt idx="6633">
                  <c:v>9.2125029600000037</c:v>
                </c:pt>
                <c:pt idx="6634">
                  <c:v>9.2138918399999987</c:v>
                </c:pt>
                <c:pt idx="6635">
                  <c:v>9.2152807200000009</c:v>
                </c:pt>
                <c:pt idx="6636">
                  <c:v>9.2166696000000012</c:v>
                </c:pt>
                <c:pt idx="6637">
                  <c:v>9.2180584799999981</c:v>
                </c:pt>
                <c:pt idx="6638">
                  <c:v>9.2194473600000002</c:v>
                </c:pt>
                <c:pt idx="6639">
                  <c:v>9.2208362400000006</c:v>
                </c:pt>
                <c:pt idx="6640">
                  <c:v>9.2222251199999992</c:v>
                </c:pt>
                <c:pt idx="6641">
                  <c:v>9.2236140000000013</c:v>
                </c:pt>
                <c:pt idx="6642">
                  <c:v>9.2250028800000017</c:v>
                </c:pt>
                <c:pt idx="6643">
                  <c:v>9.2263917599999985</c:v>
                </c:pt>
                <c:pt idx="6644">
                  <c:v>9.2277777599999986</c:v>
                </c:pt>
                <c:pt idx="6645">
                  <c:v>9.229169520000001</c:v>
                </c:pt>
                <c:pt idx="6646">
                  <c:v>9.2305583999999996</c:v>
                </c:pt>
                <c:pt idx="6647">
                  <c:v>9.23194728</c:v>
                </c:pt>
                <c:pt idx="6648">
                  <c:v>9.2333361600000003</c:v>
                </c:pt>
                <c:pt idx="6649">
                  <c:v>9.2347250399999972</c:v>
                </c:pt>
                <c:pt idx="6650">
                  <c:v>9.2361139199999993</c:v>
                </c:pt>
                <c:pt idx="6651">
                  <c:v>9.2375027999999997</c:v>
                </c:pt>
                <c:pt idx="6652">
                  <c:v>9.2388971999999985</c:v>
                </c:pt>
                <c:pt idx="6653">
                  <c:v>9.2402860799999988</c:v>
                </c:pt>
                <c:pt idx="6654">
                  <c:v>9.2416749599999992</c:v>
                </c:pt>
                <c:pt idx="6655">
                  <c:v>9.2430638399999996</c:v>
                </c:pt>
                <c:pt idx="6656">
                  <c:v>9.2444529600000003</c:v>
                </c:pt>
                <c:pt idx="6657">
                  <c:v>9.2458418400000024</c:v>
                </c:pt>
                <c:pt idx="6658">
                  <c:v>9.2472167999999986</c:v>
                </c:pt>
                <c:pt idx="6659">
                  <c:v>9.2486195999999996</c:v>
                </c:pt>
                <c:pt idx="6660">
                  <c:v>9.25000848</c:v>
                </c:pt>
                <c:pt idx="6661">
                  <c:v>9.2513973600000003</c:v>
                </c:pt>
                <c:pt idx="6662">
                  <c:v>9.2527833600000022</c:v>
                </c:pt>
                <c:pt idx="6663">
                  <c:v>9.2541722399999991</c:v>
                </c:pt>
                <c:pt idx="6664">
                  <c:v>9.2555611200000012</c:v>
                </c:pt>
                <c:pt idx="6665">
                  <c:v>9.2569500000000016</c:v>
                </c:pt>
                <c:pt idx="6666">
                  <c:v>9.2583388800000002</c:v>
                </c:pt>
                <c:pt idx="6667">
                  <c:v>9.2597277599999988</c:v>
                </c:pt>
                <c:pt idx="6668">
                  <c:v>9.2611166400000009</c:v>
                </c:pt>
                <c:pt idx="6669">
                  <c:v>9.2625055200000048</c:v>
                </c:pt>
                <c:pt idx="6670">
                  <c:v>9.2638944000000034</c:v>
                </c:pt>
                <c:pt idx="6671">
                  <c:v>9.2652835200000023</c:v>
                </c:pt>
                <c:pt idx="6672">
                  <c:v>9.2666750400000009</c:v>
                </c:pt>
                <c:pt idx="6673">
                  <c:v>9.2680639199999995</c:v>
                </c:pt>
                <c:pt idx="6674">
                  <c:v>9.2694528000000069</c:v>
                </c:pt>
                <c:pt idx="6675">
                  <c:v>9.2708416800000002</c:v>
                </c:pt>
                <c:pt idx="6676">
                  <c:v>9.2722305600000006</c:v>
                </c:pt>
                <c:pt idx="6677">
                  <c:v>9.2736194400000009</c:v>
                </c:pt>
                <c:pt idx="6678">
                  <c:v>9.2749972800000009</c:v>
                </c:pt>
                <c:pt idx="6679">
                  <c:v>9.2763890400000015</c:v>
                </c:pt>
                <c:pt idx="6680">
                  <c:v>9.2777779200000019</c:v>
                </c:pt>
                <c:pt idx="6681">
                  <c:v>9.2791668000000023</c:v>
                </c:pt>
                <c:pt idx="6682">
                  <c:v>9.2805556800000009</c:v>
                </c:pt>
                <c:pt idx="6683">
                  <c:v>9.2819445600000012</c:v>
                </c:pt>
                <c:pt idx="6684">
                  <c:v>9.2833334399999998</c:v>
                </c:pt>
                <c:pt idx="6685">
                  <c:v>9.2847223200000002</c:v>
                </c:pt>
                <c:pt idx="6686">
                  <c:v>9.2861111999999988</c:v>
                </c:pt>
                <c:pt idx="6687">
                  <c:v>9.2875000800000009</c:v>
                </c:pt>
                <c:pt idx="6688">
                  <c:v>9.2888889599999995</c:v>
                </c:pt>
                <c:pt idx="6689">
                  <c:v>9.2902778400000017</c:v>
                </c:pt>
                <c:pt idx="6690">
                  <c:v>9.2916667199999985</c:v>
                </c:pt>
                <c:pt idx="6691">
                  <c:v>9.2930556000000024</c:v>
                </c:pt>
                <c:pt idx="6692">
                  <c:v>9.294444480000001</c:v>
                </c:pt>
                <c:pt idx="6693">
                  <c:v>9.2958333600000014</c:v>
                </c:pt>
                <c:pt idx="6694">
                  <c:v>9.29722224</c:v>
                </c:pt>
                <c:pt idx="6695">
                  <c:v>9.298611119999995</c:v>
                </c:pt>
                <c:pt idx="6696">
                  <c:v>9.3000000000000025</c:v>
                </c:pt>
                <c:pt idx="6697">
                  <c:v>9.3013888800000011</c:v>
                </c:pt>
                <c:pt idx="6698">
                  <c:v>9.3027777600000015</c:v>
                </c:pt>
                <c:pt idx="6699">
                  <c:v>9.30416664</c:v>
                </c:pt>
                <c:pt idx="6700">
                  <c:v>9.3055555200000075</c:v>
                </c:pt>
                <c:pt idx="6701">
                  <c:v>9.3069444000000008</c:v>
                </c:pt>
                <c:pt idx="6702">
                  <c:v>9.3083335200000015</c:v>
                </c:pt>
                <c:pt idx="6703">
                  <c:v>9.3097224000000001</c:v>
                </c:pt>
                <c:pt idx="6704">
                  <c:v>9.3111112800000004</c:v>
                </c:pt>
                <c:pt idx="6705">
                  <c:v>9.3125056800000028</c:v>
                </c:pt>
                <c:pt idx="6706">
                  <c:v>9.3138945600000067</c:v>
                </c:pt>
                <c:pt idx="6707">
                  <c:v>9.31528344</c:v>
                </c:pt>
                <c:pt idx="6708">
                  <c:v>9.3166723200000003</c:v>
                </c:pt>
                <c:pt idx="6709">
                  <c:v>9.3180612000000007</c:v>
                </c:pt>
                <c:pt idx="6710">
                  <c:v>9.3194500800000046</c:v>
                </c:pt>
                <c:pt idx="6711">
                  <c:v>9.3208389600000014</c:v>
                </c:pt>
                <c:pt idx="6712">
                  <c:v>9.32222784</c:v>
                </c:pt>
                <c:pt idx="6713">
                  <c:v>9.3236167200000004</c:v>
                </c:pt>
                <c:pt idx="6714">
                  <c:v>9.3250056000000008</c:v>
                </c:pt>
                <c:pt idx="6715">
                  <c:v>9.3263918400000012</c:v>
                </c:pt>
                <c:pt idx="6716">
                  <c:v>9.3277807200000016</c:v>
                </c:pt>
                <c:pt idx="6717">
                  <c:v>9.3291722400000037</c:v>
                </c:pt>
                <c:pt idx="6718">
                  <c:v>9.3305611199999987</c:v>
                </c:pt>
                <c:pt idx="6719">
                  <c:v>9.3319500000000009</c:v>
                </c:pt>
                <c:pt idx="6720">
                  <c:v>9.3333388800000012</c:v>
                </c:pt>
                <c:pt idx="6721">
                  <c:v>9.3347277599999998</c:v>
                </c:pt>
                <c:pt idx="6722">
                  <c:v>9.3361166400000002</c:v>
                </c:pt>
                <c:pt idx="6723">
                  <c:v>9.3375055200000006</c:v>
                </c:pt>
                <c:pt idx="6724">
                  <c:v>9.3388944000000009</c:v>
                </c:pt>
                <c:pt idx="6725">
                  <c:v>9.3402835200000016</c:v>
                </c:pt>
                <c:pt idx="6726">
                  <c:v>9.3416724000000002</c:v>
                </c:pt>
                <c:pt idx="6727">
                  <c:v>9.3430612800000006</c:v>
                </c:pt>
                <c:pt idx="6728">
                  <c:v>9.3444501600000009</c:v>
                </c:pt>
                <c:pt idx="6729">
                  <c:v>9.3458416800000013</c:v>
                </c:pt>
                <c:pt idx="6730">
                  <c:v>9.3472195200000012</c:v>
                </c:pt>
                <c:pt idx="6731">
                  <c:v>9.3486083999999998</c:v>
                </c:pt>
                <c:pt idx="6732">
                  <c:v>9.3499972800000002</c:v>
                </c:pt>
                <c:pt idx="6733">
                  <c:v>9.3513861600000006</c:v>
                </c:pt>
                <c:pt idx="6734">
                  <c:v>9.3527750400000027</c:v>
                </c:pt>
                <c:pt idx="6735">
                  <c:v>9.3541639200000013</c:v>
                </c:pt>
                <c:pt idx="6736">
                  <c:v>9.3555528000000141</c:v>
                </c:pt>
                <c:pt idx="6737">
                  <c:v>9.356941680000002</c:v>
                </c:pt>
                <c:pt idx="6738">
                  <c:v>9.3583305600000042</c:v>
                </c:pt>
                <c:pt idx="6739">
                  <c:v>9.3597194400000028</c:v>
                </c:pt>
                <c:pt idx="6740">
                  <c:v>9.3611083200000014</c:v>
                </c:pt>
                <c:pt idx="6741">
                  <c:v>9.3624972000000142</c:v>
                </c:pt>
                <c:pt idx="6742">
                  <c:v>9.3638860800000092</c:v>
                </c:pt>
                <c:pt idx="6743">
                  <c:v>9.3652749600000043</c:v>
                </c:pt>
                <c:pt idx="6744">
                  <c:v>9.3666638400000028</c:v>
                </c:pt>
                <c:pt idx="6745">
                  <c:v>9.36805296</c:v>
                </c:pt>
                <c:pt idx="6746">
                  <c:v>9.3694418400000092</c:v>
                </c:pt>
                <c:pt idx="6747">
                  <c:v>9.3708307200000043</c:v>
                </c:pt>
                <c:pt idx="6748">
                  <c:v>9.3722196000000046</c:v>
                </c:pt>
                <c:pt idx="6749">
                  <c:v>9.3736084800000015</c:v>
                </c:pt>
                <c:pt idx="6750">
                  <c:v>9.3749973600000001</c:v>
                </c:pt>
                <c:pt idx="6751">
                  <c:v>9.3763862400000075</c:v>
                </c:pt>
                <c:pt idx="6752">
                  <c:v>9.3777751200000008</c:v>
                </c:pt>
                <c:pt idx="6753">
                  <c:v>9.3791640000000047</c:v>
                </c:pt>
                <c:pt idx="6754">
                  <c:v>9.3805555200000068</c:v>
                </c:pt>
                <c:pt idx="6755">
                  <c:v>9.3819472800000003</c:v>
                </c:pt>
                <c:pt idx="6756">
                  <c:v>9.3833361600000007</c:v>
                </c:pt>
                <c:pt idx="6757">
                  <c:v>9.3847250400000011</c:v>
                </c:pt>
                <c:pt idx="6758">
                  <c:v>9.3861139200000014</c:v>
                </c:pt>
                <c:pt idx="6759">
                  <c:v>9.3875028000000071</c:v>
                </c:pt>
                <c:pt idx="6760">
                  <c:v>9.3888916800000004</c:v>
                </c:pt>
                <c:pt idx="6761">
                  <c:v>9.3902805600000008</c:v>
                </c:pt>
                <c:pt idx="6762">
                  <c:v>9.3916694400000011</c:v>
                </c:pt>
                <c:pt idx="6763">
                  <c:v>9.3930583200000015</c:v>
                </c:pt>
                <c:pt idx="6764">
                  <c:v>9.3944472000000108</c:v>
                </c:pt>
                <c:pt idx="6765">
                  <c:v>9.3958360800000094</c:v>
                </c:pt>
                <c:pt idx="6766">
                  <c:v>9.3972249599999991</c:v>
                </c:pt>
                <c:pt idx="6767">
                  <c:v>9.3986138400000012</c:v>
                </c:pt>
                <c:pt idx="6768">
                  <c:v>9.4000029600000037</c:v>
                </c:pt>
                <c:pt idx="6769">
                  <c:v>9.4013889600000002</c:v>
                </c:pt>
                <c:pt idx="6770">
                  <c:v>9.4027778400000006</c:v>
                </c:pt>
                <c:pt idx="6771">
                  <c:v>9.404166720000001</c:v>
                </c:pt>
                <c:pt idx="6772">
                  <c:v>9.4055556000000067</c:v>
                </c:pt>
                <c:pt idx="6773">
                  <c:v>9.4069444800000035</c:v>
                </c:pt>
                <c:pt idx="6774">
                  <c:v>9.4083333600000003</c:v>
                </c:pt>
                <c:pt idx="6775">
                  <c:v>9.4097222400000007</c:v>
                </c:pt>
                <c:pt idx="6776">
                  <c:v>9.4111111199999993</c:v>
                </c:pt>
                <c:pt idx="6777">
                  <c:v>9.4125000000000068</c:v>
                </c:pt>
                <c:pt idx="6778">
                  <c:v>9.4138888800000018</c:v>
                </c:pt>
                <c:pt idx="6779">
                  <c:v>9.4152806400000042</c:v>
                </c:pt>
                <c:pt idx="6780">
                  <c:v>9.4166724000000013</c:v>
                </c:pt>
                <c:pt idx="6781">
                  <c:v>9.4180639199999998</c:v>
                </c:pt>
                <c:pt idx="6782">
                  <c:v>9.4194388800000048</c:v>
                </c:pt>
                <c:pt idx="6783">
                  <c:v>9.4208277600000017</c:v>
                </c:pt>
                <c:pt idx="6784">
                  <c:v>9.422216640000002</c:v>
                </c:pt>
                <c:pt idx="6785">
                  <c:v>9.4236055200000024</c:v>
                </c:pt>
                <c:pt idx="6786">
                  <c:v>9.4250083200000034</c:v>
                </c:pt>
                <c:pt idx="6787">
                  <c:v>9.4263835200000017</c:v>
                </c:pt>
                <c:pt idx="6788">
                  <c:v>9.4277860800000024</c:v>
                </c:pt>
                <c:pt idx="6789">
                  <c:v>9.429174960000001</c:v>
                </c:pt>
                <c:pt idx="6790">
                  <c:v>9.4305638400000014</c:v>
                </c:pt>
                <c:pt idx="6791">
                  <c:v>9.4319529600000003</c:v>
                </c:pt>
                <c:pt idx="6792">
                  <c:v>9.4333418400000024</c:v>
                </c:pt>
                <c:pt idx="6793">
                  <c:v>9.434730720000001</c:v>
                </c:pt>
                <c:pt idx="6794">
                  <c:v>9.4361056800000025</c:v>
                </c:pt>
                <c:pt idx="6795">
                  <c:v>9.43750848</c:v>
                </c:pt>
                <c:pt idx="6796">
                  <c:v>9.4388973600000003</c:v>
                </c:pt>
                <c:pt idx="6797">
                  <c:v>9.4402862400000007</c:v>
                </c:pt>
                <c:pt idx="6798">
                  <c:v>9.4416722399999991</c:v>
                </c:pt>
                <c:pt idx="6799">
                  <c:v>9.4430611199999994</c:v>
                </c:pt>
                <c:pt idx="6800">
                  <c:v>9.4444500000000016</c:v>
                </c:pt>
                <c:pt idx="6801">
                  <c:v>9.4458417600000004</c:v>
                </c:pt>
                <c:pt idx="6802">
                  <c:v>9.4472306400000008</c:v>
                </c:pt>
                <c:pt idx="6803">
                  <c:v>9.4486195200000012</c:v>
                </c:pt>
                <c:pt idx="6804">
                  <c:v>9.4500084000000015</c:v>
                </c:pt>
                <c:pt idx="6805">
                  <c:v>9.4513972800000037</c:v>
                </c:pt>
                <c:pt idx="6806">
                  <c:v>9.4527861600000094</c:v>
                </c:pt>
                <c:pt idx="6807">
                  <c:v>9.4541750400000009</c:v>
                </c:pt>
                <c:pt idx="6808">
                  <c:v>9.4555639200000048</c:v>
                </c:pt>
                <c:pt idx="6809">
                  <c:v>9.4569528000000069</c:v>
                </c:pt>
                <c:pt idx="6810">
                  <c:v>9.4583277599999995</c:v>
                </c:pt>
                <c:pt idx="6811">
                  <c:v>9.4597224000000004</c:v>
                </c:pt>
                <c:pt idx="6812">
                  <c:v>9.4611112800000008</c:v>
                </c:pt>
                <c:pt idx="6813">
                  <c:v>9.4625001600000047</c:v>
                </c:pt>
                <c:pt idx="6814">
                  <c:v>9.4638890400000086</c:v>
                </c:pt>
                <c:pt idx="6815">
                  <c:v>9.4652779200000037</c:v>
                </c:pt>
                <c:pt idx="6816">
                  <c:v>9.4666668000000094</c:v>
                </c:pt>
                <c:pt idx="6817">
                  <c:v>9.4680556800000009</c:v>
                </c:pt>
                <c:pt idx="6818">
                  <c:v>9.4694445600000119</c:v>
                </c:pt>
                <c:pt idx="6819">
                  <c:v>9.4708334400000016</c:v>
                </c:pt>
                <c:pt idx="6820">
                  <c:v>9.4722223200000002</c:v>
                </c:pt>
                <c:pt idx="6821">
                  <c:v>9.4736112000000006</c:v>
                </c:pt>
                <c:pt idx="6822">
                  <c:v>9.4750000800000027</c:v>
                </c:pt>
                <c:pt idx="6823">
                  <c:v>9.4763860800000028</c:v>
                </c:pt>
                <c:pt idx="6824">
                  <c:v>9.4777749600000014</c:v>
                </c:pt>
                <c:pt idx="6825">
                  <c:v>9.479166720000002</c:v>
                </c:pt>
                <c:pt idx="6826">
                  <c:v>9.4805556000000042</c:v>
                </c:pt>
                <c:pt idx="6827">
                  <c:v>9.481944480000001</c:v>
                </c:pt>
                <c:pt idx="6828">
                  <c:v>9.4833333600000014</c:v>
                </c:pt>
                <c:pt idx="6829">
                  <c:v>9.48472224</c:v>
                </c:pt>
                <c:pt idx="6830">
                  <c:v>9.4861111200000003</c:v>
                </c:pt>
                <c:pt idx="6831">
                  <c:v>9.4875000000000043</c:v>
                </c:pt>
                <c:pt idx="6832">
                  <c:v>9.4888888800000011</c:v>
                </c:pt>
                <c:pt idx="6833">
                  <c:v>9.4902777599999997</c:v>
                </c:pt>
                <c:pt idx="6834">
                  <c:v>9.49166664</c:v>
                </c:pt>
                <c:pt idx="6835">
                  <c:v>9.4930584000000025</c:v>
                </c:pt>
                <c:pt idx="6836">
                  <c:v>9.4944501600000013</c:v>
                </c:pt>
                <c:pt idx="6837">
                  <c:v>9.4958390400000106</c:v>
                </c:pt>
                <c:pt idx="6838">
                  <c:v>9.4972279200000003</c:v>
                </c:pt>
                <c:pt idx="6839">
                  <c:v>9.4986168000000024</c:v>
                </c:pt>
                <c:pt idx="6840">
                  <c:v>9.500005680000001</c:v>
                </c:pt>
                <c:pt idx="6841">
                  <c:v>9.5013945600000014</c:v>
                </c:pt>
                <c:pt idx="6842">
                  <c:v>9.50278344</c:v>
                </c:pt>
                <c:pt idx="6843">
                  <c:v>9.5041723200000003</c:v>
                </c:pt>
                <c:pt idx="6844">
                  <c:v>9.5055612000000007</c:v>
                </c:pt>
                <c:pt idx="6845">
                  <c:v>9.5069500800000011</c:v>
                </c:pt>
                <c:pt idx="6846">
                  <c:v>9.5083389599999997</c:v>
                </c:pt>
                <c:pt idx="6847">
                  <c:v>9.50972784</c:v>
                </c:pt>
                <c:pt idx="6848">
                  <c:v>9.5111167200000004</c:v>
                </c:pt>
                <c:pt idx="6849">
                  <c:v>9.5125056000000008</c:v>
                </c:pt>
                <c:pt idx="6850">
                  <c:v>9.5138944800000012</c:v>
                </c:pt>
                <c:pt idx="6851">
                  <c:v>9.5152833600000015</c:v>
                </c:pt>
                <c:pt idx="6852">
                  <c:v>9.5166751199999986</c:v>
                </c:pt>
                <c:pt idx="6853">
                  <c:v>9.518063999999999</c:v>
                </c:pt>
                <c:pt idx="6854">
                  <c:v>9.5194528800000047</c:v>
                </c:pt>
                <c:pt idx="6855">
                  <c:v>9.5208417599999997</c:v>
                </c:pt>
                <c:pt idx="6856">
                  <c:v>9.5222306400000001</c:v>
                </c:pt>
                <c:pt idx="6857">
                  <c:v>9.5236166400000002</c:v>
                </c:pt>
                <c:pt idx="6858">
                  <c:v>9.5250055200000006</c:v>
                </c:pt>
                <c:pt idx="6859">
                  <c:v>9.5263972800000012</c:v>
                </c:pt>
                <c:pt idx="6860">
                  <c:v>9.5277751199999994</c:v>
                </c:pt>
                <c:pt idx="6861">
                  <c:v>9.5291640000000015</c:v>
                </c:pt>
                <c:pt idx="6862">
                  <c:v>9.5305528800000037</c:v>
                </c:pt>
                <c:pt idx="6863">
                  <c:v>9.5319417599999987</c:v>
                </c:pt>
                <c:pt idx="6864">
                  <c:v>9.5333306400000009</c:v>
                </c:pt>
                <c:pt idx="6865">
                  <c:v>9.5347195200000012</c:v>
                </c:pt>
                <c:pt idx="6866">
                  <c:v>9.5361083999999998</c:v>
                </c:pt>
                <c:pt idx="6867">
                  <c:v>9.5374972800000002</c:v>
                </c:pt>
                <c:pt idx="6868">
                  <c:v>9.5388861600000006</c:v>
                </c:pt>
                <c:pt idx="6869">
                  <c:v>9.5402750399999992</c:v>
                </c:pt>
                <c:pt idx="6870">
                  <c:v>9.5416639199999995</c:v>
                </c:pt>
                <c:pt idx="6871">
                  <c:v>9.5430528000000017</c:v>
                </c:pt>
                <c:pt idx="6872">
                  <c:v>9.5444416799999985</c:v>
                </c:pt>
                <c:pt idx="6873">
                  <c:v>9.5458305600000042</c:v>
                </c:pt>
                <c:pt idx="6874">
                  <c:v>9.5472194399999992</c:v>
                </c:pt>
                <c:pt idx="6875">
                  <c:v>9.5486083199999996</c:v>
                </c:pt>
                <c:pt idx="6876">
                  <c:v>9.5499945600000018</c:v>
                </c:pt>
                <c:pt idx="6877">
                  <c:v>9.5513834399999986</c:v>
                </c:pt>
                <c:pt idx="6878">
                  <c:v>9.5527723200000025</c:v>
                </c:pt>
                <c:pt idx="6879">
                  <c:v>9.5541611999999994</c:v>
                </c:pt>
                <c:pt idx="6880">
                  <c:v>9.5555500800000068</c:v>
                </c:pt>
                <c:pt idx="6881">
                  <c:v>9.5569389600000001</c:v>
                </c:pt>
                <c:pt idx="6882">
                  <c:v>9.5583278400000005</c:v>
                </c:pt>
                <c:pt idx="6883">
                  <c:v>9.5597167200000008</c:v>
                </c:pt>
                <c:pt idx="6884">
                  <c:v>9.5611056000000012</c:v>
                </c:pt>
                <c:pt idx="6885">
                  <c:v>9.5624944800000087</c:v>
                </c:pt>
                <c:pt idx="6886">
                  <c:v>9.5638862400000075</c:v>
                </c:pt>
                <c:pt idx="6887">
                  <c:v>9.5652751200000008</c:v>
                </c:pt>
                <c:pt idx="6888">
                  <c:v>9.5666640000000047</c:v>
                </c:pt>
                <c:pt idx="6889">
                  <c:v>9.5680528800000015</c:v>
                </c:pt>
                <c:pt idx="6890">
                  <c:v>9.5694417600000001</c:v>
                </c:pt>
                <c:pt idx="6891">
                  <c:v>9.5708335200000008</c:v>
                </c:pt>
                <c:pt idx="6892">
                  <c:v>9.5722250400000011</c:v>
                </c:pt>
                <c:pt idx="6893">
                  <c:v>9.5736139200000014</c:v>
                </c:pt>
                <c:pt idx="6894">
                  <c:v>9.5750056800000003</c:v>
                </c:pt>
                <c:pt idx="6895">
                  <c:v>9.5763945600000007</c:v>
                </c:pt>
                <c:pt idx="6896">
                  <c:v>9.577783440000001</c:v>
                </c:pt>
                <c:pt idx="6897">
                  <c:v>9.5791723200000014</c:v>
                </c:pt>
                <c:pt idx="6898">
                  <c:v>9.5805612</c:v>
                </c:pt>
                <c:pt idx="6899">
                  <c:v>9.5819500799999986</c:v>
                </c:pt>
                <c:pt idx="6900">
                  <c:v>9.5833360800000023</c:v>
                </c:pt>
                <c:pt idx="6901">
                  <c:v>9.5847278400000011</c:v>
                </c:pt>
                <c:pt idx="6902">
                  <c:v>9.5861167200000015</c:v>
                </c:pt>
                <c:pt idx="6903">
                  <c:v>9.5875029600000037</c:v>
                </c:pt>
                <c:pt idx="6904">
                  <c:v>9.5888944800000004</c:v>
                </c:pt>
                <c:pt idx="6905">
                  <c:v>9.590283359999999</c:v>
                </c:pt>
                <c:pt idx="6906">
                  <c:v>9.5916722400000012</c:v>
                </c:pt>
                <c:pt idx="6907">
                  <c:v>9.5930611199999998</c:v>
                </c:pt>
                <c:pt idx="6908">
                  <c:v>9.5944500000000001</c:v>
                </c:pt>
                <c:pt idx="6909">
                  <c:v>9.5958388800000005</c:v>
                </c:pt>
                <c:pt idx="6910">
                  <c:v>9.5972251199999992</c:v>
                </c:pt>
                <c:pt idx="6911">
                  <c:v>9.5986140000000013</c:v>
                </c:pt>
                <c:pt idx="6912">
                  <c:v>9.6000055200000016</c:v>
                </c:pt>
                <c:pt idx="6913">
                  <c:v>9.6013944000000002</c:v>
                </c:pt>
                <c:pt idx="6914">
                  <c:v>9.6027861600000008</c:v>
                </c:pt>
                <c:pt idx="6915">
                  <c:v>9.6041750399999994</c:v>
                </c:pt>
                <c:pt idx="6916">
                  <c:v>9.6055639200000016</c:v>
                </c:pt>
                <c:pt idx="6917">
                  <c:v>9.6069528000000002</c:v>
                </c:pt>
                <c:pt idx="6918">
                  <c:v>9.6083416799999988</c:v>
                </c:pt>
                <c:pt idx="6919">
                  <c:v>9.6097305600000027</c:v>
                </c:pt>
                <c:pt idx="6920">
                  <c:v>9.6111194399999995</c:v>
                </c:pt>
                <c:pt idx="6921">
                  <c:v>9.6125083200000034</c:v>
                </c:pt>
                <c:pt idx="6922">
                  <c:v>9.6138972000000003</c:v>
                </c:pt>
                <c:pt idx="6923">
                  <c:v>9.6152860800000024</c:v>
                </c:pt>
                <c:pt idx="6924">
                  <c:v>9.6166612800000024</c:v>
                </c:pt>
                <c:pt idx="6925">
                  <c:v>9.6180638399999996</c:v>
                </c:pt>
                <c:pt idx="6926">
                  <c:v>9.6194529600000003</c:v>
                </c:pt>
                <c:pt idx="6927">
                  <c:v>9.6208418400000024</c:v>
                </c:pt>
                <c:pt idx="6928">
                  <c:v>9.6222168000000003</c:v>
                </c:pt>
                <c:pt idx="6929">
                  <c:v>9.6236196000000014</c:v>
                </c:pt>
                <c:pt idx="6930">
                  <c:v>9.6250056000000015</c:v>
                </c:pt>
                <c:pt idx="6931">
                  <c:v>9.6263973600000003</c:v>
                </c:pt>
                <c:pt idx="6932">
                  <c:v>9.6277833599999987</c:v>
                </c:pt>
                <c:pt idx="6933">
                  <c:v>9.6291751199999993</c:v>
                </c:pt>
                <c:pt idx="6934">
                  <c:v>9.6305639999999997</c:v>
                </c:pt>
                <c:pt idx="6935">
                  <c:v>9.6319528800000001</c:v>
                </c:pt>
                <c:pt idx="6936">
                  <c:v>9.6333388800000002</c:v>
                </c:pt>
                <c:pt idx="6937">
                  <c:v>9.6347306400000008</c:v>
                </c:pt>
                <c:pt idx="6938">
                  <c:v>9.6361195200000012</c:v>
                </c:pt>
                <c:pt idx="6939">
                  <c:v>9.6375083999999998</c:v>
                </c:pt>
                <c:pt idx="6940">
                  <c:v>9.6375083999999998</c:v>
                </c:pt>
                <c:pt idx="6941">
                  <c:v>9.6388972800000019</c:v>
                </c:pt>
                <c:pt idx="6942">
                  <c:v>9.6402861599999987</c:v>
                </c:pt>
                <c:pt idx="6943">
                  <c:v>9.6416750399999991</c:v>
                </c:pt>
                <c:pt idx="6944">
                  <c:v>9.6430639199999995</c:v>
                </c:pt>
                <c:pt idx="6945">
                  <c:v>9.6444446400000015</c:v>
                </c:pt>
                <c:pt idx="6946">
                  <c:v>9.6458335200000018</c:v>
                </c:pt>
                <c:pt idx="6947">
                  <c:v>9.6472223999999986</c:v>
                </c:pt>
                <c:pt idx="6948">
                  <c:v>9.6486112799999972</c:v>
                </c:pt>
                <c:pt idx="6949">
                  <c:v>9.6500001600000012</c:v>
                </c:pt>
                <c:pt idx="6950">
                  <c:v>9.6513890400000015</c:v>
                </c:pt>
                <c:pt idx="6951">
                  <c:v>9.6527779200000037</c:v>
                </c:pt>
                <c:pt idx="6952">
                  <c:v>9.6541668000000023</c:v>
                </c:pt>
                <c:pt idx="6953">
                  <c:v>9.6555556800000026</c:v>
                </c:pt>
                <c:pt idx="6954">
                  <c:v>9.6569445600000048</c:v>
                </c:pt>
                <c:pt idx="6955">
                  <c:v>9.6583334399999998</c:v>
                </c:pt>
                <c:pt idx="6956">
                  <c:v>9.659722320000002</c:v>
                </c:pt>
                <c:pt idx="6957">
                  <c:v>9.6611111999999988</c:v>
                </c:pt>
                <c:pt idx="6958">
                  <c:v>9.6624972000000078</c:v>
                </c:pt>
                <c:pt idx="6959">
                  <c:v>9.6638860800000028</c:v>
                </c:pt>
                <c:pt idx="6960">
                  <c:v>9.6652778400000017</c:v>
                </c:pt>
                <c:pt idx="6961">
                  <c:v>9.666666720000002</c:v>
                </c:pt>
                <c:pt idx="6962">
                  <c:v>9.6680529599999989</c:v>
                </c:pt>
                <c:pt idx="6963">
                  <c:v>9.6694418400000028</c:v>
                </c:pt>
                <c:pt idx="6964">
                  <c:v>9.6708307200000014</c:v>
                </c:pt>
                <c:pt idx="6965">
                  <c:v>9.6722196000000018</c:v>
                </c:pt>
                <c:pt idx="6966">
                  <c:v>9.6736111199999986</c:v>
                </c:pt>
                <c:pt idx="6967">
                  <c:v>9.6750000000000007</c:v>
                </c:pt>
                <c:pt idx="6968">
                  <c:v>9.6763888800000011</c:v>
                </c:pt>
                <c:pt idx="6969">
                  <c:v>9.6777777599999997</c:v>
                </c:pt>
                <c:pt idx="6970">
                  <c:v>9.6791695200000021</c:v>
                </c:pt>
                <c:pt idx="6971">
                  <c:v>9.6805583999999989</c:v>
                </c:pt>
                <c:pt idx="6972">
                  <c:v>9.6819501599999995</c:v>
                </c:pt>
                <c:pt idx="6973">
                  <c:v>9.6833390400000017</c:v>
                </c:pt>
                <c:pt idx="6974">
                  <c:v>9.6847279199999985</c:v>
                </c:pt>
                <c:pt idx="6975">
                  <c:v>9.6861168000000006</c:v>
                </c:pt>
                <c:pt idx="6976">
                  <c:v>9.687505680000001</c:v>
                </c:pt>
                <c:pt idx="6977">
                  <c:v>9.6888945600000014</c:v>
                </c:pt>
                <c:pt idx="6978">
                  <c:v>9.6902834399999982</c:v>
                </c:pt>
                <c:pt idx="6979">
                  <c:v>9.6916723199999986</c:v>
                </c:pt>
                <c:pt idx="6980">
                  <c:v>9.6930612000000007</c:v>
                </c:pt>
                <c:pt idx="6981">
                  <c:v>9.6944500800000011</c:v>
                </c:pt>
                <c:pt idx="6982">
                  <c:v>9.6958389600000014</c:v>
                </c:pt>
                <c:pt idx="6983">
                  <c:v>9.6972278399999983</c:v>
                </c:pt>
                <c:pt idx="6984">
                  <c:v>9.6986140799999987</c:v>
                </c:pt>
                <c:pt idx="6985">
                  <c:v>9.7000029600000008</c:v>
                </c:pt>
                <c:pt idx="6986">
                  <c:v>9.7013918399999994</c:v>
                </c:pt>
                <c:pt idx="6987">
                  <c:v>9.7027833600000015</c:v>
                </c:pt>
                <c:pt idx="6988">
                  <c:v>9.7041722400000019</c:v>
                </c:pt>
                <c:pt idx="6989">
                  <c:v>9.7055611199999987</c:v>
                </c:pt>
                <c:pt idx="6990">
                  <c:v>9.7069500000000009</c:v>
                </c:pt>
                <c:pt idx="6991">
                  <c:v>9.7083362400000013</c:v>
                </c:pt>
                <c:pt idx="6992">
                  <c:v>9.7097277599999998</c:v>
                </c:pt>
                <c:pt idx="6993">
                  <c:v>9.7111166399999984</c:v>
                </c:pt>
                <c:pt idx="6994">
                  <c:v>9.7125055200000023</c:v>
                </c:pt>
                <c:pt idx="6995">
                  <c:v>9.7138946400000012</c:v>
                </c:pt>
                <c:pt idx="6996">
                  <c:v>9.7152835200000016</c:v>
                </c:pt>
                <c:pt idx="6997">
                  <c:v>9.7166723999999984</c:v>
                </c:pt>
                <c:pt idx="6998">
                  <c:v>9.7180500000000016</c:v>
                </c:pt>
                <c:pt idx="6999">
                  <c:v>9.7194417599999987</c:v>
                </c:pt>
                <c:pt idx="7000">
                  <c:v>9.7208306400000009</c:v>
                </c:pt>
                <c:pt idx="7001">
                  <c:v>9.7222195200000012</c:v>
                </c:pt>
                <c:pt idx="7002">
                  <c:v>9.7236083999999998</c:v>
                </c:pt>
                <c:pt idx="7003">
                  <c:v>9.7249972799999984</c:v>
                </c:pt>
                <c:pt idx="7004">
                  <c:v>9.7263861599999988</c:v>
                </c:pt>
                <c:pt idx="7005">
                  <c:v>9.7277750399999992</c:v>
                </c:pt>
                <c:pt idx="7006">
                  <c:v>9.7291639199999995</c:v>
                </c:pt>
                <c:pt idx="7007">
                  <c:v>9.7305528000000017</c:v>
                </c:pt>
                <c:pt idx="7008">
                  <c:v>9.7319416799999985</c:v>
                </c:pt>
                <c:pt idx="7009">
                  <c:v>9.7333305600000006</c:v>
                </c:pt>
                <c:pt idx="7010">
                  <c:v>9.7347194399999992</c:v>
                </c:pt>
                <c:pt idx="7011">
                  <c:v>9.7361056799999997</c:v>
                </c:pt>
                <c:pt idx="7012">
                  <c:v>9.7374945600000018</c:v>
                </c:pt>
                <c:pt idx="7013">
                  <c:v>9.7388834399999986</c:v>
                </c:pt>
                <c:pt idx="7014">
                  <c:v>9.7402749599999972</c:v>
                </c:pt>
                <c:pt idx="7015">
                  <c:v>9.741661199999994</c:v>
                </c:pt>
                <c:pt idx="7016">
                  <c:v>9.7430529599999982</c:v>
                </c:pt>
                <c:pt idx="7017">
                  <c:v>9.7444444799999985</c:v>
                </c:pt>
                <c:pt idx="7018">
                  <c:v>9.7458362400000027</c:v>
                </c:pt>
                <c:pt idx="7019">
                  <c:v>9.7472251199999924</c:v>
                </c:pt>
                <c:pt idx="7020">
                  <c:v>9.7486139999999999</c:v>
                </c:pt>
                <c:pt idx="7021">
                  <c:v>9.750002880000002</c:v>
                </c:pt>
                <c:pt idx="7022">
                  <c:v>9.7513917599999971</c:v>
                </c:pt>
                <c:pt idx="7023">
                  <c:v>9.7527806400000028</c:v>
                </c:pt>
                <c:pt idx="7024">
                  <c:v>9.7541695200000014</c:v>
                </c:pt>
                <c:pt idx="7025">
                  <c:v>9.7555584000000017</c:v>
                </c:pt>
                <c:pt idx="7026">
                  <c:v>9.7569472800000021</c:v>
                </c:pt>
                <c:pt idx="7027">
                  <c:v>9.7583361599999989</c:v>
                </c:pt>
                <c:pt idx="7028">
                  <c:v>9.7597250400000011</c:v>
                </c:pt>
                <c:pt idx="7029">
                  <c:v>9.7611139199999997</c:v>
                </c:pt>
                <c:pt idx="7030">
                  <c:v>9.7625028000000089</c:v>
                </c:pt>
                <c:pt idx="7031">
                  <c:v>9.7638945600000007</c:v>
                </c:pt>
                <c:pt idx="7032">
                  <c:v>9.7652750399999988</c:v>
                </c:pt>
                <c:pt idx="7033">
                  <c:v>9.7666694400000011</c:v>
                </c:pt>
                <c:pt idx="7034">
                  <c:v>9.7680583199999997</c:v>
                </c:pt>
                <c:pt idx="7035">
                  <c:v>9.7694472000000108</c:v>
                </c:pt>
                <c:pt idx="7036">
                  <c:v>9.7708334399999988</c:v>
                </c:pt>
                <c:pt idx="7037">
                  <c:v>9.7722223200000009</c:v>
                </c:pt>
                <c:pt idx="7038">
                  <c:v>9.7736112000000013</c:v>
                </c:pt>
                <c:pt idx="7039">
                  <c:v>9.7750029600000037</c:v>
                </c:pt>
                <c:pt idx="7040">
                  <c:v>9.7763918399999987</c:v>
                </c:pt>
                <c:pt idx="7041">
                  <c:v>9.7777807200000009</c:v>
                </c:pt>
                <c:pt idx="7042">
                  <c:v>9.7791696000000012</c:v>
                </c:pt>
                <c:pt idx="7043">
                  <c:v>9.7805556000000013</c:v>
                </c:pt>
                <c:pt idx="7044">
                  <c:v>9.7819473599999984</c:v>
                </c:pt>
                <c:pt idx="7045">
                  <c:v>9.7833362400000023</c:v>
                </c:pt>
                <c:pt idx="7046">
                  <c:v>9.7847251199999992</c:v>
                </c:pt>
                <c:pt idx="7047">
                  <c:v>9.7861140000000013</c:v>
                </c:pt>
                <c:pt idx="7048">
                  <c:v>9.7875028800000017</c:v>
                </c:pt>
                <c:pt idx="7049">
                  <c:v>9.7888917599999985</c:v>
                </c:pt>
                <c:pt idx="7050">
                  <c:v>9.7902806400000006</c:v>
                </c:pt>
                <c:pt idx="7051">
                  <c:v>9.791669520000001</c:v>
                </c:pt>
                <c:pt idx="7052">
                  <c:v>9.7930612800000016</c:v>
                </c:pt>
                <c:pt idx="7053">
                  <c:v>9.7944388800000013</c:v>
                </c:pt>
                <c:pt idx="7054">
                  <c:v>9.7958277600000017</c:v>
                </c:pt>
                <c:pt idx="7055">
                  <c:v>9.7972166399999985</c:v>
                </c:pt>
                <c:pt idx="7056">
                  <c:v>9.7986055199999988</c:v>
                </c:pt>
                <c:pt idx="7057">
                  <c:v>9.7999946400000013</c:v>
                </c:pt>
                <c:pt idx="7058">
                  <c:v>9.8013835200000017</c:v>
                </c:pt>
                <c:pt idx="7059">
                  <c:v>9.8027724000000021</c:v>
                </c:pt>
                <c:pt idx="7060">
                  <c:v>9.8041612800000006</c:v>
                </c:pt>
                <c:pt idx="7061">
                  <c:v>9.8055528000000116</c:v>
                </c:pt>
                <c:pt idx="7062">
                  <c:v>9.8069416800000013</c:v>
                </c:pt>
                <c:pt idx="7063">
                  <c:v>9.8083305600000017</c:v>
                </c:pt>
                <c:pt idx="7064">
                  <c:v>9.8097194400000021</c:v>
                </c:pt>
                <c:pt idx="7065">
                  <c:v>9.8111083200000007</c:v>
                </c:pt>
                <c:pt idx="7066">
                  <c:v>9.8124972000000117</c:v>
                </c:pt>
                <c:pt idx="7067">
                  <c:v>9.8138889600000017</c:v>
                </c:pt>
                <c:pt idx="7068">
                  <c:v>9.815277840000002</c:v>
                </c:pt>
                <c:pt idx="7069">
                  <c:v>9.8166667200000024</c:v>
                </c:pt>
                <c:pt idx="7070">
                  <c:v>9.818055600000001</c:v>
                </c:pt>
                <c:pt idx="7071">
                  <c:v>9.8194444800000067</c:v>
                </c:pt>
                <c:pt idx="7072">
                  <c:v>9.8208333600000017</c:v>
                </c:pt>
                <c:pt idx="7073">
                  <c:v>9.8222222400000021</c:v>
                </c:pt>
                <c:pt idx="7074">
                  <c:v>9.8236111199999989</c:v>
                </c:pt>
                <c:pt idx="7075">
                  <c:v>9.8250000000000028</c:v>
                </c:pt>
                <c:pt idx="7076">
                  <c:v>9.8263888800000014</c:v>
                </c:pt>
                <c:pt idx="7077">
                  <c:v>9.8277777599999983</c:v>
                </c:pt>
                <c:pt idx="7078">
                  <c:v>9.8291666400000022</c:v>
                </c:pt>
                <c:pt idx="7079">
                  <c:v>9.8305555200000008</c:v>
                </c:pt>
                <c:pt idx="7080">
                  <c:v>9.8319446400000015</c:v>
                </c:pt>
                <c:pt idx="7081">
                  <c:v>9.8333335200000018</c:v>
                </c:pt>
                <c:pt idx="7082">
                  <c:v>9.8347223999999986</c:v>
                </c:pt>
                <c:pt idx="7083">
                  <c:v>9.8361112800000008</c:v>
                </c:pt>
                <c:pt idx="7084">
                  <c:v>9.8375001600000012</c:v>
                </c:pt>
                <c:pt idx="7085">
                  <c:v>9.8388890400000015</c:v>
                </c:pt>
                <c:pt idx="7086">
                  <c:v>9.8402779200000019</c:v>
                </c:pt>
                <c:pt idx="7087">
                  <c:v>9.8416668000000023</c:v>
                </c:pt>
                <c:pt idx="7088">
                  <c:v>9.8430556800000009</c:v>
                </c:pt>
                <c:pt idx="7089">
                  <c:v>9.8444472000000047</c:v>
                </c:pt>
                <c:pt idx="7090">
                  <c:v>9.8458360800000086</c:v>
                </c:pt>
                <c:pt idx="7091">
                  <c:v>9.8472249600000019</c:v>
                </c:pt>
                <c:pt idx="7092">
                  <c:v>9.8486140800000008</c:v>
                </c:pt>
                <c:pt idx="7093">
                  <c:v>9.8500029600000047</c:v>
                </c:pt>
                <c:pt idx="7094">
                  <c:v>9.8513918400000016</c:v>
                </c:pt>
                <c:pt idx="7095">
                  <c:v>9.8527807200000108</c:v>
                </c:pt>
                <c:pt idx="7096">
                  <c:v>9.8541696000000023</c:v>
                </c:pt>
                <c:pt idx="7097">
                  <c:v>9.8555584800000027</c:v>
                </c:pt>
                <c:pt idx="7098">
                  <c:v>9.8569473600000048</c:v>
                </c:pt>
                <c:pt idx="7099">
                  <c:v>9.8583333600000014</c:v>
                </c:pt>
                <c:pt idx="7100">
                  <c:v>9.859727760000002</c:v>
                </c:pt>
                <c:pt idx="7101">
                  <c:v>9.8611166400000023</c:v>
                </c:pt>
                <c:pt idx="7102">
                  <c:v>9.8625055200000116</c:v>
                </c:pt>
                <c:pt idx="7103">
                  <c:v>9.8638946400000087</c:v>
                </c:pt>
                <c:pt idx="7104">
                  <c:v>9.8652835200000091</c:v>
                </c:pt>
                <c:pt idx="7105">
                  <c:v>9.8666724000000023</c:v>
                </c:pt>
                <c:pt idx="7106">
                  <c:v>9.8680612800000009</c:v>
                </c:pt>
                <c:pt idx="7107">
                  <c:v>9.8694501600000066</c:v>
                </c:pt>
                <c:pt idx="7108">
                  <c:v>9.8708390400000088</c:v>
                </c:pt>
                <c:pt idx="7109">
                  <c:v>9.872227920000002</c:v>
                </c:pt>
                <c:pt idx="7110">
                  <c:v>9.8736168000000077</c:v>
                </c:pt>
                <c:pt idx="7111">
                  <c:v>9.8750056800000028</c:v>
                </c:pt>
                <c:pt idx="7112">
                  <c:v>9.8763945600000067</c:v>
                </c:pt>
                <c:pt idx="7113">
                  <c:v>9.8777834400000017</c:v>
                </c:pt>
                <c:pt idx="7114">
                  <c:v>9.8791723200000021</c:v>
                </c:pt>
                <c:pt idx="7115">
                  <c:v>9.8805640800000027</c:v>
                </c:pt>
                <c:pt idx="7116">
                  <c:v>9.8819500800000011</c:v>
                </c:pt>
                <c:pt idx="7117">
                  <c:v>9.8833389600000014</c:v>
                </c:pt>
                <c:pt idx="7118">
                  <c:v>9.8847278400000018</c:v>
                </c:pt>
                <c:pt idx="7119">
                  <c:v>9.8861196000000007</c:v>
                </c:pt>
                <c:pt idx="7120">
                  <c:v>9.8875056000000008</c:v>
                </c:pt>
                <c:pt idx="7121">
                  <c:v>9.8888944800000012</c:v>
                </c:pt>
                <c:pt idx="7122">
                  <c:v>9.8902833600000015</c:v>
                </c:pt>
                <c:pt idx="7123">
                  <c:v>9.8916722400000037</c:v>
                </c:pt>
                <c:pt idx="7124">
                  <c:v>9.8930611199999987</c:v>
                </c:pt>
                <c:pt idx="7125">
                  <c:v>9.8944389600000022</c:v>
                </c:pt>
                <c:pt idx="7126">
                  <c:v>9.8958307200000046</c:v>
                </c:pt>
                <c:pt idx="7127">
                  <c:v>9.8972196000000014</c:v>
                </c:pt>
                <c:pt idx="7128">
                  <c:v>9.8986084799999983</c:v>
                </c:pt>
                <c:pt idx="7129">
                  <c:v>9.8999973600000022</c:v>
                </c:pt>
                <c:pt idx="7130">
                  <c:v>9.9013862400000008</c:v>
                </c:pt>
                <c:pt idx="7131">
                  <c:v>9.9027751200000012</c:v>
                </c:pt>
                <c:pt idx="7132">
                  <c:v>9.9041640000000015</c:v>
                </c:pt>
                <c:pt idx="7133">
                  <c:v>9.9055528800000108</c:v>
                </c:pt>
                <c:pt idx="7134">
                  <c:v>9.9069417599999987</c:v>
                </c:pt>
                <c:pt idx="7135">
                  <c:v>9.9083306400000009</c:v>
                </c:pt>
                <c:pt idx="7136">
                  <c:v>9.9097195200000048</c:v>
                </c:pt>
                <c:pt idx="7137">
                  <c:v>9.9111083999999998</c:v>
                </c:pt>
                <c:pt idx="7138">
                  <c:v>9.9124972800000091</c:v>
                </c:pt>
                <c:pt idx="7139">
                  <c:v>9.9138861600000023</c:v>
                </c:pt>
                <c:pt idx="7140">
                  <c:v>9.9152750400000009</c:v>
                </c:pt>
                <c:pt idx="7141">
                  <c:v>9.9166639200000013</c:v>
                </c:pt>
                <c:pt idx="7142">
                  <c:v>9.9180528000000017</c:v>
                </c:pt>
                <c:pt idx="7143">
                  <c:v>9.919439040000011</c:v>
                </c:pt>
                <c:pt idx="7144">
                  <c:v>9.9208305600000024</c:v>
                </c:pt>
                <c:pt idx="7145">
                  <c:v>9.922219440000001</c:v>
                </c:pt>
                <c:pt idx="7146">
                  <c:v>9.9236083200000014</c:v>
                </c:pt>
                <c:pt idx="7147">
                  <c:v>9.9249972000000017</c:v>
                </c:pt>
                <c:pt idx="7148">
                  <c:v>9.9263834399999986</c:v>
                </c:pt>
                <c:pt idx="7149">
                  <c:v>9.9277749599999989</c:v>
                </c:pt>
                <c:pt idx="7150">
                  <c:v>9.9291640800000014</c:v>
                </c:pt>
                <c:pt idx="7151">
                  <c:v>9.9305529600000018</c:v>
                </c:pt>
                <c:pt idx="7152">
                  <c:v>9.9319418399999986</c:v>
                </c:pt>
                <c:pt idx="7153">
                  <c:v>9.9333307199999989</c:v>
                </c:pt>
                <c:pt idx="7154">
                  <c:v>9.9347196000000011</c:v>
                </c:pt>
                <c:pt idx="7155">
                  <c:v>9.9361111199999996</c:v>
                </c:pt>
                <c:pt idx="7156">
                  <c:v>9.937502880000002</c:v>
                </c:pt>
                <c:pt idx="7157">
                  <c:v>9.9388917599999971</c:v>
                </c:pt>
                <c:pt idx="7158">
                  <c:v>9.940280640000001</c:v>
                </c:pt>
                <c:pt idx="7159">
                  <c:v>9.9416695200000014</c:v>
                </c:pt>
                <c:pt idx="7160">
                  <c:v>9.9430583999999982</c:v>
                </c:pt>
                <c:pt idx="7161">
                  <c:v>9.9444472800000021</c:v>
                </c:pt>
                <c:pt idx="7162">
                  <c:v>9.9458361600000007</c:v>
                </c:pt>
                <c:pt idx="7163">
                  <c:v>9.9472250399999993</c:v>
                </c:pt>
                <c:pt idx="7164">
                  <c:v>9.9486139199999997</c:v>
                </c:pt>
                <c:pt idx="7165">
                  <c:v>9.9500028000000089</c:v>
                </c:pt>
                <c:pt idx="7166">
                  <c:v>9.9513916799999986</c:v>
                </c:pt>
                <c:pt idx="7167">
                  <c:v>9.9527805600000079</c:v>
                </c:pt>
                <c:pt idx="7168">
                  <c:v>9.9541694400000011</c:v>
                </c:pt>
                <c:pt idx="7169">
                  <c:v>9.9555583200000068</c:v>
                </c:pt>
                <c:pt idx="7170">
                  <c:v>9.9569472000000108</c:v>
                </c:pt>
                <c:pt idx="7171">
                  <c:v>9.9583360800000023</c:v>
                </c:pt>
                <c:pt idx="7172">
                  <c:v>9.9597249600000008</c:v>
                </c:pt>
                <c:pt idx="7173">
                  <c:v>9.9611112000000013</c:v>
                </c:pt>
                <c:pt idx="7174">
                  <c:v>9.9625029600000108</c:v>
                </c:pt>
                <c:pt idx="7175">
                  <c:v>9.9638918400000023</c:v>
                </c:pt>
                <c:pt idx="7176">
                  <c:v>9.9652807200000026</c:v>
                </c:pt>
                <c:pt idx="7177">
                  <c:v>9.9666696000000048</c:v>
                </c:pt>
                <c:pt idx="7178">
                  <c:v>9.9680584799999998</c:v>
                </c:pt>
                <c:pt idx="7179">
                  <c:v>9.9694473600000091</c:v>
                </c:pt>
                <c:pt idx="7180">
                  <c:v>9.9708362400000112</c:v>
                </c:pt>
                <c:pt idx="7181">
                  <c:v>9.9722251200000009</c:v>
                </c:pt>
                <c:pt idx="7182">
                  <c:v>9.9736166400000048</c:v>
                </c:pt>
                <c:pt idx="7183">
                  <c:v>9.9750084000000037</c:v>
                </c:pt>
                <c:pt idx="7184">
                  <c:v>9.9763972800000023</c:v>
                </c:pt>
                <c:pt idx="7185">
                  <c:v>9.9777861600000008</c:v>
                </c:pt>
                <c:pt idx="7186">
                  <c:v>9.9791750400000012</c:v>
                </c:pt>
                <c:pt idx="7187">
                  <c:v>9.9805639200000016</c:v>
                </c:pt>
                <c:pt idx="7188">
                  <c:v>9.981952800000002</c:v>
                </c:pt>
                <c:pt idx="7189">
                  <c:v>9.9833416799999988</c:v>
                </c:pt>
                <c:pt idx="7190">
                  <c:v>9.984716640000002</c:v>
                </c:pt>
                <c:pt idx="7191">
                  <c:v>9.9861055200000024</c:v>
                </c:pt>
                <c:pt idx="7192">
                  <c:v>9.9875083200000017</c:v>
                </c:pt>
                <c:pt idx="7193">
                  <c:v>9.988897200000002</c:v>
                </c:pt>
                <c:pt idx="7194">
                  <c:v>9.9902860800000006</c:v>
                </c:pt>
                <c:pt idx="7195">
                  <c:v>9.991674960000001</c:v>
                </c:pt>
                <c:pt idx="7196">
                  <c:v>9.9930640800000017</c:v>
                </c:pt>
                <c:pt idx="7197">
                  <c:v>9.9944529600000021</c:v>
                </c:pt>
                <c:pt idx="7198">
                  <c:v>9.9958418400000006</c:v>
                </c:pt>
                <c:pt idx="7199">
                  <c:v>9.997230720000001</c:v>
                </c:pt>
                <c:pt idx="7200">
                  <c:v>9.9986056799999989</c:v>
                </c:pt>
                <c:pt idx="7201">
                  <c:v>9.9999945600000046</c:v>
                </c:pt>
                <c:pt idx="7202">
                  <c:v>10.001397359999999</c:v>
                </c:pt>
                <c:pt idx="7203">
                  <c:v>10.002772320000002</c:v>
                </c:pt>
                <c:pt idx="7204">
                  <c:v>10.004175119999999</c:v>
                </c:pt>
                <c:pt idx="7205">
                  <c:v>10.005564000000009</c:v>
                </c:pt>
                <c:pt idx="7206">
                  <c:v>10.006952880000002</c:v>
                </c:pt>
                <c:pt idx="7207">
                  <c:v>10.008341759999999</c:v>
                </c:pt>
                <c:pt idx="7208">
                  <c:v>10.009730640000004</c:v>
                </c:pt>
                <c:pt idx="7209">
                  <c:v>10.011119520000001</c:v>
                </c:pt>
                <c:pt idx="7210">
                  <c:v>10.012508400000002</c:v>
                </c:pt>
                <c:pt idx="7211">
                  <c:v>10.013897280000002</c:v>
                </c:pt>
                <c:pt idx="7212">
                  <c:v>10.015277759999998</c:v>
                </c:pt>
                <c:pt idx="7213">
                  <c:v>10.016666640000002</c:v>
                </c:pt>
                <c:pt idx="7214">
                  <c:v>10.018055520000001</c:v>
                </c:pt>
                <c:pt idx="7215">
                  <c:v>10.019444640000009</c:v>
                </c:pt>
                <c:pt idx="7216">
                  <c:v>10.020833520000002</c:v>
                </c:pt>
                <c:pt idx="7217">
                  <c:v>10.022222399999999</c:v>
                </c:pt>
                <c:pt idx="7218">
                  <c:v>10.023611280000001</c:v>
                </c:pt>
                <c:pt idx="7219">
                  <c:v>10.025000160000001</c:v>
                </c:pt>
                <c:pt idx="7220">
                  <c:v>10.026389040000002</c:v>
                </c:pt>
                <c:pt idx="7221">
                  <c:v>10.027777919999998</c:v>
                </c:pt>
                <c:pt idx="7222">
                  <c:v>10.029166800000002</c:v>
                </c:pt>
                <c:pt idx="7223">
                  <c:v>10.030555680000001</c:v>
                </c:pt>
                <c:pt idx="7224">
                  <c:v>10.031944560000001</c:v>
                </c:pt>
                <c:pt idx="7225">
                  <c:v>10.033333439999998</c:v>
                </c:pt>
                <c:pt idx="7226">
                  <c:v>10.034722319999998</c:v>
                </c:pt>
                <c:pt idx="7227">
                  <c:v>10.036111200000001</c:v>
                </c:pt>
                <c:pt idx="7228">
                  <c:v>10.037500080000001</c:v>
                </c:pt>
                <c:pt idx="7229">
                  <c:v>10.038888959999998</c:v>
                </c:pt>
                <c:pt idx="7230">
                  <c:v>10.040277839999998</c:v>
                </c:pt>
                <c:pt idx="7231">
                  <c:v>10.041666719999998</c:v>
                </c:pt>
                <c:pt idx="7232">
                  <c:v>10.043055600000001</c:v>
                </c:pt>
                <c:pt idx="7233">
                  <c:v>10.044444480000001</c:v>
                </c:pt>
                <c:pt idx="7234">
                  <c:v>10.045833360000001</c:v>
                </c:pt>
                <c:pt idx="7235">
                  <c:v>10.047222239999998</c:v>
                </c:pt>
                <c:pt idx="7236">
                  <c:v>10.048611119999999</c:v>
                </c:pt>
                <c:pt idx="7237">
                  <c:v>10.050000000000002</c:v>
                </c:pt>
                <c:pt idx="7238">
                  <c:v>10.051388880000001</c:v>
                </c:pt>
                <c:pt idx="7239">
                  <c:v>10.052777760000001</c:v>
                </c:pt>
                <c:pt idx="7240">
                  <c:v>10.054172400000001</c:v>
                </c:pt>
                <c:pt idx="7241">
                  <c:v>10.055561280000004</c:v>
                </c:pt>
                <c:pt idx="7242">
                  <c:v>10.056950160000001</c:v>
                </c:pt>
                <c:pt idx="7243">
                  <c:v>10.058339040000002</c:v>
                </c:pt>
                <c:pt idx="7244">
                  <c:v>10.059727920000002</c:v>
                </c:pt>
                <c:pt idx="7245">
                  <c:v>10.061116800000002</c:v>
                </c:pt>
                <c:pt idx="7246">
                  <c:v>10.062505680000006</c:v>
                </c:pt>
                <c:pt idx="7247">
                  <c:v>10.063894560000008</c:v>
                </c:pt>
                <c:pt idx="7248">
                  <c:v>10.065283440000002</c:v>
                </c:pt>
                <c:pt idx="7249">
                  <c:v>10.066672320000002</c:v>
                </c:pt>
                <c:pt idx="7250">
                  <c:v>10.068061200000001</c:v>
                </c:pt>
                <c:pt idx="7251">
                  <c:v>10.069450080000006</c:v>
                </c:pt>
                <c:pt idx="7252">
                  <c:v>10.070838960000001</c:v>
                </c:pt>
                <c:pt idx="7253">
                  <c:v>10.072227840000002</c:v>
                </c:pt>
                <c:pt idx="7254">
                  <c:v>10.073616720000002</c:v>
                </c:pt>
                <c:pt idx="7255">
                  <c:v>10.075005600000004</c:v>
                </c:pt>
                <c:pt idx="7256">
                  <c:v>10.076394480000001</c:v>
                </c:pt>
                <c:pt idx="7257">
                  <c:v>10.077783360000002</c:v>
                </c:pt>
                <c:pt idx="7258">
                  <c:v>10.079172240000002</c:v>
                </c:pt>
                <c:pt idx="7259">
                  <c:v>10.080558480000001</c:v>
                </c:pt>
                <c:pt idx="7260">
                  <c:v>10.081950000000001</c:v>
                </c:pt>
                <c:pt idx="7261">
                  <c:v>10.083338880000001</c:v>
                </c:pt>
                <c:pt idx="7262">
                  <c:v>10.084727759999998</c:v>
                </c:pt>
                <c:pt idx="7263">
                  <c:v>10.086116640000002</c:v>
                </c:pt>
                <c:pt idx="7264">
                  <c:v>10.087505520000002</c:v>
                </c:pt>
                <c:pt idx="7265">
                  <c:v>10.088894640000001</c:v>
                </c:pt>
                <c:pt idx="7266">
                  <c:v>10.090286160000002</c:v>
                </c:pt>
                <c:pt idx="7267">
                  <c:v>10.091664000000002</c:v>
                </c:pt>
                <c:pt idx="7268">
                  <c:v>10.093052880000002</c:v>
                </c:pt>
                <c:pt idx="7269">
                  <c:v>10.094441759999999</c:v>
                </c:pt>
                <c:pt idx="7270">
                  <c:v>10.095830640000004</c:v>
                </c:pt>
                <c:pt idx="7271">
                  <c:v>10.097219520000001</c:v>
                </c:pt>
                <c:pt idx="7272">
                  <c:v>10.098608399999998</c:v>
                </c:pt>
                <c:pt idx="7273">
                  <c:v>10.099997280000002</c:v>
                </c:pt>
                <c:pt idx="7274">
                  <c:v>10.101386160000001</c:v>
                </c:pt>
                <c:pt idx="7275">
                  <c:v>10.102775040000001</c:v>
                </c:pt>
                <c:pt idx="7276">
                  <c:v>10.104163919999998</c:v>
                </c:pt>
                <c:pt idx="7277">
                  <c:v>10.105552800000009</c:v>
                </c:pt>
                <c:pt idx="7278">
                  <c:v>10.106941679999998</c:v>
                </c:pt>
                <c:pt idx="7279">
                  <c:v>10.108330560000001</c:v>
                </c:pt>
                <c:pt idx="7280">
                  <c:v>10.109716800000006</c:v>
                </c:pt>
                <c:pt idx="7281">
                  <c:v>10.111105679999998</c:v>
                </c:pt>
                <c:pt idx="7282">
                  <c:v>10.112497200000009</c:v>
                </c:pt>
                <c:pt idx="7283">
                  <c:v>10.113886080000002</c:v>
                </c:pt>
                <c:pt idx="7284">
                  <c:v>10.115274960000001</c:v>
                </c:pt>
                <c:pt idx="7285">
                  <c:v>10.116664080000001</c:v>
                </c:pt>
                <c:pt idx="7286">
                  <c:v>10.118052959999998</c:v>
                </c:pt>
                <c:pt idx="7287">
                  <c:v>10.119441840000002</c:v>
                </c:pt>
                <c:pt idx="7288">
                  <c:v>10.120830720000001</c:v>
                </c:pt>
                <c:pt idx="7289">
                  <c:v>10.122219600000001</c:v>
                </c:pt>
                <c:pt idx="7290">
                  <c:v>10.123608479999998</c:v>
                </c:pt>
                <c:pt idx="7291">
                  <c:v>10.124997359999998</c:v>
                </c:pt>
                <c:pt idx="7292">
                  <c:v>10.126386240000002</c:v>
                </c:pt>
                <c:pt idx="7293">
                  <c:v>10.127777759999999</c:v>
                </c:pt>
                <c:pt idx="7294">
                  <c:v>10.129169520000001</c:v>
                </c:pt>
                <c:pt idx="7295">
                  <c:v>10.130558399999998</c:v>
                </c:pt>
                <c:pt idx="7296">
                  <c:v>10.131947279999999</c:v>
                </c:pt>
                <c:pt idx="7297">
                  <c:v>10.133336160000001</c:v>
                </c:pt>
                <c:pt idx="7298">
                  <c:v>10.134725039999999</c:v>
                </c:pt>
                <c:pt idx="7299">
                  <c:v>10.136113919999998</c:v>
                </c:pt>
                <c:pt idx="7300">
                  <c:v>10.137502800000002</c:v>
                </c:pt>
                <c:pt idx="7301">
                  <c:v>10.138891679999999</c:v>
                </c:pt>
                <c:pt idx="7302">
                  <c:v>10.140280560000001</c:v>
                </c:pt>
                <c:pt idx="7303">
                  <c:v>10.141669439999999</c:v>
                </c:pt>
                <c:pt idx="7304">
                  <c:v>10.143058319999998</c:v>
                </c:pt>
                <c:pt idx="7305">
                  <c:v>10.144447200000002</c:v>
                </c:pt>
                <c:pt idx="7306">
                  <c:v>10.145836080000002</c:v>
                </c:pt>
                <c:pt idx="7307">
                  <c:v>10.147224959999999</c:v>
                </c:pt>
                <c:pt idx="7308">
                  <c:v>10.148614079999998</c:v>
                </c:pt>
                <c:pt idx="7309">
                  <c:v>10.150002960000002</c:v>
                </c:pt>
                <c:pt idx="7310">
                  <c:v>10.151391839999999</c:v>
                </c:pt>
                <c:pt idx="7311">
                  <c:v>10.152780720000004</c:v>
                </c:pt>
                <c:pt idx="7312">
                  <c:v>10.154166720000001</c:v>
                </c:pt>
                <c:pt idx="7313">
                  <c:v>10.155558480000002</c:v>
                </c:pt>
                <c:pt idx="7314">
                  <c:v>10.156947360000002</c:v>
                </c:pt>
                <c:pt idx="7315">
                  <c:v>10.158336240000002</c:v>
                </c:pt>
                <c:pt idx="7316">
                  <c:v>10.159725120000001</c:v>
                </c:pt>
                <c:pt idx="7317">
                  <c:v>10.161114000000001</c:v>
                </c:pt>
                <c:pt idx="7318">
                  <c:v>10.162502880000009</c:v>
                </c:pt>
                <c:pt idx="7319">
                  <c:v>10.163891759999998</c:v>
                </c:pt>
                <c:pt idx="7320">
                  <c:v>10.165286160000004</c:v>
                </c:pt>
                <c:pt idx="7321">
                  <c:v>10.166675040000001</c:v>
                </c:pt>
                <c:pt idx="7322">
                  <c:v>10.168050000000001</c:v>
                </c:pt>
                <c:pt idx="7323">
                  <c:v>10.169438880000008</c:v>
                </c:pt>
                <c:pt idx="7324">
                  <c:v>10.170827759999998</c:v>
                </c:pt>
                <c:pt idx="7325">
                  <c:v>10.172216640000002</c:v>
                </c:pt>
                <c:pt idx="7326">
                  <c:v>10.173619440000001</c:v>
                </c:pt>
                <c:pt idx="7327">
                  <c:v>10.175008320000002</c:v>
                </c:pt>
                <c:pt idx="7328">
                  <c:v>10.176383520000002</c:v>
                </c:pt>
                <c:pt idx="7329">
                  <c:v>10.177772399999998</c:v>
                </c:pt>
                <c:pt idx="7330">
                  <c:v>10.179161280000001</c:v>
                </c:pt>
                <c:pt idx="7331">
                  <c:v>10.180552800000006</c:v>
                </c:pt>
                <c:pt idx="7332">
                  <c:v>10.181939040000001</c:v>
                </c:pt>
                <c:pt idx="7333">
                  <c:v>10.183327919999998</c:v>
                </c:pt>
                <c:pt idx="7334">
                  <c:v>10.184716800000002</c:v>
                </c:pt>
                <c:pt idx="7335">
                  <c:v>10.186105680000001</c:v>
                </c:pt>
                <c:pt idx="7336">
                  <c:v>10.187494560000006</c:v>
                </c:pt>
                <c:pt idx="7337">
                  <c:v>10.188883439999998</c:v>
                </c:pt>
                <c:pt idx="7338">
                  <c:v>10.190272319999998</c:v>
                </c:pt>
                <c:pt idx="7339">
                  <c:v>10.191664080000001</c:v>
                </c:pt>
                <c:pt idx="7340">
                  <c:v>10.193055600000001</c:v>
                </c:pt>
                <c:pt idx="7341">
                  <c:v>10.194444480000001</c:v>
                </c:pt>
                <c:pt idx="7342">
                  <c:v>10.195833360000002</c:v>
                </c:pt>
                <c:pt idx="7343">
                  <c:v>10.197222239999999</c:v>
                </c:pt>
                <c:pt idx="7344">
                  <c:v>10.198611119999999</c:v>
                </c:pt>
                <c:pt idx="7345">
                  <c:v>10.200000000000001</c:v>
                </c:pt>
                <c:pt idx="7346">
                  <c:v>10.201388879999998</c:v>
                </c:pt>
                <c:pt idx="7347">
                  <c:v>10.202777759999998</c:v>
                </c:pt>
                <c:pt idx="7348">
                  <c:v>10.204166639999999</c:v>
                </c:pt>
                <c:pt idx="7349">
                  <c:v>10.205555520000004</c:v>
                </c:pt>
                <c:pt idx="7350">
                  <c:v>10.206944640000001</c:v>
                </c:pt>
                <c:pt idx="7351">
                  <c:v>10.208333519999998</c:v>
                </c:pt>
                <c:pt idx="7352">
                  <c:v>10.209722399999999</c:v>
                </c:pt>
                <c:pt idx="7353">
                  <c:v>10.211111279999999</c:v>
                </c:pt>
                <c:pt idx="7354">
                  <c:v>10.212500160000001</c:v>
                </c:pt>
                <c:pt idx="7355">
                  <c:v>10.213889040000002</c:v>
                </c:pt>
                <c:pt idx="7356">
                  <c:v>10.215277919999998</c:v>
                </c:pt>
                <c:pt idx="7357">
                  <c:v>10.216666800000002</c:v>
                </c:pt>
                <c:pt idx="7358">
                  <c:v>10.218055679999999</c:v>
                </c:pt>
                <c:pt idx="7359">
                  <c:v>10.219444560000008</c:v>
                </c:pt>
                <c:pt idx="7360">
                  <c:v>10.220833439999998</c:v>
                </c:pt>
                <c:pt idx="7361">
                  <c:v>10.222222319999998</c:v>
                </c:pt>
                <c:pt idx="7362">
                  <c:v>10.223611200000001</c:v>
                </c:pt>
                <c:pt idx="7363">
                  <c:v>10.225000080000001</c:v>
                </c:pt>
                <c:pt idx="7364">
                  <c:v>10.226388959999998</c:v>
                </c:pt>
                <c:pt idx="7365">
                  <c:v>10.227777839999998</c:v>
                </c:pt>
                <c:pt idx="7366">
                  <c:v>10.229166719999998</c:v>
                </c:pt>
                <c:pt idx="7367">
                  <c:v>10.230552960000001</c:v>
                </c:pt>
                <c:pt idx="7368">
                  <c:v>10.231944479999999</c:v>
                </c:pt>
                <c:pt idx="7369">
                  <c:v>10.233333359999998</c:v>
                </c:pt>
                <c:pt idx="7370">
                  <c:v>10.234722239999998</c:v>
                </c:pt>
                <c:pt idx="7371">
                  <c:v>10.236111119999999</c:v>
                </c:pt>
                <c:pt idx="7372">
                  <c:v>10.237500000000001</c:v>
                </c:pt>
                <c:pt idx="7373">
                  <c:v>10.238891759999998</c:v>
                </c:pt>
                <c:pt idx="7374">
                  <c:v>10.240283519999998</c:v>
                </c:pt>
                <c:pt idx="7375">
                  <c:v>10.241672399999999</c:v>
                </c:pt>
                <c:pt idx="7376">
                  <c:v>10.243061279999999</c:v>
                </c:pt>
                <c:pt idx="7377">
                  <c:v>10.244450159999998</c:v>
                </c:pt>
                <c:pt idx="7378">
                  <c:v>10.245839040000002</c:v>
                </c:pt>
                <c:pt idx="7379">
                  <c:v>10.247227919999998</c:v>
                </c:pt>
                <c:pt idx="7380">
                  <c:v>10.248616800000001</c:v>
                </c:pt>
                <c:pt idx="7381">
                  <c:v>10.250005680000001</c:v>
                </c:pt>
                <c:pt idx="7382">
                  <c:v>10.251394560000001</c:v>
                </c:pt>
                <c:pt idx="7383">
                  <c:v>10.252783440000002</c:v>
                </c:pt>
                <c:pt idx="7384">
                  <c:v>10.254169439999998</c:v>
                </c:pt>
                <c:pt idx="7385">
                  <c:v>10.255558320000002</c:v>
                </c:pt>
                <c:pt idx="7386">
                  <c:v>10.256947200000004</c:v>
                </c:pt>
                <c:pt idx="7387">
                  <c:v>10.258336080000001</c:v>
                </c:pt>
                <c:pt idx="7388">
                  <c:v>10.259724960000002</c:v>
                </c:pt>
                <c:pt idx="7389">
                  <c:v>10.261114079999999</c:v>
                </c:pt>
                <c:pt idx="7390">
                  <c:v>10.262505600000004</c:v>
                </c:pt>
                <c:pt idx="7391">
                  <c:v>10.263894480000001</c:v>
                </c:pt>
                <c:pt idx="7392">
                  <c:v>10.265283360000002</c:v>
                </c:pt>
                <c:pt idx="7393">
                  <c:v>10.266672240000002</c:v>
                </c:pt>
                <c:pt idx="7394">
                  <c:v>10.268050079999998</c:v>
                </c:pt>
                <c:pt idx="7395">
                  <c:v>10.269441840000002</c:v>
                </c:pt>
                <c:pt idx="7396">
                  <c:v>10.270830720000001</c:v>
                </c:pt>
                <c:pt idx="7397">
                  <c:v>10.272219600000001</c:v>
                </c:pt>
                <c:pt idx="7398">
                  <c:v>10.273608479999998</c:v>
                </c:pt>
                <c:pt idx="7399">
                  <c:v>10.274997359999999</c:v>
                </c:pt>
                <c:pt idx="7400">
                  <c:v>10.276386240000004</c:v>
                </c:pt>
                <c:pt idx="7401">
                  <c:v>10.277775119999999</c:v>
                </c:pt>
                <c:pt idx="7402">
                  <c:v>10.279164000000002</c:v>
                </c:pt>
                <c:pt idx="7403">
                  <c:v>10.280555520000002</c:v>
                </c:pt>
                <c:pt idx="7404">
                  <c:v>10.281944640000001</c:v>
                </c:pt>
                <c:pt idx="7405">
                  <c:v>10.283333520000001</c:v>
                </c:pt>
                <c:pt idx="7406">
                  <c:v>10.284722399999998</c:v>
                </c:pt>
                <c:pt idx="7407">
                  <c:v>10.286111279999998</c:v>
                </c:pt>
                <c:pt idx="7408">
                  <c:v>10.287500159999999</c:v>
                </c:pt>
                <c:pt idx="7409">
                  <c:v>10.288891679999999</c:v>
                </c:pt>
                <c:pt idx="7410">
                  <c:v>10.290283439999998</c:v>
                </c:pt>
                <c:pt idx="7411">
                  <c:v>10.291672319999998</c:v>
                </c:pt>
                <c:pt idx="7412">
                  <c:v>10.293061199999999</c:v>
                </c:pt>
                <c:pt idx="7413">
                  <c:v>10.294450080000001</c:v>
                </c:pt>
                <c:pt idx="7414">
                  <c:v>10.295838960000001</c:v>
                </c:pt>
                <c:pt idx="7415">
                  <c:v>10.297227839999998</c:v>
                </c:pt>
                <c:pt idx="7416">
                  <c:v>10.298605679999998</c:v>
                </c:pt>
                <c:pt idx="7417">
                  <c:v>10.299994560000002</c:v>
                </c:pt>
                <c:pt idx="7418">
                  <c:v>10.301383439999999</c:v>
                </c:pt>
                <c:pt idx="7419">
                  <c:v>10.302772320000004</c:v>
                </c:pt>
                <c:pt idx="7420">
                  <c:v>10.304161200000001</c:v>
                </c:pt>
                <c:pt idx="7421">
                  <c:v>10.305550080000009</c:v>
                </c:pt>
                <c:pt idx="7422">
                  <c:v>10.306941840000002</c:v>
                </c:pt>
                <c:pt idx="7423">
                  <c:v>10.308327839999999</c:v>
                </c:pt>
                <c:pt idx="7424">
                  <c:v>10.309719600000006</c:v>
                </c:pt>
                <c:pt idx="7425">
                  <c:v>10.311108479999998</c:v>
                </c:pt>
                <c:pt idx="7426">
                  <c:v>10.312497360000009</c:v>
                </c:pt>
                <c:pt idx="7427">
                  <c:v>10.313888880000002</c:v>
                </c:pt>
                <c:pt idx="7428">
                  <c:v>10.315280640000006</c:v>
                </c:pt>
                <c:pt idx="7429">
                  <c:v>10.316669520000008</c:v>
                </c:pt>
                <c:pt idx="7430">
                  <c:v>10.318058399999998</c:v>
                </c:pt>
                <c:pt idx="7431">
                  <c:v>10.319447280000009</c:v>
                </c:pt>
                <c:pt idx="7432">
                  <c:v>10.320836160000002</c:v>
                </c:pt>
                <c:pt idx="7433">
                  <c:v>10.322225040000001</c:v>
                </c:pt>
                <c:pt idx="7434">
                  <c:v>10.323613920000001</c:v>
                </c:pt>
                <c:pt idx="7435">
                  <c:v>10.325002800000009</c:v>
                </c:pt>
                <c:pt idx="7436">
                  <c:v>10.326391679999999</c:v>
                </c:pt>
                <c:pt idx="7437">
                  <c:v>10.327777920000001</c:v>
                </c:pt>
                <c:pt idx="7438">
                  <c:v>10.329166800000008</c:v>
                </c:pt>
                <c:pt idx="7439">
                  <c:v>10.330555680000002</c:v>
                </c:pt>
                <c:pt idx="7440">
                  <c:v>10.331944560000002</c:v>
                </c:pt>
                <c:pt idx="7441">
                  <c:v>10.333336080000002</c:v>
                </c:pt>
                <c:pt idx="7442">
                  <c:v>10.334724960000001</c:v>
                </c:pt>
                <c:pt idx="7443">
                  <c:v>10.336114080000002</c:v>
                </c:pt>
                <c:pt idx="7444">
                  <c:v>10.337502960000002</c:v>
                </c:pt>
                <c:pt idx="7445">
                  <c:v>10.338891839999999</c:v>
                </c:pt>
                <c:pt idx="7446">
                  <c:v>10.340280720000001</c:v>
                </c:pt>
                <c:pt idx="7447">
                  <c:v>10.341669600000001</c:v>
                </c:pt>
                <c:pt idx="7448">
                  <c:v>10.343058479999998</c:v>
                </c:pt>
                <c:pt idx="7449">
                  <c:v>10.344447360000002</c:v>
                </c:pt>
                <c:pt idx="7450">
                  <c:v>10.345836240000011</c:v>
                </c:pt>
                <c:pt idx="7451">
                  <c:v>10.347225119999999</c:v>
                </c:pt>
                <c:pt idx="7452">
                  <c:v>10.348614000000001</c:v>
                </c:pt>
                <c:pt idx="7453">
                  <c:v>10.350005520000009</c:v>
                </c:pt>
                <c:pt idx="7454">
                  <c:v>10.351397280000002</c:v>
                </c:pt>
                <c:pt idx="7455">
                  <c:v>10.352786160000012</c:v>
                </c:pt>
                <c:pt idx="7456">
                  <c:v>10.354175040000001</c:v>
                </c:pt>
                <c:pt idx="7457">
                  <c:v>10.355550000000012</c:v>
                </c:pt>
                <c:pt idx="7458">
                  <c:v>10.356952800000009</c:v>
                </c:pt>
                <c:pt idx="7459">
                  <c:v>10.358341680000001</c:v>
                </c:pt>
                <c:pt idx="7460">
                  <c:v>10.359730560000012</c:v>
                </c:pt>
                <c:pt idx="7461">
                  <c:v>10.361119440000001</c:v>
                </c:pt>
                <c:pt idx="7462">
                  <c:v>10.362508320000009</c:v>
                </c:pt>
                <c:pt idx="7463">
                  <c:v>10.363897200000009</c:v>
                </c:pt>
                <c:pt idx="7464">
                  <c:v>10.365286080000011</c:v>
                </c:pt>
                <c:pt idx="7465">
                  <c:v>10.366661280000002</c:v>
                </c:pt>
                <c:pt idx="7466">
                  <c:v>10.368064080000002</c:v>
                </c:pt>
                <c:pt idx="7467">
                  <c:v>10.369450080000009</c:v>
                </c:pt>
                <c:pt idx="7468">
                  <c:v>10.370838960000002</c:v>
                </c:pt>
                <c:pt idx="7469">
                  <c:v>10.372227840000004</c:v>
                </c:pt>
                <c:pt idx="7470">
                  <c:v>10.373605680000002</c:v>
                </c:pt>
                <c:pt idx="7471">
                  <c:v>10.375005600000009</c:v>
                </c:pt>
                <c:pt idx="7472">
                  <c:v>10.376394480000002</c:v>
                </c:pt>
                <c:pt idx="7473">
                  <c:v>10.377783360000002</c:v>
                </c:pt>
                <c:pt idx="7474">
                  <c:v>10.379161200000002</c:v>
                </c:pt>
                <c:pt idx="7475">
                  <c:v>10.380564000000009</c:v>
                </c:pt>
                <c:pt idx="7476">
                  <c:v>10.381952880000002</c:v>
                </c:pt>
                <c:pt idx="7477">
                  <c:v>10.383341759999999</c:v>
                </c:pt>
                <c:pt idx="7478">
                  <c:v>10.384730640000004</c:v>
                </c:pt>
                <c:pt idx="7479">
                  <c:v>10.386119520000006</c:v>
                </c:pt>
                <c:pt idx="7480">
                  <c:v>10.387497360000006</c:v>
                </c:pt>
                <c:pt idx="7481">
                  <c:v>10.388888880000001</c:v>
                </c:pt>
                <c:pt idx="7482">
                  <c:v>10.390277759999998</c:v>
                </c:pt>
                <c:pt idx="7483">
                  <c:v>10.391666640000002</c:v>
                </c:pt>
                <c:pt idx="7484">
                  <c:v>10.393055520000004</c:v>
                </c:pt>
                <c:pt idx="7485">
                  <c:v>10.394444640000009</c:v>
                </c:pt>
                <c:pt idx="7486">
                  <c:v>10.395833520000009</c:v>
                </c:pt>
                <c:pt idx="7487">
                  <c:v>10.397222399999999</c:v>
                </c:pt>
                <c:pt idx="7488">
                  <c:v>10.398611280000001</c:v>
                </c:pt>
                <c:pt idx="7489">
                  <c:v>10.400000160000001</c:v>
                </c:pt>
                <c:pt idx="7490">
                  <c:v>10.401386160000001</c:v>
                </c:pt>
                <c:pt idx="7491">
                  <c:v>10.402775040000002</c:v>
                </c:pt>
                <c:pt idx="7492">
                  <c:v>10.404163919999998</c:v>
                </c:pt>
                <c:pt idx="7493">
                  <c:v>10.405552800000011</c:v>
                </c:pt>
                <c:pt idx="7494">
                  <c:v>10.406941680000001</c:v>
                </c:pt>
                <c:pt idx="7495">
                  <c:v>10.408330560000001</c:v>
                </c:pt>
                <c:pt idx="7496">
                  <c:v>10.409719440000002</c:v>
                </c:pt>
                <c:pt idx="7497">
                  <c:v>10.411108319999999</c:v>
                </c:pt>
                <c:pt idx="7498">
                  <c:v>10.412497200000011</c:v>
                </c:pt>
                <c:pt idx="7499">
                  <c:v>10.413886080000006</c:v>
                </c:pt>
                <c:pt idx="7500">
                  <c:v>10.415274960000001</c:v>
                </c:pt>
                <c:pt idx="7501">
                  <c:v>10.416666720000002</c:v>
                </c:pt>
                <c:pt idx="7502">
                  <c:v>10.418055600000001</c:v>
                </c:pt>
                <c:pt idx="7503">
                  <c:v>10.419444480000006</c:v>
                </c:pt>
                <c:pt idx="7504">
                  <c:v>10.420833360000001</c:v>
                </c:pt>
                <c:pt idx="7505">
                  <c:v>10.422222240000002</c:v>
                </c:pt>
                <c:pt idx="7506">
                  <c:v>10.423614000000002</c:v>
                </c:pt>
                <c:pt idx="7507">
                  <c:v>10.425005520000004</c:v>
                </c:pt>
                <c:pt idx="7508">
                  <c:v>10.426394640000002</c:v>
                </c:pt>
                <c:pt idx="7509">
                  <c:v>10.427783520000002</c:v>
                </c:pt>
                <c:pt idx="7510">
                  <c:v>10.429172400000001</c:v>
                </c:pt>
                <c:pt idx="7511">
                  <c:v>10.430561280000001</c:v>
                </c:pt>
                <c:pt idx="7512">
                  <c:v>10.431950159999998</c:v>
                </c:pt>
                <c:pt idx="7513">
                  <c:v>10.433339040000002</c:v>
                </c:pt>
                <c:pt idx="7514">
                  <c:v>10.434727919999998</c:v>
                </c:pt>
                <c:pt idx="7515">
                  <c:v>10.436116800000002</c:v>
                </c:pt>
                <c:pt idx="7516">
                  <c:v>10.437505680000001</c:v>
                </c:pt>
                <c:pt idx="7517">
                  <c:v>10.438894560000001</c:v>
                </c:pt>
                <c:pt idx="7518">
                  <c:v>10.440283439999998</c:v>
                </c:pt>
                <c:pt idx="7519">
                  <c:v>10.441669439999998</c:v>
                </c:pt>
                <c:pt idx="7520">
                  <c:v>10.443058319999999</c:v>
                </c:pt>
                <c:pt idx="7521">
                  <c:v>10.444447200000004</c:v>
                </c:pt>
                <c:pt idx="7522">
                  <c:v>10.445838960000001</c:v>
                </c:pt>
                <c:pt idx="7523">
                  <c:v>10.447227839999998</c:v>
                </c:pt>
                <c:pt idx="7524">
                  <c:v>10.448616719999999</c:v>
                </c:pt>
                <c:pt idx="7525">
                  <c:v>10.450005600000004</c:v>
                </c:pt>
                <c:pt idx="7526">
                  <c:v>10.451394480000001</c:v>
                </c:pt>
                <c:pt idx="7527">
                  <c:v>10.452783360000009</c:v>
                </c:pt>
                <c:pt idx="7528">
                  <c:v>10.454172240000002</c:v>
                </c:pt>
                <c:pt idx="7529">
                  <c:v>10.455561120000002</c:v>
                </c:pt>
                <c:pt idx="7530">
                  <c:v>10.456950000000004</c:v>
                </c:pt>
                <c:pt idx="7531">
                  <c:v>10.458338880000001</c:v>
                </c:pt>
                <c:pt idx="7532">
                  <c:v>10.459727760000002</c:v>
                </c:pt>
                <c:pt idx="7533">
                  <c:v>10.461108479999998</c:v>
                </c:pt>
                <c:pt idx="7534">
                  <c:v>10.462497360000011</c:v>
                </c:pt>
                <c:pt idx="7535">
                  <c:v>10.463886240000011</c:v>
                </c:pt>
                <c:pt idx="7536">
                  <c:v>10.465275120000001</c:v>
                </c:pt>
                <c:pt idx="7537">
                  <c:v>10.466664000000009</c:v>
                </c:pt>
                <c:pt idx="7538">
                  <c:v>10.468052880000002</c:v>
                </c:pt>
                <c:pt idx="7539">
                  <c:v>10.469441760000002</c:v>
                </c:pt>
                <c:pt idx="7540">
                  <c:v>10.470830640000004</c:v>
                </c:pt>
                <c:pt idx="7541">
                  <c:v>10.472219520000008</c:v>
                </c:pt>
                <c:pt idx="7542">
                  <c:v>10.473611280000002</c:v>
                </c:pt>
                <c:pt idx="7543">
                  <c:v>10.474997280000002</c:v>
                </c:pt>
                <c:pt idx="7544">
                  <c:v>10.476386160000002</c:v>
                </c:pt>
                <c:pt idx="7545">
                  <c:v>10.477775040000001</c:v>
                </c:pt>
                <c:pt idx="7546">
                  <c:v>10.479166800000009</c:v>
                </c:pt>
                <c:pt idx="7547">
                  <c:v>10.480558320000002</c:v>
                </c:pt>
                <c:pt idx="7548">
                  <c:v>10.481947200000002</c:v>
                </c:pt>
                <c:pt idx="7549">
                  <c:v>10.483336080000004</c:v>
                </c:pt>
                <c:pt idx="7550">
                  <c:v>10.484724960000001</c:v>
                </c:pt>
                <c:pt idx="7551">
                  <c:v>10.486114080000002</c:v>
                </c:pt>
                <c:pt idx="7552">
                  <c:v>10.487502960000002</c:v>
                </c:pt>
                <c:pt idx="7553">
                  <c:v>10.488891840000001</c:v>
                </c:pt>
                <c:pt idx="7554">
                  <c:v>10.490280720000001</c:v>
                </c:pt>
                <c:pt idx="7555">
                  <c:v>10.491669600000002</c:v>
                </c:pt>
                <c:pt idx="7556">
                  <c:v>10.493058479999998</c:v>
                </c:pt>
                <c:pt idx="7557">
                  <c:v>10.494447360000002</c:v>
                </c:pt>
                <c:pt idx="7558">
                  <c:v>10.495836240000012</c:v>
                </c:pt>
                <c:pt idx="7559">
                  <c:v>10.497225119999998</c:v>
                </c:pt>
                <c:pt idx="7560">
                  <c:v>10.498614000000002</c:v>
                </c:pt>
                <c:pt idx="7561">
                  <c:v>10.500002880000002</c:v>
                </c:pt>
                <c:pt idx="7562">
                  <c:v>10.501391759999999</c:v>
                </c:pt>
                <c:pt idx="7563">
                  <c:v>10.502780640000006</c:v>
                </c:pt>
                <c:pt idx="7564">
                  <c:v>10.504169520000001</c:v>
                </c:pt>
                <c:pt idx="7565">
                  <c:v>10.505558400000002</c:v>
                </c:pt>
                <c:pt idx="7566">
                  <c:v>10.506947280000002</c:v>
                </c:pt>
                <c:pt idx="7567">
                  <c:v>10.508336160000001</c:v>
                </c:pt>
                <c:pt idx="7568">
                  <c:v>10.509725040000001</c:v>
                </c:pt>
                <c:pt idx="7569">
                  <c:v>10.511113919999998</c:v>
                </c:pt>
                <c:pt idx="7570">
                  <c:v>10.512502800000009</c:v>
                </c:pt>
                <c:pt idx="7571">
                  <c:v>10.513891679999999</c:v>
                </c:pt>
                <c:pt idx="7572">
                  <c:v>10.515280560000004</c:v>
                </c:pt>
                <c:pt idx="7573">
                  <c:v>10.516669440000001</c:v>
                </c:pt>
                <c:pt idx="7574">
                  <c:v>10.518058319999998</c:v>
                </c:pt>
                <c:pt idx="7575">
                  <c:v>10.519447200000009</c:v>
                </c:pt>
                <c:pt idx="7576">
                  <c:v>10.520836080000002</c:v>
                </c:pt>
                <c:pt idx="7577">
                  <c:v>10.522224960000001</c:v>
                </c:pt>
                <c:pt idx="7578">
                  <c:v>10.523614080000002</c:v>
                </c:pt>
                <c:pt idx="7579">
                  <c:v>10.525002960000002</c:v>
                </c:pt>
                <c:pt idx="7580">
                  <c:v>10.526391839999999</c:v>
                </c:pt>
                <c:pt idx="7581">
                  <c:v>10.527780720000001</c:v>
                </c:pt>
                <c:pt idx="7582">
                  <c:v>10.529169600000001</c:v>
                </c:pt>
                <c:pt idx="7583">
                  <c:v>10.530558479999998</c:v>
                </c:pt>
                <c:pt idx="7584">
                  <c:v>10.531949999999998</c:v>
                </c:pt>
                <c:pt idx="7585">
                  <c:v>10.533327839999998</c:v>
                </c:pt>
                <c:pt idx="7586">
                  <c:v>10.534716719999999</c:v>
                </c:pt>
                <c:pt idx="7587">
                  <c:v>10.536105600000001</c:v>
                </c:pt>
                <c:pt idx="7588">
                  <c:v>10.537494480000001</c:v>
                </c:pt>
                <c:pt idx="7589">
                  <c:v>10.538897279999999</c:v>
                </c:pt>
                <c:pt idx="7590">
                  <c:v>10.540272239999998</c:v>
                </c:pt>
                <c:pt idx="7591">
                  <c:v>10.541661119999999</c:v>
                </c:pt>
                <c:pt idx="7592">
                  <c:v>10.543050000000001</c:v>
                </c:pt>
                <c:pt idx="7593">
                  <c:v>10.544452800000002</c:v>
                </c:pt>
                <c:pt idx="7594">
                  <c:v>10.545841680000001</c:v>
                </c:pt>
                <c:pt idx="7595">
                  <c:v>10.547230560000001</c:v>
                </c:pt>
                <c:pt idx="7596">
                  <c:v>10.548619439999998</c:v>
                </c:pt>
                <c:pt idx="7597">
                  <c:v>10.550008320000002</c:v>
                </c:pt>
                <c:pt idx="7598">
                  <c:v>10.551394560000002</c:v>
                </c:pt>
                <c:pt idx="7599">
                  <c:v>10.552786080000011</c:v>
                </c:pt>
                <c:pt idx="7600">
                  <c:v>10.554174960000001</c:v>
                </c:pt>
                <c:pt idx="7601">
                  <c:v>10.555561200000009</c:v>
                </c:pt>
                <c:pt idx="7602">
                  <c:v>10.556950080000002</c:v>
                </c:pt>
                <c:pt idx="7603">
                  <c:v>10.558341840000001</c:v>
                </c:pt>
                <c:pt idx="7604">
                  <c:v>10.559730720000006</c:v>
                </c:pt>
                <c:pt idx="7605">
                  <c:v>10.561119600000001</c:v>
                </c:pt>
                <c:pt idx="7606">
                  <c:v>10.562505600000009</c:v>
                </c:pt>
                <c:pt idx="7607">
                  <c:v>10.563894480000002</c:v>
                </c:pt>
                <c:pt idx="7608">
                  <c:v>10.565272320000002</c:v>
                </c:pt>
                <c:pt idx="7609">
                  <c:v>10.566661200000002</c:v>
                </c:pt>
                <c:pt idx="7610">
                  <c:v>10.568050080000001</c:v>
                </c:pt>
                <c:pt idx="7611">
                  <c:v>10.569438960000006</c:v>
                </c:pt>
                <c:pt idx="7612">
                  <c:v>10.570830720000002</c:v>
                </c:pt>
                <c:pt idx="7613">
                  <c:v>10.572222240000002</c:v>
                </c:pt>
                <c:pt idx="7614">
                  <c:v>10.573611120000001</c:v>
                </c:pt>
                <c:pt idx="7615">
                  <c:v>10.575000000000006</c:v>
                </c:pt>
                <c:pt idx="7616">
                  <c:v>10.576388880000001</c:v>
                </c:pt>
                <c:pt idx="7617">
                  <c:v>10.577777759999998</c:v>
                </c:pt>
                <c:pt idx="7618">
                  <c:v>10.579166640000002</c:v>
                </c:pt>
                <c:pt idx="7619">
                  <c:v>10.580555520000004</c:v>
                </c:pt>
                <c:pt idx="7620">
                  <c:v>10.581944640000001</c:v>
                </c:pt>
                <c:pt idx="7621">
                  <c:v>10.583333520000002</c:v>
                </c:pt>
                <c:pt idx="7622">
                  <c:v>10.584722399999999</c:v>
                </c:pt>
                <c:pt idx="7623">
                  <c:v>10.586111280000001</c:v>
                </c:pt>
                <c:pt idx="7624">
                  <c:v>10.587500160000001</c:v>
                </c:pt>
                <c:pt idx="7625">
                  <c:v>10.588889040000002</c:v>
                </c:pt>
                <c:pt idx="7626">
                  <c:v>10.590275039999998</c:v>
                </c:pt>
                <c:pt idx="7627">
                  <c:v>10.591663919999998</c:v>
                </c:pt>
                <c:pt idx="7628">
                  <c:v>10.593052800000002</c:v>
                </c:pt>
                <c:pt idx="7629">
                  <c:v>10.594441680000001</c:v>
                </c:pt>
                <c:pt idx="7630">
                  <c:v>10.595833440000002</c:v>
                </c:pt>
                <c:pt idx="7631">
                  <c:v>10.597219439999998</c:v>
                </c:pt>
                <c:pt idx="7632">
                  <c:v>10.598608319999999</c:v>
                </c:pt>
                <c:pt idx="7633">
                  <c:v>10.599997200000002</c:v>
                </c:pt>
                <c:pt idx="7634">
                  <c:v>10.601388959999998</c:v>
                </c:pt>
                <c:pt idx="7635">
                  <c:v>10.602780720000002</c:v>
                </c:pt>
                <c:pt idx="7636">
                  <c:v>10.604172239999999</c:v>
                </c:pt>
                <c:pt idx="7637">
                  <c:v>10.605561120000001</c:v>
                </c:pt>
                <c:pt idx="7638">
                  <c:v>10.606950000000001</c:v>
                </c:pt>
                <c:pt idx="7639">
                  <c:v>10.608338879999998</c:v>
                </c:pt>
                <c:pt idx="7640">
                  <c:v>10.609727759999998</c:v>
                </c:pt>
                <c:pt idx="7641">
                  <c:v>10.611116640000001</c:v>
                </c:pt>
                <c:pt idx="7642">
                  <c:v>10.612505520000004</c:v>
                </c:pt>
                <c:pt idx="7643">
                  <c:v>10.613894640000002</c:v>
                </c:pt>
                <c:pt idx="7644">
                  <c:v>10.615283520000002</c:v>
                </c:pt>
                <c:pt idx="7645">
                  <c:v>10.616672400000001</c:v>
                </c:pt>
                <c:pt idx="7646">
                  <c:v>10.618061279999999</c:v>
                </c:pt>
                <c:pt idx="7647">
                  <c:v>10.619450160000001</c:v>
                </c:pt>
                <c:pt idx="7648">
                  <c:v>10.620839040000002</c:v>
                </c:pt>
                <c:pt idx="7649">
                  <c:v>10.622227919999998</c:v>
                </c:pt>
                <c:pt idx="7650">
                  <c:v>10.623619440000001</c:v>
                </c:pt>
                <c:pt idx="7651">
                  <c:v>10.625008320000001</c:v>
                </c:pt>
                <c:pt idx="7652">
                  <c:v>10.626383520000001</c:v>
                </c:pt>
                <c:pt idx="7653">
                  <c:v>10.627786080000002</c:v>
                </c:pt>
                <c:pt idx="7654">
                  <c:v>10.629174959999999</c:v>
                </c:pt>
                <c:pt idx="7655">
                  <c:v>10.630564080000001</c:v>
                </c:pt>
                <c:pt idx="7656">
                  <c:v>10.631952959999998</c:v>
                </c:pt>
                <c:pt idx="7657">
                  <c:v>10.633325039999999</c:v>
                </c:pt>
                <c:pt idx="7658">
                  <c:v>10.634713919999999</c:v>
                </c:pt>
                <c:pt idx="7659">
                  <c:v>10.636116719999999</c:v>
                </c:pt>
                <c:pt idx="7660">
                  <c:v>10.637505600000001</c:v>
                </c:pt>
                <c:pt idx="7661">
                  <c:v>10.638886080000001</c:v>
                </c:pt>
                <c:pt idx="7662">
                  <c:v>10.640274959999999</c:v>
                </c:pt>
                <c:pt idx="7663">
                  <c:v>10.641664079999998</c:v>
                </c:pt>
                <c:pt idx="7664">
                  <c:v>10.643052959999999</c:v>
                </c:pt>
                <c:pt idx="7665">
                  <c:v>10.644441840000001</c:v>
                </c:pt>
                <c:pt idx="7666">
                  <c:v>10.645833360000001</c:v>
                </c:pt>
                <c:pt idx="7667">
                  <c:v>10.647222239999998</c:v>
                </c:pt>
                <c:pt idx="7668">
                  <c:v>10.648611119999998</c:v>
                </c:pt>
                <c:pt idx="7669">
                  <c:v>10.650000000000002</c:v>
                </c:pt>
                <c:pt idx="7670">
                  <c:v>10.651388880000003</c:v>
                </c:pt>
                <c:pt idx="7671">
                  <c:v>10.652777760000001</c:v>
                </c:pt>
                <c:pt idx="7672">
                  <c:v>10.654166640000001</c:v>
                </c:pt>
                <c:pt idx="7673">
                  <c:v>10.655555520000009</c:v>
                </c:pt>
                <c:pt idx="7674">
                  <c:v>10.656944640000004</c:v>
                </c:pt>
                <c:pt idx="7675">
                  <c:v>10.658333520000001</c:v>
                </c:pt>
                <c:pt idx="7676">
                  <c:v>10.659722400000001</c:v>
                </c:pt>
                <c:pt idx="7677">
                  <c:v>10.661111279999998</c:v>
                </c:pt>
                <c:pt idx="7678">
                  <c:v>10.662502800000009</c:v>
                </c:pt>
                <c:pt idx="7679">
                  <c:v>10.663891680000003</c:v>
                </c:pt>
                <c:pt idx="7680">
                  <c:v>10.665280560000006</c:v>
                </c:pt>
                <c:pt idx="7681">
                  <c:v>10.666669440000002</c:v>
                </c:pt>
                <c:pt idx="7682">
                  <c:v>10.668061199999999</c:v>
                </c:pt>
                <c:pt idx="7683">
                  <c:v>10.669450080000004</c:v>
                </c:pt>
                <c:pt idx="7684">
                  <c:v>10.670838960000001</c:v>
                </c:pt>
                <c:pt idx="7685">
                  <c:v>10.672227840000001</c:v>
                </c:pt>
                <c:pt idx="7686">
                  <c:v>10.673616720000002</c:v>
                </c:pt>
                <c:pt idx="7687">
                  <c:v>10.675005600000002</c:v>
                </c:pt>
                <c:pt idx="7688">
                  <c:v>10.676394480000001</c:v>
                </c:pt>
                <c:pt idx="7689">
                  <c:v>10.677783360000001</c:v>
                </c:pt>
                <c:pt idx="7690">
                  <c:v>10.679172240000002</c:v>
                </c:pt>
                <c:pt idx="7691">
                  <c:v>10.680561119999998</c:v>
                </c:pt>
                <c:pt idx="7692">
                  <c:v>10.681950000000001</c:v>
                </c:pt>
                <c:pt idx="7693">
                  <c:v>10.683338880000001</c:v>
                </c:pt>
                <c:pt idx="7694">
                  <c:v>10.684727759999999</c:v>
                </c:pt>
                <c:pt idx="7695">
                  <c:v>10.686116640000002</c:v>
                </c:pt>
                <c:pt idx="7696">
                  <c:v>10.687505520000002</c:v>
                </c:pt>
                <c:pt idx="7697">
                  <c:v>10.688894640000001</c:v>
                </c:pt>
                <c:pt idx="7698">
                  <c:v>10.690283520000001</c:v>
                </c:pt>
                <c:pt idx="7699">
                  <c:v>10.691672399999998</c:v>
                </c:pt>
                <c:pt idx="7700">
                  <c:v>10.693061279999998</c:v>
                </c:pt>
                <c:pt idx="7701">
                  <c:v>10.694450160000001</c:v>
                </c:pt>
                <c:pt idx="7702">
                  <c:v>10.695839040000006</c:v>
                </c:pt>
                <c:pt idx="7703">
                  <c:v>10.697227919999998</c:v>
                </c:pt>
                <c:pt idx="7704">
                  <c:v>10.698605520000001</c:v>
                </c:pt>
                <c:pt idx="7705">
                  <c:v>10.699994640000002</c:v>
                </c:pt>
                <c:pt idx="7706">
                  <c:v>10.701383519999998</c:v>
                </c:pt>
                <c:pt idx="7707">
                  <c:v>10.702772400000001</c:v>
                </c:pt>
                <c:pt idx="7708">
                  <c:v>10.704161279999999</c:v>
                </c:pt>
                <c:pt idx="7709">
                  <c:v>10.705550160000001</c:v>
                </c:pt>
                <c:pt idx="7710">
                  <c:v>10.706939040000002</c:v>
                </c:pt>
                <c:pt idx="7711">
                  <c:v>10.708327919999999</c:v>
                </c:pt>
                <c:pt idx="7712">
                  <c:v>10.709716800000002</c:v>
                </c:pt>
                <c:pt idx="7713">
                  <c:v>10.711105679999999</c:v>
                </c:pt>
                <c:pt idx="7714">
                  <c:v>10.712494560000009</c:v>
                </c:pt>
                <c:pt idx="7715">
                  <c:v>10.713883439999998</c:v>
                </c:pt>
                <c:pt idx="7716">
                  <c:v>10.715272319999999</c:v>
                </c:pt>
                <c:pt idx="7717">
                  <c:v>10.716661200000001</c:v>
                </c:pt>
                <c:pt idx="7718">
                  <c:v>10.718063999999998</c:v>
                </c:pt>
                <c:pt idx="7719">
                  <c:v>10.719438960000002</c:v>
                </c:pt>
                <c:pt idx="7720">
                  <c:v>10.720827839999998</c:v>
                </c:pt>
                <c:pt idx="7721">
                  <c:v>10.722230640000001</c:v>
                </c:pt>
                <c:pt idx="7722">
                  <c:v>10.723619520000002</c:v>
                </c:pt>
                <c:pt idx="7723">
                  <c:v>10.725008399999998</c:v>
                </c:pt>
                <c:pt idx="7724">
                  <c:v>10.726397279999999</c:v>
                </c:pt>
                <c:pt idx="7725">
                  <c:v>10.727786160000001</c:v>
                </c:pt>
                <c:pt idx="7726">
                  <c:v>10.729161119999999</c:v>
                </c:pt>
                <c:pt idx="7727">
                  <c:v>10.730563919999998</c:v>
                </c:pt>
                <c:pt idx="7728">
                  <c:v>10.731938879999998</c:v>
                </c:pt>
                <c:pt idx="7729">
                  <c:v>10.733341679999999</c:v>
                </c:pt>
                <c:pt idx="7730">
                  <c:v>10.734716639999998</c:v>
                </c:pt>
                <c:pt idx="7731">
                  <c:v>10.736105520000001</c:v>
                </c:pt>
                <c:pt idx="7732">
                  <c:v>10.737494640000001</c:v>
                </c:pt>
                <c:pt idx="7733">
                  <c:v>10.738886159999998</c:v>
                </c:pt>
                <c:pt idx="7734">
                  <c:v>10.740275039999998</c:v>
                </c:pt>
                <c:pt idx="7735">
                  <c:v>10.741663919999999</c:v>
                </c:pt>
                <c:pt idx="7736">
                  <c:v>10.743052800000001</c:v>
                </c:pt>
                <c:pt idx="7737">
                  <c:v>10.744441679999998</c:v>
                </c:pt>
                <c:pt idx="7738">
                  <c:v>10.745830560000002</c:v>
                </c:pt>
                <c:pt idx="7739">
                  <c:v>10.747216799999999</c:v>
                </c:pt>
                <c:pt idx="7740">
                  <c:v>10.748608319999999</c:v>
                </c:pt>
                <c:pt idx="7741">
                  <c:v>10.750000080000001</c:v>
                </c:pt>
                <c:pt idx="7742">
                  <c:v>10.751388959999998</c:v>
                </c:pt>
                <c:pt idx="7743">
                  <c:v>10.752777840000002</c:v>
                </c:pt>
                <c:pt idx="7744">
                  <c:v>10.754166720000001</c:v>
                </c:pt>
                <c:pt idx="7745">
                  <c:v>10.755555600000006</c:v>
                </c:pt>
                <c:pt idx="7746">
                  <c:v>10.756944480000001</c:v>
                </c:pt>
                <c:pt idx="7747">
                  <c:v>10.758333359999998</c:v>
                </c:pt>
                <c:pt idx="7748">
                  <c:v>10.759722240000002</c:v>
                </c:pt>
                <c:pt idx="7749">
                  <c:v>10.761111119999999</c:v>
                </c:pt>
                <c:pt idx="7750">
                  <c:v>10.762500000000006</c:v>
                </c:pt>
                <c:pt idx="7751">
                  <c:v>10.763888880000001</c:v>
                </c:pt>
                <c:pt idx="7752">
                  <c:v>10.765277759999998</c:v>
                </c:pt>
                <c:pt idx="7753">
                  <c:v>10.766666640000002</c:v>
                </c:pt>
                <c:pt idx="7754">
                  <c:v>10.768055520000001</c:v>
                </c:pt>
                <c:pt idx="7755">
                  <c:v>10.769444640000009</c:v>
                </c:pt>
                <c:pt idx="7756">
                  <c:v>10.770833520000002</c:v>
                </c:pt>
                <c:pt idx="7757">
                  <c:v>10.772222399999999</c:v>
                </c:pt>
                <c:pt idx="7758">
                  <c:v>10.773608400000001</c:v>
                </c:pt>
                <c:pt idx="7759">
                  <c:v>10.775000160000001</c:v>
                </c:pt>
                <c:pt idx="7760">
                  <c:v>10.776386160000001</c:v>
                </c:pt>
                <c:pt idx="7761">
                  <c:v>10.777777919999998</c:v>
                </c:pt>
                <c:pt idx="7762">
                  <c:v>10.779166800000002</c:v>
                </c:pt>
                <c:pt idx="7763">
                  <c:v>10.780552800000002</c:v>
                </c:pt>
                <c:pt idx="7764">
                  <c:v>10.781941679999999</c:v>
                </c:pt>
                <c:pt idx="7765">
                  <c:v>10.783333439999998</c:v>
                </c:pt>
                <c:pt idx="7766">
                  <c:v>10.784719439999998</c:v>
                </c:pt>
                <c:pt idx="7767">
                  <c:v>10.786111200000001</c:v>
                </c:pt>
                <c:pt idx="7768">
                  <c:v>10.787500080000001</c:v>
                </c:pt>
                <c:pt idx="7769">
                  <c:v>10.788886080000001</c:v>
                </c:pt>
                <c:pt idx="7770">
                  <c:v>10.790277839999998</c:v>
                </c:pt>
                <c:pt idx="7771">
                  <c:v>10.791666719999998</c:v>
                </c:pt>
                <c:pt idx="7772">
                  <c:v>10.793055600000001</c:v>
                </c:pt>
                <c:pt idx="7773">
                  <c:v>10.794444480000001</c:v>
                </c:pt>
                <c:pt idx="7774">
                  <c:v>10.795838880000002</c:v>
                </c:pt>
                <c:pt idx="7775">
                  <c:v>10.797227759999998</c:v>
                </c:pt>
                <c:pt idx="7776">
                  <c:v>10.798616640000001</c:v>
                </c:pt>
                <c:pt idx="7777">
                  <c:v>10.800005520000004</c:v>
                </c:pt>
                <c:pt idx="7778">
                  <c:v>10.801394640000002</c:v>
                </c:pt>
                <c:pt idx="7779">
                  <c:v>10.802783520000009</c:v>
                </c:pt>
                <c:pt idx="7780">
                  <c:v>10.804172400000001</c:v>
                </c:pt>
                <c:pt idx="7781">
                  <c:v>10.805561280000004</c:v>
                </c:pt>
                <c:pt idx="7782">
                  <c:v>10.806950160000001</c:v>
                </c:pt>
                <c:pt idx="7783">
                  <c:v>10.808339040000002</c:v>
                </c:pt>
                <c:pt idx="7784">
                  <c:v>10.809727920000002</c:v>
                </c:pt>
                <c:pt idx="7785">
                  <c:v>10.811116800000002</c:v>
                </c:pt>
                <c:pt idx="7786">
                  <c:v>10.812505680000006</c:v>
                </c:pt>
                <c:pt idx="7787">
                  <c:v>10.813894560000008</c:v>
                </c:pt>
                <c:pt idx="7788">
                  <c:v>10.815283440000002</c:v>
                </c:pt>
                <c:pt idx="7789">
                  <c:v>10.816674960000002</c:v>
                </c:pt>
                <c:pt idx="7790">
                  <c:v>10.818050159999999</c:v>
                </c:pt>
                <c:pt idx="7791">
                  <c:v>10.819441680000002</c:v>
                </c:pt>
                <c:pt idx="7792">
                  <c:v>10.820830560000006</c:v>
                </c:pt>
                <c:pt idx="7793">
                  <c:v>10.822219440000001</c:v>
                </c:pt>
                <c:pt idx="7794">
                  <c:v>10.823608320000002</c:v>
                </c:pt>
                <c:pt idx="7795">
                  <c:v>10.824997200000002</c:v>
                </c:pt>
                <c:pt idx="7796">
                  <c:v>10.826386080000002</c:v>
                </c:pt>
                <c:pt idx="7797">
                  <c:v>10.827774960000001</c:v>
                </c:pt>
                <c:pt idx="7798">
                  <c:v>10.829164080000002</c:v>
                </c:pt>
                <c:pt idx="7799">
                  <c:v>10.830552960000002</c:v>
                </c:pt>
                <c:pt idx="7800">
                  <c:v>10.831941840000001</c:v>
                </c:pt>
                <c:pt idx="7801">
                  <c:v>10.833330720000001</c:v>
                </c:pt>
                <c:pt idx="7802">
                  <c:v>10.834719600000001</c:v>
                </c:pt>
                <c:pt idx="7803">
                  <c:v>10.836108479999998</c:v>
                </c:pt>
                <c:pt idx="7804">
                  <c:v>10.837497360000002</c:v>
                </c:pt>
                <c:pt idx="7805">
                  <c:v>10.838886240000004</c:v>
                </c:pt>
                <c:pt idx="7806">
                  <c:v>10.840275119999999</c:v>
                </c:pt>
                <c:pt idx="7807">
                  <c:v>10.841664000000002</c:v>
                </c:pt>
                <c:pt idx="7808">
                  <c:v>10.843052880000002</c:v>
                </c:pt>
                <c:pt idx="7809">
                  <c:v>10.844441759999999</c:v>
                </c:pt>
                <c:pt idx="7810">
                  <c:v>10.845830640000004</c:v>
                </c:pt>
                <c:pt idx="7811">
                  <c:v>10.847216640000001</c:v>
                </c:pt>
                <c:pt idx="7812">
                  <c:v>10.848608399999998</c:v>
                </c:pt>
                <c:pt idx="7813">
                  <c:v>10.849997280000002</c:v>
                </c:pt>
                <c:pt idx="7814">
                  <c:v>10.851386160000002</c:v>
                </c:pt>
                <c:pt idx="7815">
                  <c:v>10.852775040000004</c:v>
                </c:pt>
                <c:pt idx="7816">
                  <c:v>10.854163920000001</c:v>
                </c:pt>
                <c:pt idx="7817">
                  <c:v>10.855552800000016</c:v>
                </c:pt>
                <c:pt idx="7818">
                  <c:v>10.856941680000002</c:v>
                </c:pt>
                <c:pt idx="7819">
                  <c:v>10.858330560000002</c:v>
                </c:pt>
                <c:pt idx="7820">
                  <c:v>10.859719440000006</c:v>
                </c:pt>
                <c:pt idx="7821">
                  <c:v>10.861108320000001</c:v>
                </c:pt>
                <c:pt idx="7822">
                  <c:v>10.862497200000016</c:v>
                </c:pt>
                <c:pt idx="7823">
                  <c:v>10.863886080000009</c:v>
                </c:pt>
                <c:pt idx="7824">
                  <c:v>10.865274960000002</c:v>
                </c:pt>
                <c:pt idx="7825">
                  <c:v>10.866664080000008</c:v>
                </c:pt>
                <c:pt idx="7826">
                  <c:v>10.868052960000002</c:v>
                </c:pt>
                <c:pt idx="7827">
                  <c:v>10.869444480000009</c:v>
                </c:pt>
                <c:pt idx="7828">
                  <c:v>10.870836240000012</c:v>
                </c:pt>
                <c:pt idx="7829">
                  <c:v>10.872225120000001</c:v>
                </c:pt>
                <c:pt idx="7830">
                  <c:v>10.873614000000009</c:v>
                </c:pt>
                <c:pt idx="7831">
                  <c:v>10.875002880000009</c:v>
                </c:pt>
                <c:pt idx="7832">
                  <c:v>10.876391760000001</c:v>
                </c:pt>
                <c:pt idx="7833">
                  <c:v>10.877780640000006</c:v>
                </c:pt>
                <c:pt idx="7834">
                  <c:v>10.879169520000008</c:v>
                </c:pt>
                <c:pt idx="7835">
                  <c:v>10.880558400000002</c:v>
                </c:pt>
                <c:pt idx="7836">
                  <c:v>10.881947280000002</c:v>
                </c:pt>
                <c:pt idx="7837">
                  <c:v>10.883336160000002</c:v>
                </c:pt>
                <c:pt idx="7838">
                  <c:v>10.884725040000001</c:v>
                </c:pt>
                <c:pt idx="7839">
                  <c:v>10.886113920000001</c:v>
                </c:pt>
                <c:pt idx="7840">
                  <c:v>10.887500160000002</c:v>
                </c:pt>
                <c:pt idx="7841">
                  <c:v>10.888891679999999</c:v>
                </c:pt>
                <c:pt idx="7842">
                  <c:v>10.890280560000004</c:v>
                </c:pt>
                <c:pt idx="7843">
                  <c:v>10.891669440000001</c:v>
                </c:pt>
                <c:pt idx="7844">
                  <c:v>10.893058320000002</c:v>
                </c:pt>
                <c:pt idx="7845">
                  <c:v>10.894447200000009</c:v>
                </c:pt>
                <c:pt idx="7846">
                  <c:v>10.895836080000011</c:v>
                </c:pt>
                <c:pt idx="7847">
                  <c:v>10.897224960000003</c:v>
                </c:pt>
                <c:pt idx="7848">
                  <c:v>10.898614080000002</c:v>
                </c:pt>
                <c:pt idx="7849">
                  <c:v>10.900002960000002</c:v>
                </c:pt>
                <c:pt idx="7850">
                  <c:v>10.901391839999999</c:v>
                </c:pt>
                <c:pt idx="7851">
                  <c:v>10.902780720000004</c:v>
                </c:pt>
                <c:pt idx="7852">
                  <c:v>10.904169600000001</c:v>
                </c:pt>
                <c:pt idx="7853">
                  <c:v>10.905558480000002</c:v>
                </c:pt>
                <c:pt idx="7854">
                  <c:v>10.906950000000002</c:v>
                </c:pt>
                <c:pt idx="7855">
                  <c:v>10.908327839999998</c:v>
                </c:pt>
                <c:pt idx="7856">
                  <c:v>10.909730640000006</c:v>
                </c:pt>
                <c:pt idx="7857">
                  <c:v>10.911105600000003</c:v>
                </c:pt>
                <c:pt idx="7858">
                  <c:v>10.912494480000008</c:v>
                </c:pt>
                <c:pt idx="7859">
                  <c:v>10.913883360000002</c:v>
                </c:pt>
                <c:pt idx="7860">
                  <c:v>10.915272240000002</c:v>
                </c:pt>
                <c:pt idx="7861">
                  <c:v>10.916661120000001</c:v>
                </c:pt>
                <c:pt idx="7862">
                  <c:v>10.918050000000001</c:v>
                </c:pt>
                <c:pt idx="7863">
                  <c:v>10.919452800000009</c:v>
                </c:pt>
                <c:pt idx="7864">
                  <c:v>10.920827759999998</c:v>
                </c:pt>
                <c:pt idx="7865">
                  <c:v>10.922219520000002</c:v>
                </c:pt>
                <c:pt idx="7866">
                  <c:v>10.923608400000001</c:v>
                </c:pt>
                <c:pt idx="7867">
                  <c:v>10.924997280000001</c:v>
                </c:pt>
                <c:pt idx="7868">
                  <c:v>10.926386160000002</c:v>
                </c:pt>
                <c:pt idx="7869">
                  <c:v>10.927775039999998</c:v>
                </c:pt>
                <c:pt idx="7870">
                  <c:v>10.929163920000001</c:v>
                </c:pt>
                <c:pt idx="7871">
                  <c:v>10.930552800000006</c:v>
                </c:pt>
                <c:pt idx="7872">
                  <c:v>10.931941679999998</c:v>
                </c:pt>
                <c:pt idx="7873">
                  <c:v>10.933330560000002</c:v>
                </c:pt>
                <c:pt idx="7874">
                  <c:v>10.934719439999999</c:v>
                </c:pt>
                <c:pt idx="7875">
                  <c:v>10.936111200000001</c:v>
                </c:pt>
                <c:pt idx="7876">
                  <c:v>10.937500080000001</c:v>
                </c:pt>
                <c:pt idx="7877">
                  <c:v>10.938888959999998</c:v>
                </c:pt>
                <c:pt idx="7878">
                  <c:v>10.940277839999998</c:v>
                </c:pt>
                <c:pt idx="7879">
                  <c:v>10.941666720000001</c:v>
                </c:pt>
                <c:pt idx="7880">
                  <c:v>10.943055600000001</c:v>
                </c:pt>
                <c:pt idx="7881">
                  <c:v>10.944444480000001</c:v>
                </c:pt>
                <c:pt idx="7882">
                  <c:v>10.945833360000002</c:v>
                </c:pt>
                <c:pt idx="7883">
                  <c:v>10.947222239999999</c:v>
                </c:pt>
                <c:pt idx="7884">
                  <c:v>10.948611119999999</c:v>
                </c:pt>
                <c:pt idx="7885">
                  <c:v>10.950000000000006</c:v>
                </c:pt>
                <c:pt idx="7886">
                  <c:v>10.951388880000001</c:v>
                </c:pt>
                <c:pt idx="7887">
                  <c:v>10.952777760000002</c:v>
                </c:pt>
                <c:pt idx="7888">
                  <c:v>10.954166640000002</c:v>
                </c:pt>
                <c:pt idx="7889">
                  <c:v>10.955555520000011</c:v>
                </c:pt>
                <c:pt idx="7890">
                  <c:v>10.956944640000009</c:v>
                </c:pt>
                <c:pt idx="7891">
                  <c:v>10.958333520000002</c:v>
                </c:pt>
                <c:pt idx="7892">
                  <c:v>10.959722400000002</c:v>
                </c:pt>
                <c:pt idx="7893">
                  <c:v>10.961111280000001</c:v>
                </c:pt>
                <c:pt idx="7894">
                  <c:v>10.962500160000006</c:v>
                </c:pt>
                <c:pt idx="7895">
                  <c:v>10.963889040000009</c:v>
                </c:pt>
                <c:pt idx="7896">
                  <c:v>10.965275040000002</c:v>
                </c:pt>
                <c:pt idx="7897">
                  <c:v>10.966666800000011</c:v>
                </c:pt>
                <c:pt idx="7898">
                  <c:v>10.968055680000003</c:v>
                </c:pt>
                <c:pt idx="7899">
                  <c:v>10.969441680000006</c:v>
                </c:pt>
                <c:pt idx="7900">
                  <c:v>10.970830560000008</c:v>
                </c:pt>
                <c:pt idx="7901">
                  <c:v>10.972222320000002</c:v>
                </c:pt>
                <c:pt idx="7902">
                  <c:v>10.973611200000002</c:v>
                </c:pt>
                <c:pt idx="7903">
                  <c:v>10.975000080000004</c:v>
                </c:pt>
                <c:pt idx="7904">
                  <c:v>10.976388960000001</c:v>
                </c:pt>
                <c:pt idx="7905">
                  <c:v>10.977777840000002</c:v>
                </c:pt>
                <c:pt idx="7906">
                  <c:v>10.979172240000002</c:v>
                </c:pt>
                <c:pt idx="7907">
                  <c:v>10.980561120000001</c:v>
                </c:pt>
                <c:pt idx="7908">
                  <c:v>10.981950000000001</c:v>
                </c:pt>
                <c:pt idx="7909">
                  <c:v>10.983338880000002</c:v>
                </c:pt>
                <c:pt idx="7910">
                  <c:v>10.984727759999998</c:v>
                </c:pt>
                <c:pt idx="7911">
                  <c:v>10.986116640000002</c:v>
                </c:pt>
                <c:pt idx="7912">
                  <c:v>10.987505520000004</c:v>
                </c:pt>
                <c:pt idx="7913">
                  <c:v>10.988894640000002</c:v>
                </c:pt>
                <c:pt idx="7914">
                  <c:v>10.990283520000002</c:v>
                </c:pt>
                <c:pt idx="7915">
                  <c:v>10.991672400000001</c:v>
                </c:pt>
                <c:pt idx="7916">
                  <c:v>10.993061280000001</c:v>
                </c:pt>
                <c:pt idx="7917">
                  <c:v>10.994450160000001</c:v>
                </c:pt>
                <c:pt idx="7918">
                  <c:v>10.995839040000009</c:v>
                </c:pt>
                <c:pt idx="7919">
                  <c:v>10.997227919999998</c:v>
                </c:pt>
                <c:pt idx="7920">
                  <c:v>10.998616800000002</c:v>
                </c:pt>
                <c:pt idx="7921">
                  <c:v>11.000005680000001</c:v>
                </c:pt>
                <c:pt idx="7922">
                  <c:v>11.001394560000001</c:v>
                </c:pt>
                <c:pt idx="7923">
                  <c:v>11.002783440000002</c:v>
                </c:pt>
                <c:pt idx="7924">
                  <c:v>11.004172319999999</c:v>
                </c:pt>
                <c:pt idx="7925">
                  <c:v>11.005561200000002</c:v>
                </c:pt>
                <c:pt idx="7926">
                  <c:v>11.006950080000001</c:v>
                </c:pt>
                <c:pt idx="7927">
                  <c:v>11.008336080000001</c:v>
                </c:pt>
                <c:pt idx="7928">
                  <c:v>11.009727840000002</c:v>
                </c:pt>
                <c:pt idx="7929">
                  <c:v>11.011116719999999</c:v>
                </c:pt>
                <c:pt idx="7930">
                  <c:v>11.012505600000004</c:v>
                </c:pt>
                <c:pt idx="7931">
                  <c:v>11.013894480000001</c:v>
                </c:pt>
                <c:pt idx="7932">
                  <c:v>11.015272320000001</c:v>
                </c:pt>
                <c:pt idx="7933">
                  <c:v>11.016664080000002</c:v>
                </c:pt>
                <c:pt idx="7934">
                  <c:v>11.018052959999999</c:v>
                </c:pt>
                <c:pt idx="7935">
                  <c:v>11.019441840000002</c:v>
                </c:pt>
                <c:pt idx="7936">
                  <c:v>11.020830720000001</c:v>
                </c:pt>
                <c:pt idx="7937">
                  <c:v>11.022219600000001</c:v>
                </c:pt>
                <c:pt idx="7938">
                  <c:v>11.023608479999998</c:v>
                </c:pt>
                <c:pt idx="7939">
                  <c:v>11.024997359999999</c:v>
                </c:pt>
                <c:pt idx="7940">
                  <c:v>11.026386240000004</c:v>
                </c:pt>
                <c:pt idx="7941">
                  <c:v>11.027775119999999</c:v>
                </c:pt>
                <c:pt idx="7942">
                  <c:v>11.029164000000002</c:v>
                </c:pt>
                <c:pt idx="7943">
                  <c:v>11.030555520000002</c:v>
                </c:pt>
                <c:pt idx="7944">
                  <c:v>11.031941759999999</c:v>
                </c:pt>
                <c:pt idx="7945">
                  <c:v>11.033333520000001</c:v>
                </c:pt>
                <c:pt idx="7946">
                  <c:v>11.034719520000001</c:v>
                </c:pt>
                <c:pt idx="7947">
                  <c:v>11.036108399999998</c:v>
                </c:pt>
                <c:pt idx="7948">
                  <c:v>11.037497280000002</c:v>
                </c:pt>
                <c:pt idx="7949">
                  <c:v>11.038886160000001</c:v>
                </c:pt>
                <c:pt idx="7950">
                  <c:v>11.040275039999999</c:v>
                </c:pt>
                <c:pt idx="7951">
                  <c:v>11.041663919999998</c:v>
                </c:pt>
                <c:pt idx="7952">
                  <c:v>11.043052800000002</c:v>
                </c:pt>
                <c:pt idx="7953">
                  <c:v>11.044441679999998</c:v>
                </c:pt>
                <c:pt idx="7954">
                  <c:v>11.045830560000002</c:v>
                </c:pt>
                <c:pt idx="7955">
                  <c:v>11.047222319999999</c:v>
                </c:pt>
                <c:pt idx="7956">
                  <c:v>11.048614079999998</c:v>
                </c:pt>
                <c:pt idx="7957">
                  <c:v>11.050002960000002</c:v>
                </c:pt>
                <c:pt idx="7958">
                  <c:v>11.051391840000001</c:v>
                </c:pt>
                <c:pt idx="7959">
                  <c:v>11.052780720000008</c:v>
                </c:pt>
                <c:pt idx="7960">
                  <c:v>11.054169600000002</c:v>
                </c:pt>
                <c:pt idx="7961">
                  <c:v>11.055558480000002</c:v>
                </c:pt>
                <c:pt idx="7962">
                  <c:v>11.056947360000002</c:v>
                </c:pt>
                <c:pt idx="7963">
                  <c:v>11.058336240000004</c:v>
                </c:pt>
                <c:pt idx="7964">
                  <c:v>11.059725120000001</c:v>
                </c:pt>
                <c:pt idx="7965">
                  <c:v>11.061114000000002</c:v>
                </c:pt>
                <c:pt idx="7966">
                  <c:v>11.062502880000009</c:v>
                </c:pt>
                <c:pt idx="7967">
                  <c:v>11.063891760000001</c:v>
                </c:pt>
                <c:pt idx="7968">
                  <c:v>11.065280640000006</c:v>
                </c:pt>
                <c:pt idx="7969">
                  <c:v>11.066669520000008</c:v>
                </c:pt>
                <c:pt idx="7970">
                  <c:v>11.068058399999998</c:v>
                </c:pt>
                <c:pt idx="7971">
                  <c:v>11.069447280000009</c:v>
                </c:pt>
                <c:pt idx="7972">
                  <c:v>11.070836160000002</c:v>
                </c:pt>
                <c:pt idx="7973">
                  <c:v>11.072225040000001</c:v>
                </c:pt>
                <c:pt idx="7974">
                  <c:v>11.073613920000001</c:v>
                </c:pt>
                <c:pt idx="7975">
                  <c:v>11.075002800000009</c:v>
                </c:pt>
                <c:pt idx="7976">
                  <c:v>11.076391679999999</c:v>
                </c:pt>
                <c:pt idx="7977">
                  <c:v>11.077780560000004</c:v>
                </c:pt>
                <c:pt idx="7978">
                  <c:v>11.079169440000001</c:v>
                </c:pt>
                <c:pt idx="7979">
                  <c:v>11.080558320000002</c:v>
                </c:pt>
                <c:pt idx="7980">
                  <c:v>11.081944560000002</c:v>
                </c:pt>
                <c:pt idx="7981">
                  <c:v>11.083336080000002</c:v>
                </c:pt>
                <c:pt idx="7982">
                  <c:v>11.084724960000003</c:v>
                </c:pt>
                <c:pt idx="7983">
                  <c:v>11.086114080000002</c:v>
                </c:pt>
                <c:pt idx="7984">
                  <c:v>11.087502960000002</c:v>
                </c:pt>
                <c:pt idx="7985">
                  <c:v>11.088891839999999</c:v>
                </c:pt>
                <c:pt idx="7986">
                  <c:v>11.090283360000001</c:v>
                </c:pt>
                <c:pt idx="7987">
                  <c:v>11.091661200000001</c:v>
                </c:pt>
                <c:pt idx="7988">
                  <c:v>11.093064000000002</c:v>
                </c:pt>
                <c:pt idx="7989">
                  <c:v>11.094452880000002</c:v>
                </c:pt>
                <c:pt idx="7990">
                  <c:v>11.095841760000003</c:v>
                </c:pt>
                <c:pt idx="7991">
                  <c:v>11.097216719999999</c:v>
                </c:pt>
                <c:pt idx="7992">
                  <c:v>11.098605600000003</c:v>
                </c:pt>
                <c:pt idx="7993">
                  <c:v>11.099994480000001</c:v>
                </c:pt>
                <c:pt idx="7994">
                  <c:v>11.101397279999999</c:v>
                </c:pt>
                <c:pt idx="7995">
                  <c:v>11.102786160000004</c:v>
                </c:pt>
                <c:pt idx="7996">
                  <c:v>11.104175039999999</c:v>
                </c:pt>
                <c:pt idx="7997">
                  <c:v>11.105550000000004</c:v>
                </c:pt>
                <c:pt idx="7998">
                  <c:v>11.106950159999998</c:v>
                </c:pt>
                <c:pt idx="7999">
                  <c:v>11.108327759999998</c:v>
                </c:pt>
                <c:pt idx="8000">
                  <c:v>11.109716640000002</c:v>
                </c:pt>
                <c:pt idx="8001">
                  <c:v>11.111105520000001</c:v>
                </c:pt>
                <c:pt idx="8002">
                  <c:v>11.112494640000008</c:v>
                </c:pt>
                <c:pt idx="8003">
                  <c:v>11.113883520000002</c:v>
                </c:pt>
                <c:pt idx="8004">
                  <c:v>11.115272399999998</c:v>
                </c:pt>
                <c:pt idx="8005">
                  <c:v>11.116661280000001</c:v>
                </c:pt>
                <c:pt idx="8006">
                  <c:v>11.118050159999999</c:v>
                </c:pt>
                <c:pt idx="8007">
                  <c:v>11.119439040000008</c:v>
                </c:pt>
                <c:pt idx="8008">
                  <c:v>11.120827919999998</c:v>
                </c:pt>
                <c:pt idx="8009">
                  <c:v>11.122222320000001</c:v>
                </c:pt>
                <c:pt idx="8010">
                  <c:v>11.123611200000001</c:v>
                </c:pt>
                <c:pt idx="8011">
                  <c:v>11.125000080000001</c:v>
                </c:pt>
                <c:pt idx="8012">
                  <c:v>11.126388959999998</c:v>
                </c:pt>
                <c:pt idx="8013">
                  <c:v>11.127777839999998</c:v>
                </c:pt>
                <c:pt idx="8014">
                  <c:v>11.129166720000001</c:v>
                </c:pt>
                <c:pt idx="8015">
                  <c:v>11.130555600000001</c:v>
                </c:pt>
                <c:pt idx="8016">
                  <c:v>11.131944479999998</c:v>
                </c:pt>
                <c:pt idx="8017">
                  <c:v>11.133333359999998</c:v>
                </c:pt>
                <c:pt idx="8018">
                  <c:v>11.134722239999999</c:v>
                </c:pt>
                <c:pt idx="8019">
                  <c:v>11.136111119999999</c:v>
                </c:pt>
                <c:pt idx="8020">
                  <c:v>11.137500000000001</c:v>
                </c:pt>
                <c:pt idx="8021">
                  <c:v>11.138888879999998</c:v>
                </c:pt>
                <c:pt idx="8022">
                  <c:v>11.140277759999998</c:v>
                </c:pt>
                <c:pt idx="8023">
                  <c:v>11.141666639999999</c:v>
                </c:pt>
                <c:pt idx="8024">
                  <c:v>11.143055520000001</c:v>
                </c:pt>
                <c:pt idx="8025">
                  <c:v>11.144444640000001</c:v>
                </c:pt>
                <c:pt idx="8026">
                  <c:v>11.145833520000002</c:v>
                </c:pt>
                <c:pt idx="8027">
                  <c:v>11.147222399999997</c:v>
                </c:pt>
                <c:pt idx="8028">
                  <c:v>11.148611279999999</c:v>
                </c:pt>
                <c:pt idx="8029">
                  <c:v>11.150000160000001</c:v>
                </c:pt>
                <c:pt idx="8030">
                  <c:v>11.151389040000002</c:v>
                </c:pt>
                <c:pt idx="8031">
                  <c:v>11.152777920000002</c:v>
                </c:pt>
                <c:pt idx="8032">
                  <c:v>11.154166800000002</c:v>
                </c:pt>
                <c:pt idx="8033">
                  <c:v>11.155555680000004</c:v>
                </c:pt>
                <c:pt idx="8034">
                  <c:v>11.156944560000008</c:v>
                </c:pt>
                <c:pt idx="8035">
                  <c:v>11.158333439999998</c:v>
                </c:pt>
                <c:pt idx="8036">
                  <c:v>11.159722320000002</c:v>
                </c:pt>
                <c:pt idx="8037">
                  <c:v>11.161111200000001</c:v>
                </c:pt>
                <c:pt idx="8038">
                  <c:v>11.162500080000004</c:v>
                </c:pt>
                <c:pt idx="8039">
                  <c:v>11.163888960000001</c:v>
                </c:pt>
                <c:pt idx="8040">
                  <c:v>11.165277840000002</c:v>
                </c:pt>
                <c:pt idx="8041">
                  <c:v>11.166669600000002</c:v>
                </c:pt>
                <c:pt idx="8042">
                  <c:v>11.168061119999999</c:v>
                </c:pt>
                <c:pt idx="8043">
                  <c:v>11.169450000000008</c:v>
                </c:pt>
                <c:pt idx="8044">
                  <c:v>11.170838880000002</c:v>
                </c:pt>
                <c:pt idx="8045">
                  <c:v>11.172227759999998</c:v>
                </c:pt>
                <c:pt idx="8046">
                  <c:v>11.173616640000002</c:v>
                </c:pt>
                <c:pt idx="8047">
                  <c:v>11.175005520000004</c:v>
                </c:pt>
                <c:pt idx="8048">
                  <c:v>11.176394640000002</c:v>
                </c:pt>
                <c:pt idx="8049">
                  <c:v>11.177783520000002</c:v>
                </c:pt>
                <c:pt idx="8050">
                  <c:v>11.179172400000001</c:v>
                </c:pt>
                <c:pt idx="8051">
                  <c:v>11.180561280000001</c:v>
                </c:pt>
                <c:pt idx="8052">
                  <c:v>11.181947280000001</c:v>
                </c:pt>
                <c:pt idx="8053">
                  <c:v>11.183336160000001</c:v>
                </c:pt>
                <c:pt idx="8054">
                  <c:v>11.184725039999998</c:v>
                </c:pt>
                <c:pt idx="8055">
                  <c:v>11.186113919999999</c:v>
                </c:pt>
                <c:pt idx="8056">
                  <c:v>11.187502800000004</c:v>
                </c:pt>
                <c:pt idx="8057">
                  <c:v>11.188891679999999</c:v>
                </c:pt>
                <c:pt idx="8058">
                  <c:v>11.190280560000001</c:v>
                </c:pt>
                <c:pt idx="8059">
                  <c:v>11.191669439999998</c:v>
                </c:pt>
                <c:pt idx="8060">
                  <c:v>11.193058319999999</c:v>
                </c:pt>
                <c:pt idx="8061">
                  <c:v>11.194447200000004</c:v>
                </c:pt>
                <c:pt idx="8062">
                  <c:v>11.195836080000008</c:v>
                </c:pt>
                <c:pt idx="8063">
                  <c:v>11.197227839999998</c:v>
                </c:pt>
                <c:pt idx="8064">
                  <c:v>11.198616719999999</c:v>
                </c:pt>
                <c:pt idx="8065">
                  <c:v>11.200005600000001</c:v>
                </c:pt>
                <c:pt idx="8066">
                  <c:v>11.201383439999999</c:v>
                </c:pt>
                <c:pt idx="8067">
                  <c:v>11.202774960000001</c:v>
                </c:pt>
                <c:pt idx="8068">
                  <c:v>11.204164079999998</c:v>
                </c:pt>
                <c:pt idx="8069">
                  <c:v>11.205552960000002</c:v>
                </c:pt>
                <c:pt idx="8070">
                  <c:v>11.206941840000001</c:v>
                </c:pt>
                <c:pt idx="8071">
                  <c:v>11.208330719999999</c:v>
                </c:pt>
                <c:pt idx="8072">
                  <c:v>11.209719600000001</c:v>
                </c:pt>
                <c:pt idx="8073">
                  <c:v>11.211108479999998</c:v>
                </c:pt>
                <c:pt idx="8074">
                  <c:v>11.212497360000002</c:v>
                </c:pt>
                <c:pt idx="8075">
                  <c:v>11.213886240000004</c:v>
                </c:pt>
                <c:pt idx="8076">
                  <c:v>11.215275119999999</c:v>
                </c:pt>
                <c:pt idx="8077">
                  <c:v>11.216664000000002</c:v>
                </c:pt>
                <c:pt idx="8078">
                  <c:v>11.218052879999998</c:v>
                </c:pt>
                <c:pt idx="8079">
                  <c:v>11.219441759999999</c:v>
                </c:pt>
                <c:pt idx="8080">
                  <c:v>11.220830640000003</c:v>
                </c:pt>
                <c:pt idx="8081">
                  <c:v>11.222219520000001</c:v>
                </c:pt>
                <c:pt idx="8082">
                  <c:v>11.223608399999998</c:v>
                </c:pt>
                <c:pt idx="8083">
                  <c:v>11.224997279999998</c:v>
                </c:pt>
                <c:pt idx="8084">
                  <c:v>11.226386160000001</c:v>
                </c:pt>
                <c:pt idx="8085">
                  <c:v>11.227775039999999</c:v>
                </c:pt>
                <c:pt idx="8086">
                  <c:v>11.229163919999998</c:v>
                </c:pt>
                <c:pt idx="8087">
                  <c:v>11.230552800000002</c:v>
                </c:pt>
                <c:pt idx="8088">
                  <c:v>11.231941679999998</c:v>
                </c:pt>
                <c:pt idx="8089">
                  <c:v>11.233330560000001</c:v>
                </c:pt>
                <c:pt idx="8090">
                  <c:v>11.234719439999999</c:v>
                </c:pt>
                <c:pt idx="8091">
                  <c:v>11.236108319999998</c:v>
                </c:pt>
                <c:pt idx="8092">
                  <c:v>11.237497200000002</c:v>
                </c:pt>
                <c:pt idx="8093">
                  <c:v>11.238886079999999</c:v>
                </c:pt>
                <c:pt idx="8094">
                  <c:v>11.240274959999999</c:v>
                </c:pt>
                <c:pt idx="8095">
                  <c:v>11.241666719999998</c:v>
                </c:pt>
                <c:pt idx="8096">
                  <c:v>11.243058479999998</c:v>
                </c:pt>
                <c:pt idx="8097">
                  <c:v>11.244447360000001</c:v>
                </c:pt>
                <c:pt idx="8098">
                  <c:v>11.245836240000004</c:v>
                </c:pt>
                <c:pt idx="8099">
                  <c:v>11.247225119999998</c:v>
                </c:pt>
                <c:pt idx="8100">
                  <c:v>11.248613999999998</c:v>
                </c:pt>
                <c:pt idx="8101">
                  <c:v>11.250002880000002</c:v>
                </c:pt>
                <c:pt idx="8102">
                  <c:v>11.251391759999999</c:v>
                </c:pt>
                <c:pt idx="8103">
                  <c:v>11.252780640000006</c:v>
                </c:pt>
                <c:pt idx="8104">
                  <c:v>11.254169520000001</c:v>
                </c:pt>
                <c:pt idx="8105">
                  <c:v>11.255555520000009</c:v>
                </c:pt>
                <c:pt idx="8106">
                  <c:v>11.256944640000002</c:v>
                </c:pt>
                <c:pt idx="8107">
                  <c:v>11.258333520000001</c:v>
                </c:pt>
                <c:pt idx="8108">
                  <c:v>11.259722400000001</c:v>
                </c:pt>
                <c:pt idx="8109">
                  <c:v>11.261111279999998</c:v>
                </c:pt>
                <c:pt idx="8110">
                  <c:v>11.262502800000009</c:v>
                </c:pt>
                <c:pt idx="8111">
                  <c:v>11.263891679999999</c:v>
                </c:pt>
                <c:pt idx="8112">
                  <c:v>11.265280560000004</c:v>
                </c:pt>
                <c:pt idx="8113">
                  <c:v>11.266669440000001</c:v>
                </c:pt>
                <c:pt idx="8114">
                  <c:v>11.268058319999998</c:v>
                </c:pt>
                <c:pt idx="8115">
                  <c:v>11.269447200000009</c:v>
                </c:pt>
                <c:pt idx="8116">
                  <c:v>11.270836080000002</c:v>
                </c:pt>
                <c:pt idx="8117">
                  <c:v>11.272224960000003</c:v>
                </c:pt>
                <c:pt idx="8118">
                  <c:v>11.273614080000002</c:v>
                </c:pt>
                <c:pt idx="8119">
                  <c:v>11.275005600000002</c:v>
                </c:pt>
                <c:pt idx="8120">
                  <c:v>11.276394479999999</c:v>
                </c:pt>
                <c:pt idx="8121">
                  <c:v>11.277783360000001</c:v>
                </c:pt>
                <c:pt idx="8122">
                  <c:v>11.279161200000001</c:v>
                </c:pt>
                <c:pt idx="8123">
                  <c:v>11.280550080000001</c:v>
                </c:pt>
                <c:pt idx="8124">
                  <c:v>11.281938959999998</c:v>
                </c:pt>
                <c:pt idx="8125">
                  <c:v>11.283341759999999</c:v>
                </c:pt>
                <c:pt idx="8126">
                  <c:v>11.284730640000001</c:v>
                </c:pt>
                <c:pt idx="8127">
                  <c:v>11.286119520000002</c:v>
                </c:pt>
                <c:pt idx="8128">
                  <c:v>11.287508399999998</c:v>
                </c:pt>
                <c:pt idx="8129">
                  <c:v>11.288897279999999</c:v>
                </c:pt>
                <c:pt idx="8130">
                  <c:v>11.290286160000001</c:v>
                </c:pt>
                <c:pt idx="8131">
                  <c:v>11.291675039999999</c:v>
                </c:pt>
                <c:pt idx="8132">
                  <c:v>11.293063919999998</c:v>
                </c:pt>
                <c:pt idx="8133">
                  <c:v>11.294452800000002</c:v>
                </c:pt>
                <c:pt idx="8134">
                  <c:v>11.295841680000001</c:v>
                </c:pt>
                <c:pt idx="8135">
                  <c:v>11.297227919999999</c:v>
                </c:pt>
                <c:pt idx="8136">
                  <c:v>11.298619439999998</c:v>
                </c:pt>
                <c:pt idx="8137">
                  <c:v>11.300005680000002</c:v>
                </c:pt>
                <c:pt idx="8138">
                  <c:v>11.301394560000002</c:v>
                </c:pt>
                <c:pt idx="8139">
                  <c:v>11.302783440000002</c:v>
                </c:pt>
                <c:pt idx="8140">
                  <c:v>11.304172320000001</c:v>
                </c:pt>
                <c:pt idx="8141">
                  <c:v>11.305561200000009</c:v>
                </c:pt>
                <c:pt idx="8142">
                  <c:v>11.306950080000002</c:v>
                </c:pt>
                <c:pt idx="8143">
                  <c:v>11.308338959999999</c:v>
                </c:pt>
                <c:pt idx="8144">
                  <c:v>11.309727840000004</c:v>
                </c:pt>
                <c:pt idx="8145">
                  <c:v>11.311105680000001</c:v>
                </c:pt>
                <c:pt idx="8146">
                  <c:v>11.312494560000015</c:v>
                </c:pt>
                <c:pt idx="8147">
                  <c:v>11.313883440000001</c:v>
                </c:pt>
                <c:pt idx="8148">
                  <c:v>11.315274960000002</c:v>
                </c:pt>
                <c:pt idx="8149">
                  <c:v>11.316666720000002</c:v>
                </c:pt>
                <c:pt idx="8150">
                  <c:v>11.318055600000001</c:v>
                </c:pt>
                <c:pt idx="8151">
                  <c:v>11.319444480000008</c:v>
                </c:pt>
                <c:pt idx="8152">
                  <c:v>11.320833360000002</c:v>
                </c:pt>
                <c:pt idx="8153">
                  <c:v>11.322222240000002</c:v>
                </c:pt>
                <c:pt idx="8154">
                  <c:v>11.323611120000001</c:v>
                </c:pt>
                <c:pt idx="8155">
                  <c:v>11.325000000000006</c:v>
                </c:pt>
                <c:pt idx="8156">
                  <c:v>11.326388880000001</c:v>
                </c:pt>
                <c:pt idx="8157">
                  <c:v>11.327777759999998</c:v>
                </c:pt>
                <c:pt idx="8158">
                  <c:v>11.329166640000002</c:v>
                </c:pt>
                <c:pt idx="8159">
                  <c:v>11.330555520000004</c:v>
                </c:pt>
                <c:pt idx="8160">
                  <c:v>11.331947280000001</c:v>
                </c:pt>
                <c:pt idx="8161">
                  <c:v>11.333336160000002</c:v>
                </c:pt>
                <c:pt idx="8162">
                  <c:v>11.3347224</c:v>
                </c:pt>
                <c:pt idx="8163">
                  <c:v>11.336111280000001</c:v>
                </c:pt>
                <c:pt idx="8164">
                  <c:v>11.337500160000001</c:v>
                </c:pt>
                <c:pt idx="8165">
                  <c:v>11.338889040000002</c:v>
                </c:pt>
                <c:pt idx="8166">
                  <c:v>11.340277919999998</c:v>
                </c:pt>
                <c:pt idx="8167">
                  <c:v>11.341669439999999</c:v>
                </c:pt>
                <c:pt idx="8168">
                  <c:v>11.343061200000001</c:v>
                </c:pt>
                <c:pt idx="8169">
                  <c:v>11.344450080000001</c:v>
                </c:pt>
                <c:pt idx="8170">
                  <c:v>11.345838960000002</c:v>
                </c:pt>
                <c:pt idx="8171">
                  <c:v>11.347227839999999</c:v>
                </c:pt>
                <c:pt idx="8172">
                  <c:v>11.348616720000003</c:v>
                </c:pt>
                <c:pt idx="8173">
                  <c:v>11.350005600000006</c:v>
                </c:pt>
                <c:pt idx="8174">
                  <c:v>11.351394480000002</c:v>
                </c:pt>
                <c:pt idx="8175">
                  <c:v>11.352783360000009</c:v>
                </c:pt>
                <c:pt idx="8176">
                  <c:v>11.354172240000002</c:v>
                </c:pt>
                <c:pt idx="8177">
                  <c:v>11.355561120000004</c:v>
                </c:pt>
                <c:pt idx="8178">
                  <c:v>11.356950000000008</c:v>
                </c:pt>
                <c:pt idx="8179">
                  <c:v>11.358338880000002</c:v>
                </c:pt>
                <c:pt idx="8180">
                  <c:v>11.359727760000002</c:v>
                </c:pt>
                <c:pt idx="8181">
                  <c:v>11.361105600000002</c:v>
                </c:pt>
                <c:pt idx="8182">
                  <c:v>11.362494480000011</c:v>
                </c:pt>
                <c:pt idx="8183">
                  <c:v>11.363883360000004</c:v>
                </c:pt>
                <c:pt idx="8184">
                  <c:v>11.365272240000008</c:v>
                </c:pt>
                <c:pt idx="8185">
                  <c:v>11.366661120000002</c:v>
                </c:pt>
                <c:pt idx="8186">
                  <c:v>11.368050000000002</c:v>
                </c:pt>
                <c:pt idx="8187">
                  <c:v>11.369450160000008</c:v>
                </c:pt>
                <c:pt idx="8188">
                  <c:v>11.370841680000002</c:v>
                </c:pt>
                <c:pt idx="8189">
                  <c:v>11.372230560000009</c:v>
                </c:pt>
                <c:pt idx="8190">
                  <c:v>11.373619440000002</c:v>
                </c:pt>
                <c:pt idx="8191">
                  <c:v>11.375008320000006</c:v>
                </c:pt>
                <c:pt idx="8192">
                  <c:v>11.376380640000002</c:v>
                </c:pt>
                <c:pt idx="8193">
                  <c:v>11.377769520000006</c:v>
                </c:pt>
                <c:pt idx="8194">
                  <c:v>11.379161280000002</c:v>
                </c:pt>
                <c:pt idx="8195">
                  <c:v>11.380552800000009</c:v>
                </c:pt>
                <c:pt idx="8196">
                  <c:v>11.381941680000001</c:v>
                </c:pt>
                <c:pt idx="8197">
                  <c:v>11.383330560000006</c:v>
                </c:pt>
                <c:pt idx="8198">
                  <c:v>11.384719440000001</c:v>
                </c:pt>
                <c:pt idx="8199">
                  <c:v>11.386108320000002</c:v>
                </c:pt>
                <c:pt idx="8200">
                  <c:v>11.387497200000009</c:v>
                </c:pt>
                <c:pt idx="8201">
                  <c:v>11.388886080000002</c:v>
                </c:pt>
                <c:pt idx="8202">
                  <c:v>11.390274960000001</c:v>
                </c:pt>
                <c:pt idx="8203">
                  <c:v>11.391664080000002</c:v>
                </c:pt>
                <c:pt idx="8204">
                  <c:v>11.393052960000002</c:v>
                </c:pt>
                <c:pt idx="8205">
                  <c:v>11.394441840000002</c:v>
                </c:pt>
                <c:pt idx="8206">
                  <c:v>11.395830720000006</c:v>
                </c:pt>
                <c:pt idx="8207">
                  <c:v>11.397219600000001</c:v>
                </c:pt>
                <c:pt idx="8208">
                  <c:v>11.398608479999998</c:v>
                </c:pt>
                <c:pt idx="8209">
                  <c:v>11.399997360000002</c:v>
                </c:pt>
                <c:pt idx="8210">
                  <c:v>11.401386240000004</c:v>
                </c:pt>
                <c:pt idx="8211">
                  <c:v>11.402775120000001</c:v>
                </c:pt>
                <c:pt idx="8212">
                  <c:v>11.404161119999999</c:v>
                </c:pt>
                <c:pt idx="8213">
                  <c:v>11.405550000000009</c:v>
                </c:pt>
                <c:pt idx="8214">
                  <c:v>11.406938880000002</c:v>
                </c:pt>
                <c:pt idx="8215">
                  <c:v>11.408327759999999</c:v>
                </c:pt>
                <c:pt idx="8216">
                  <c:v>11.409719520000008</c:v>
                </c:pt>
                <c:pt idx="8217">
                  <c:v>11.411105520000001</c:v>
                </c:pt>
                <c:pt idx="8218">
                  <c:v>11.412497280000009</c:v>
                </c:pt>
                <c:pt idx="8219">
                  <c:v>11.413883520000002</c:v>
                </c:pt>
                <c:pt idx="8220">
                  <c:v>11.415272400000001</c:v>
                </c:pt>
                <c:pt idx="8221">
                  <c:v>11.416661280000001</c:v>
                </c:pt>
                <c:pt idx="8222">
                  <c:v>11.418052800000002</c:v>
                </c:pt>
                <c:pt idx="8223">
                  <c:v>11.419441680000002</c:v>
                </c:pt>
                <c:pt idx="8224">
                  <c:v>11.420830560000002</c:v>
                </c:pt>
                <c:pt idx="8225">
                  <c:v>11.422219440000001</c:v>
                </c:pt>
                <c:pt idx="8226">
                  <c:v>11.423608320000001</c:v>
                </c:pt>
                <c:pt idx="8227">
                  <c:v>11.424997200000002</c:v>
                </c:pt>
                <c:pt idx="8228">
                  <c:v>11.426388960000001</c:v>
                </c:pt>
                <c:pt idx="8229">
                  <c:v>11.427780720000001</c:v>
                </c:pt>
                <c:pt idx="8230">
                  <c:v>11.429169600000002</c:v>
                </c:pt>
                <c:pt idx="8231">
                  <c:v>11.430558479999998</c:v>
                </c:pt>
                <c:pt idx="8232">
                  <c:v>11.431947360000001</c:v>
                </c:pt>
                <c:pt idx="8233">
                  <c:v>11.433336240000004</c:v>
                </c:pt>
                <c:pt idx="8234">
                  <c:v>11.434725119999998</c:v>
                </c:pt>
                <c:pt idx="8235">
                  <c:v>11.436114000000002</c:v>
                </c:pt>
                <c:pt idx="8236">
                  <c:v>11.437502880000002</c:v>
                </c:pt>
                <c:pt idx="8237">
                  <c:v>11.438891759999999</c:v>
                </c:pt>
                <c:pt idx="8238">
                  <c:v>11.440280640000001</c:v>
                </c:pt>
                <c:pt idx="8239">
                  <c:v>11.441669520000001</c:v>
                </c:pt>
                <c:pt idx="8240">
                  <c:v>11.443058399999998</c:v>
                </c:pt>
                <c:pt idx="8241">
                  <c:v>11.444444640000002</c:v>
                </c:pt>
                <c:pt idx="8242">
                  <c:v>11.445836160000002</c:v>
                </c:pt>
                <c:pt idx="8243">
                  <c:v>11.447225039999999</c:v>
                </c:pt>
                <c:pt idx="8244">
                  <c:v>11.448613919999998</c:v>
                </c:pt>
                <c:pt idx="8245">
                  <c:v>11.450000160000002</c:v>
                </c:pt>
                <c:pt idx="8246">
                  <c:v>11.451389040000002</c:v>
                </c:pt>
                <c:pt idx="8247">
                  <c:v>11.452777920000004</c:v>
                </c:pt>
                <c:pt idx="8248">
                  <c:v>11.454166800000008</c:v>
                </c:pt>
                <c:pt idx="8249">
                  <c:v>11.455558320000009</c:v>
                </c:pt>
                <c:pt idx="8250">
                  <c:v>11.456947200000009</c:v>
                </c:pt>
                <c:pt idx="8251">
                  <c:v>11.458336080000002</c:v>
                </c:pt>
                <c:pt idx="8252">
                  <c:v>11.459724960000004</c:v>
                </c:pt>
                <c:pt idx="8253">
                  <c:v>11.461116720000001</c:v>
                </c:pt>
                <c:pt idx="8254">
                  <c:v>11.462505600000009</c:v>
                </c:pt>
                <c:pt idx="8255">
                  <c:v>11.463883440000002</c:v>
                </c:pt>
                <c:pt idx="8256">
                  <c:v>11.465272320000002</c:v>
                </c:pt>
                <c:pt idx="8257">
                  <c:v>11.466661200000004</c:v>
                </c:pt>
                <c:pt idx="8258">
                  <c:v>11.468050080000001</c:v>
                </c:pt>
                <c:pt idx="8259">
                  <c:v>11.469438960000009</c:v>
                </c:pt>
                <c:pt idx="8260">
                  <c:v>11.470827840000002</c:v>
                </c:pt>
                <c:pt idx="8261">
                  <c:v>11.472216720000002</c:v>
                </c:pt>
                <c:pt idx="8262">
                  <c:v>11.473605600000004</c:v>
                </c:pt>
                <c:pt idx="8263">
                  <c:v>11.474994480000001</c:v>
                </c:pt>
                <c:pt idx="8264">
                  <c:v>11.476383360000002</c:v>
                </c:pt>
                <c:pt idx="8265">
                  <c:v>11.477772240000002</c:v>
                </c:pt>
                <c:pt idx="8266">
                  <c:v>11.479161120000001</c:v>
                </c:pt>
                <c:pt idx="8267">
                  <c:v>11.480552880000008</c:v>
                </c:pt>
                <c:pt idx="8268">
                  <c:v>11.481941759999998</c:v>
                </c:pt>
                <c:pt idx="8269">
                  <c:v>11.483327759999998</c:v>
                </c:pt>
                <c:pt idx="8270">
                  <c:v>11.484716640000002</c:v>
                </c:pt>
                <c:pt idx="8271">
                  <c:v>11.486105520000002</c:v>
                </c:pt>
                <c:pt idx="8272">
                  <c:v>11.487494640000008</c:v>
                </c:pt>
                <c:pt idx="8273">
                  <c:v>11.488886160000002</c:v>
                </c:pt>
                <c:pt idx="8274">
                  <c:v>11.490277919999999</c:v>
                </c:pt>
                <c:pt idx="8275">
                  <c:v>11.491666800000004</c:v>
                </c:pt>
                <c:pt idx="8276">
                  <c:v>11.493055680000001</c:v>
                </c:pt>
                <c:pt idx="8277">
                  <c:v>11.494444560000009</c:v>
                </c:pt>
                <c:pt idx="8278">
                  <c:v>11.495833440000002</c:v>
                </c:pt>
                <c:pt idx="8279">
                  <c:v>11.497222320000001</c:v>
                </c:pt>
                <c:pt idx="8280">
                  <c:v>11.498611200000001</c:v>
                </c:pt>
                <c:pt idx="8281">
                  <c:v>11.500000080000001</c:v>
                </c:pt>
                <c:pt idx="8282">
                  <c:v>11.501388959999998</c:v>
                </c:pt>
                <c:pt idx="8283">
                  <c:v>11.502777840000002</c:v>
                </c:pt>
                <c:pt idx="8284">
                  <c:v>11.504166720000001</c:v>
                </c:pt>
                <c:pt idx="8285">
                  <c:v>11.505555600000006</c:v>
                </c:pt>
                <c:pt idx="8286">
                  <c:v>11.506944480000001</c:v>
                </c:pt>
                <c:pt idx="8287">
                  <c:v>11.508333359999998</c:v>
                </c:pt>
                <c:pt idx="8288">
                  <c:v>11.509722240000002</c:v>
                </c:pt>
                <c:pt idx="8289">
                  <c:v>11.511111119999999</c:v>
                </c:pt>
                <c:pt idx="8290">
                  <c:v>11.512500000000006</c:v>
                </c:pt>
                <c:pt idx="8291">
                  <c:v>11.513888880000001</c:v>
                </c:pt>
                <c:pt idx="8292">
                  <c:v>11.515277759999998</c:v>
                </c:pt>
                <c:pt idx="8293">
                  <c:v>11.516666640000002</c:v>
                </c:pt>
                <c:pt idx="8294">
                  <c:v>11.518052880000001</c:v>
                </c:pt>
                <c:pt idx="8295">
                  <c:v>11.519441760000001</c:v>
                </c:pt>
                <c:pt idx="8296">
                  <c:v>11.520830640000002</c:v>
                </c:pt>
                <c:pt idx="8297">
                  <c:v>11.522219520000002</c:v>
                </c:pt>
                <c:pt idx="8298">
                  <c:v>11.523608400000001</c:v>
                </c:pt>
                <c:pt idx="8299">
                  <c:v>11.524997280000001</c:v>
                </c:pt>
                <c:pt idx="8300">
                  <c:v>11.526386160000001</c:v>
                </c:pt>
                <c:pt idx="8301">
                  <c:v>11.527775039999998</c:v>
                </c:pt>
                <c:pt idx="8302">
                  <c:v>11.529166800000002</c:v>
                </c:pt>
                <c:pt idx="8303">
                  <c:v>11.530555680000003</c:v>
                </c:pt>
                <c:pt idx="8304">
                  <c:v>11.531944560000001</c:v>
                </c:pt>
                <c:pt idx="8305">
                  <c:v>11.533333439999998</c:v>
                </c:pt>
                <c:pt idx="8306">
                  <c:v>11.534722319999998</c:v>
                </c:pt>
                <c:pt idx="8307">
                  <c:v>11.536111200000001</c:v>
                </c:pt>
                <c:pt idx="8308">
                  <c:v>11.537502960000001</c:v>
                </c:pt>
                <c:pt idx="8309">
                  <c:v>11.538894479999998</c:v>
                </c:pt>
                <c:pt idx="8310">
                  <c:v>11.540283359999998</c:v>
                </c:pt>
                <c:pt idx="8311">
                  <c:v>11.541672239999999</c:v>
                </c:pt>
                <c:pt idx="8312">
                  <c:v>11.543061119999999</c:v>
                </c:pt>
                <c:pt idx="8313">
                  <c:v>11.544450000000001</c:v>
                </c:pt>
                <c:pt idx="8314">
                  <c:v>11.545838880000002</c:v>
                </c:pt>
                <c:pt idx="8315">
                  <c:v>11.547227759999998</c:v>
                </c:pt>
                <c:pt idx="8316">
                  <c:v>11.548616640000001</c:v>
                </c:pt>
                <c:pt idx="8317">
                  <c:v>11.550005520000004</c:v>
                </c:pt>
                <c:pt idx="8318">
                  <c:v>11.551394640000002</c:v>
                </c:pt>
                <c:pt idx="8319">
                  <c:v>11.552780640000009</c:v>
                </c:pt>
                <c:pt idx="8320">
                  <c:v>11.554169520000002</c:v>
                </c:pt>
                <c:pt idx="8321">
                  <c:v>11.555561280000004</c:v>
                </c:pt>
                <c:pt idx="8322">
                  <c:v>11.556947280000006</c:v>
                </c:pt>
                <c:pt idx="8323">
                  <c:v>11.558339040000002</c:v>
                </c:pt>
                <c:pt idx="8324">
                  <c:v>11.559725040000002</c:v>
                </c:pt>
                <c:pt idx="8325">
                  <c:v>11.561113919999999</c:v>
                </c:pt>
                <c:pt idx="8326">
                  <c:v>11.562505680000006</c:v>
                </c:pt>
                <c:pt idx="8327">
                  <c:v>11.563894560000008</c:v>
                </c:pt>
                <c:pt idx="8328">
                  <c:v>11.565283440000002</c:v>
                </c:pt>
                <c:pt idx="8329">
                  <c:v>11.566672320000002</c:v>
                </c:pt>
                <c:pt idx="8330">
                  <c:v>11.568061200000001</c:v>
                </c:pt>
                <c:pt idx="8331">
                  <c:v>11.569450080000006</c:v>
                </c:pt>
                <c:pt idx="8332">
                  <c:v>11.570838960000001</c:v>
                </c:pt>
                <c:pt idx="8333">
                  <c:v>11.572227840000002</c:v>
                </c:pt>
                <c:pt idx="8334">
                  <c:v>11.573608320000002</c:v>
                </c:pt>
                <c:pt idx="8335">
                  <c:v>11.574997200000002</c:v>
                </c:pt>
                <c:pt idx="8336">
                  <c:v>11.576386080000002</c:v>
                </c:pt>
                <c:pt idx="8337">
                  <c:v>11.577774960000001</c:v>
                </c:pt>
                <c:pt idx="8338">
                  <c:v>11.579164080000002</c:v>
                </c:pt>
                <c:pt idx="8339">
                  <c:v>11.580552960000002</c:v>
                </c:pt>
                <c:pt idx="8340">
                  <c:v>11.581941840000001</c:v>
                </c:pt>
                <c:pt idx="8341">
                  <c:v>11.583330720000001</c:v>
                </c:pt>
                <c:pt idx="8342">
                  <c:v>11.584719600000001</c:v>
                </c:pt>
                <c:pt idx="8343">
                  <c:v>11.586108479999998</c:v>
                </c:pt>
                <c:pt idx="8344">
                  <c:v>11.587497360000002</c:v>
                </c:pt>
                <c:pt idx="8345">
                  <c:v>11.588886240000004</c:v>
                </c:pt>
                <c:pt idx="8346">
                  <c:v>11.590275119999999</c:v>
                </c:pt>
                <c:pt idx="8347">
                  <c:v>11.591664000000002</c:v>
                </c:pt>
                <c:pt idx="8348">
                  <c:v>11.593050000000002</c:v>
                </c:pt>
                <c:pt idx="8349">
                  <c:v>11.594441759999999</c:v>
                </c:pt>
                <c:pt idx="8350">
                  <c:v>11.595830640000004</c:v>
                </c:pt>
                <c:pt idx="8351">
                  <c:v>11.597219520000001</c:v>
                </c:pt>
                <c:pt idx="8352">
                  <c:v>11.598608399999998</c:v>
                </c:pt>
                <c:pt idx="8353">
                  <c:v>11.599997280000002</c:v>
                </c:pt>
                <c:pt idx="8354">
                  <c:v>11.601386160000001</c:v>
                </c:pt>
                <c:pt idx="8355">
                  <c:v>11.602775040000001</c:v>
                </c:pt>
                <c:pt idx="8356">
                  <c:v>11.604163919999998</c:v>
                </c:pt>
                <c:pt idx="8357">
                  <c:v>11.605552800000009</c:v>
                </c:pt>
                <c:pt idx="8358">
                  <c:v>11.606941679999998</c:v>
                </c:pt>
                <c:pt idx="8359">
                  <c:v>11.608330560000001</c:v>
                </c:pt>
                <c:pt idx="8360">
                  <c:v>11.609719440000001</c:v>
                </c:pt>
                <c:pt idx="8361">
                  <c:v>11.611108319999998</c:v>
                </c:pt>
                <c:pt idx="8362">
                  <c:v>11.612500080000002</c:v>
                </c:pt>
                <c:pt idx="8363">
                  <c:v>11.613891840000001</c:v>
                </c:pt>
                <c:pt idx="8364">
                  <c:v>11.615280720000001</c:v>
                </c:pt>
                <c:pt idx="8365">
                  <c:v>11.616669600000002</c:v>
                </c:pt>
                <c:pt idx="8366">
                  <c:v>11.618058479999998</c:v>
                </c:pt>
                <c:pt idx="8367">
                  <c:v>11.619447360000002</c:v>
                </c:pt>
                <c:pt idx="8368">
                  <c:v>11.620836240000004</c:v>
                </c:pt>
                <c:pt idx="8369">
                  <c:v>11.622225119999998</c:v>
                </c:pt>
                <c:pt idx="8370">
                  <c:v>11.623614000000002</c:v>
                </c:pt>
                <c:pt idx="8371">
                  <c:v>11.625002880000002</c:v>
                </c:pt>
                <c:pt idx="8372">
                  <c:v>11.626391759999999</c:v>
                </c:pt>
                <c:pt idx="8373">
                  <c:v>11.627780640000001</c:v>
                </c:pt>
                <c:pt idx="8374">
                  <c:v>11.629169520000001</c:v>
                </c:pt>
                <c:pt idx="8375">
                  <c:v>11.630558399999998</c:v>
                </c:pt>
                <c:pt idx="8376">
                  <c:v>11.631947279999999</c:v>
                </c:pt>
                <c:pt idx="8377">
                  <c:v>11.633333520000001</c:v>
                </c:pt>
                <c:pt idx="8378">
                  <c:v>11.634725039999999</c:v>
                </c:pt>
                <c:pt idx="8379">
                  <c:v>11.636113919999998</c:v>
                </c:pt>
                <c:pt idx="8380">
                  <c:v>11.637502800000002</c:v>
                </c:pt>
                <c:pt idx="8381">
                  <c:v>11.638889039999999</c:v>
                </c:pt>
                <c:pt idx="8382">
                  <c:v>11.640280560000001</c:v>
                </c:pt>
                <c:pt idx="8383">
                  <c:v>11.641669439999999</c:v>
                </c:pt>
                <c:pt idx="8384">
                  <c:v>11.643058319999998</c:v>
                </c:pt>
                <c:pt idx="8385">
                  <c:v>11.644447200000002</c:v>
                </c:pt>
                <c:pt idx="8386">
                  <c:v>11.645836080000002</c:v>
                </c:pt>
                <c:pt idx="8387">
                  <c:v>11.647224959999999</c:v>
                </c:pt>
                <c:pt idx="8388">
                  <c:v>11.648614079999998</c:v>
                </c:pt>
                <c:pt idx="8389">
                  <c:v>11.650005600000002</c:v>
                </c:pt>
                <c:pt idx="8390">
                  <c:v>11.651383439999998</c:v>
                </c:pt>
                <c:pt idx="8391">
                  <c:v>11.652772320000002</c:v>
                </c:pt>
                <c:pt idx="8392">
                  <c:v>11.654161200000001</c:v>
                </c:pt>
                <c:pt idx="8393">
                  <c:v>11.655550080000006</c:v>
                </c:pt>
                <c:pt idx="8394">
                  <c:v>11.656938960000002</c:v>
                </c:pt>
                <c:pt idx="8395">
                  <c:v>11.658327839999998</c:v>
                </c:pt>
                <c:pt idx="8396">
                  <c:v>11.659716720000002</c:v>
                </c:pt>
                <c:pt idx="8397">
                  <c:v>11.661105600000003</c:v>
                </c:pt>
                <c:pt idx="8398">
                  <c:v>11.662494480000008</c:v>
                </c:pt>
                <c:pt idx="8399">
                  <c:v>11.663883360000002</c:v>
                </c:pt>
                <c:pt idx="8400">
                  <c:v>11.665272240000002</c:v>
                </c:pt>
                <c:pt idx="8401">
                  <c:v>11.666672400000001</c:v>
                </c:pt>
                <c:pt idx="8402">
                  <c:v>11.668047360000001</c:v>
                </c:pt>
                <c:pt idx="8403">
                  <c:v>11.669436240000016</c:v>
                </c:pt>
                <c:pt idx="8404">
                  <c:v>11.670825119999998</c:v>
                </c:pt>
                <c:pt idx="8405">
                  <c:v>11.672227920000001</c:v>
                </c:pt>
                <c:pt idx="8406">
                  <c:v>11.673602880000002</c:v>
                </c:pt>
                <c:pt idx="8407">
                  <c:v>11.675005680000002</c:v>
                </c:pt>
                <c:pt idx="8408">
                  <c:v>11.676394560000002</c:v>
                </c:pt>
                <c:pt idx="8409">
                  <c:v>11.677783440000001</c:v>
                </c:pt>
                <c:pt idx="8410">
                  <c:v>11.679172320000001</c:v>
                </c:pt>
                <c:pt idx="8411">
                  <c:v>11.680550160000003</c:v>
                </c:pt>
                <c:pt idx="8412">
                  <c:v>11.681941679999998</c:v>
                </c:pt>
                <c:pt idx="8413">
                  <c:v>11.683333439999998</c:v>
                </c:pt>
                <c:pt idx="8414">
                  <c:v>11.684722320000001</c:v>
                </c:pt>
                <c:pt idx="8415">
                  <c:v>11.686111200000003</c:v>
                </c:pt>
                <c:pt idx="8416">
                  <c:v>11.687500080000001</c:v>
                </c:pt>
                <c:pt idx="8417">
                  <c:v>11.688888959999998</c:v>
                </c:pt>
                <c:pt idx="8418">
                  <c:v>11.690277839999998</c:v>
                </c:pt>
                <c:pt idx="8419">
                  <c:v>11.691666720000001</c:v>
                </c:pt>
                <c:pt idx="8420">
                  <c:v>11.693055600000001</c:v>
                </c:pt>
                <c:pt idx="8421">
                  <c:v>11.694444480000001</c:v>
                </c:pt>
                <c:pt idx="8422">
                  <c:v>11.695833360000002</c:v>
                </c:pt>
                <c:pt idx="8423">
                  <c:v>11.697225119999999</c:v>
                </c:pt>
                <c:pt idx="8424">
                  <c:v>11.698614000000003</c:v>
                </c:pt>
                <c:pt idx="8425">
                  <c:v>11.700002880000001</c:v>
                </c:pt>
                <c:pt idx="8426">
                  <c:v>11.701391759999998</c:v>
                </c:pt>
                <c:pt idx="8427">
                  <c:v>11.702780640000002</c:v>
                </c:pt>
                <c:pt idx="8428">
                  <c:v>11.704169520000001</c:v>
                </c:pt>
                <c:pt idx="8429">
                  <c:v>11.705558400000001</c:v>
                </c:pt>
                <c:pt idx="8430">
                  <c:v>11.706947280000001</c:v>
                </c:pt>
                <c:pt idx="8431">
                  <c:v>11.708336159999998</c:v>
                </c:pt>
                <c:pt idx="8432">
                  <c:v>11.709725039999999</c:v>
                </c:pt>
                <c:pt idx="8433">
                  <c:v>11.711113919999999</c:v>
                </c:pt>
                <c:pt idx="8434">
                  <c:v>11.712502800000006</c:v>
                </c:pt>
                <c:pt idx="8435">
                  <c:v>11.713891679999998</c:v>
                </c:pt>
                <c:pt idx="8436">
                  <c:v>11.715280560000002</c:v>
                </c:pt>
                <c:pt idx="8437">
                  <c:v>11.716672320000001</c:v>
                </c:pt>
                <c:pt idx="8438">
                  <c:v>11.718061199999998</c:v>
                </c:pt>
                <c:pt idx="8439">
                  <c:v>11.719450080000001</c:v>
                </c:pt>
                <c:pt idx="8440">
                  <c:v>11.720838959999998</c:v>
                </c:pt>
                <c:pt idx="8441">
                  <c:v>11.722227839999999</c:v>
                </c:pt>
                <c:pt idx="8442">
                  <c:v>11.723616720000003</c:v>
                </c:pt>
                <c:pt idx="8443">
                  <c:v>11.725005600000001</c:v>
                </c:pt>
                <c:pt idx="8444">
                  <c:v>11.726394479999998</c:v>
                </c:pt>
                <c:pt idx="8445">
                  <c:v>11.727783359999998</c:v>
                </c:pt>
                <c:pt idx="8446">
                  <c:v>11.729172239999999</c:v>
                </c:pt>
                <c:pt idx="8447">
                  <c:v>11.730561119999999</c:v>
                </c:pt>
                <c:pt idx="8448">
                  <c:v>11.731949999999999</c:v>
                </c:pt>
                <c:pt idx="8449">
                  <c:v>11.733338879999998</c:v>
                </c:pt>
                <c:pt idx="8450">
                  <c:v>11.734725119999998</c:v>
                </c:pt>
                <c:pt idx="8451">
                  <c:v>11.736116640000001</c:v>
                </c:pt>
                <c:pt idx="8452">
                  <c:v>11.737505520000003</c:v>
                </c:pt>
                <c:pt idx="8453">
                  <c:v>11.738894639999998</c:v>
                </c:pt>
                <c:pt idx="8454">
                  <c:v>11.740283519999998</c:v>
                </c:pt>
                <c:pt idx="8455">
                  <c:v>11.741672399999999</c:v>
                </c:pt>
                <c:pt idx="8456">
                  <c:v>11.743058399999999</c:v>
                </c:pt>
                <c:pt idx="8457">
                  <c:v>11.744447280000001</c:v>
                </c:pt>
                <c:pt idx="8458">
                  <c:v>11.745839040000002</c:v>
                </c:pt>
                <c:pt idx="8459">
                  <c:v>11.747227919999998</c:v>
                </c:pt>
                <c:pt idx="8460">
                  <c:v>11.748616800000001</c:v>
                </c:pt>
                <c:pt idx="8461">
                  <c:v>11.750005680000001</c:v>
                </c:pt>
                <c:pt idx="8462">
                  <c:v>11.751394560000001</c:v>
                </c:pt>
                <c:pt idx="8463">
                  <c:v>11.752783440000002</c:v>
                </c:pt>
                <c:pt idx="8464">
                  <c:v>11.754172319999999</c:v>
                </c:pt>
                <c:pt idx="8465">
                  <c:v>11.755561200000002</c:v>
                </c:pt>
                <c:pt idx="8466">
                  <c:v>11.756950080000001</c:v>
                </c:pt>
                <c:pt idx="8467">
                  <c:v>11.758338959999998</c:v>
                </c:pt>
                <c:pt idx="8468">
                  <c:v>11.759727840000002</c:v>
                </c:pt>
                <c:pt idx="8469">
                  <c:v>11.761105679999998</c:v>
                </c:pt>
                <c:pt idx="8470">
                  <c:v>11.762497200000009</c:v>
                </c:pt>
                <c:pt idx="8471">
                  <c:v>11.763886080000002</c:v>
                </c:pt>
                <c:pt idx="8472">
                  <c:v>11.765274960000001</c:v>
                </c:pt>
                <c:pt idx="8473">
                  <c:v>11.766666720000002</c:v>
                </c:pt>
                <c:pt idx="8474">
                  <c:v>11.768055599999999</c:v>
                </c:pt>
                <c:pt idx="8475">
                  <c:v>11.769444480000002</c:v>
                </c:pt>
                <c:pt idx="8476">
                  <c:v>11.770833360000001</c:v>
                </c:pt>
                <c:pt idx="8477">
                  <c:v>11.772222240000001</c:v>
                </c:pt>
                <c:pt idx="8478">
                  <c:v>11.773611119999998</c:v>
                </c:pt>
                <c:pt idx="8479">
                  <c:v>11.775000000000002</c:v>
                </c:pt>
                <c:pt idx="8480">
                  <c:v>11.776388880000003</c:v>
                </c:pt>
                <c:pt idx="8481">
                  <c:v>11.777777759999999</c:v>
                </c:pt>
                <c:pt idx="8482">
                  <c:v>11.779166640000001</c:v>
                </c:pt>
                <c:pt idx="8483">
                  <c:v>11.780555520000002</c:v>
                </c:pt>
                <c:pt idx="8484">
                  <c:v>11.781944640000003</c:v>
                </c:pt>
                <c:pt idx="8485">
                  <c:v>11.783333520000001</c:v>
                </c:pt>
                <c:pt idx="8486">
                  <c:v>11.784722399999998</c:v>
                </c:pt>
                <c:pt idx="8487">
                  <c:v>11.786111279999998</c:v>
                </c:pt>
                <c:pt idx="8488">
                  <c:v>11.78750016</c:v>
                </c:pt>
                <c:pt idx="8489">
                  <c:v>11.788889040000001</c:v>
                </c:pt>
                <c:pt idx="8490">
                  <c:v>11.790277919999999</c:v>
                </c:pt>
                <c:pt idx="8491">
                  <c:v>11.791669439999998</c:v>
                </c:pt>
                <c:pt idx="8492">
                  <c:v>11.793058319999998</c:v>
                </c:pt>
                <c:pt idx="8493">
                  <c:v>11.794447200000002</c:v>
                </c:pt>
                <c:pt idx="8494">
                  <c:v>11.795836080000004</c:v>
                </c:pt>
                <c:pt idx="8495">
                  <c:v>11.797224959999999</c:v>
                </c:pt>
                <c:pt idx="8496">
                  <c:v>11.798614079999998</c:v>
                </c:pt>
                <c:pt idx="8497">
                  <c:v>11.800002960000002</c:v>
                </c:pt>
                <c:pt idx="8498">
                  <c:v>11.801391840000001</c:v>
                </c:pt>
                <c:pt idx="8499">
                  <c:v>11.802780720000008</c:v>
                </c:pt>
                <c:pt idx="8500">
                  <c:v>11.804169600000002</c:v>
                </c:pt>
                <c:pt idx="8501">
                  <c:v>11.805558480000002</c:v>
                </c:pt>
                <c:pt idx="8502">
                  <c:v>11.806947360000002</c:v>
                </c:pt>
                <c:pt idx="8503">
                  <c:v>11.808336240000004</c:v>
                </c:pt>
                <c:pt idx="8504">
                  <c:v>11.809725120000001</c:v>
                </c:pt>
                <c:pt idx="8505">
                  <c:v>11.811114000000002</c:v>
                </c:pt>
                <c:pt idx="8506">
                  <c:v>11.812502880000009</c:v>
                </c:pt>
                <c:pt idx="8507">
                  <c:v>11.813891760000001</c:v>
                </c:pt>
                <c:pt idx="8508">
                  <c:v>11.815280640000006</c:v>
                </c:pt>
                <c:pt idx="8509">
                  <c:v>11.816669520000008</c:v>
                </c:pt>
                <c:pt idx="8510">
                  <c:v>11.818058399999998</c:v>
                </c:pt>
                <c:pt idx="8511">
                  <c:v>11.819447280000009</c:v>
                </c:pt>
                <c:pt idx="8512">
                  <c:v>11.820836160000002</c:v>
                </c:pt>
                <c:pt idx="8513">
                  <c:v>11.822225040000001</c:v>
                </c:pt>
                <c:pt idx="8514">
                  <c:v>11.823613920000001</c:v>
                </c:pt>
                <c:pt idx="8515">
                  <c:v>11.825002800000009</c:v>
                </c:pt>
                <c:pt idx="8516">
                  <c:v>11.826391679999999</c:v>
                </c:pt>
                <c:pt idx="8517">
                  <c:v>11.827780560000004</c:v>
                </c:pt>
                <c:pt idx="8518">
                  <c:v>11.829169440000001</c:v>
                </c:pt>
                <c:pt idx="8519">
                  <c:v>11.830558320000002</c:v>
                </c:pt>
                <c:pt idx="8520">
                  <c:v>11.831947200000002</c:v>
                </c:pt>
                <c:pt idx="8521">
                  <c:v>11.833336080000002</c:v>
                </c:pt>
                <c:pt idx="8522">
                  <c:v>11.834716800000002</c:v>
                </c:pt>
                <c:pt idx="8523">
                  <c:v>11.836105680000001</c:v>
                </c:pt>
                <c:pt idx="8524">
                  <c:v>11.837494560000009</c:v>
                </c:pt>
                <c:pt idx="8525">
                  <c:v>11.838883439999998</c:v>
                </c:pt>
                <c:pt idx="8526">
                  <c:v>11.840272319999999</c:v>
                </c:pt>
                <c:pt idx="8527">
                  <c:v>11.841661200000001</c:v>
                </c:pt>
                <c:pt idx="8528">
                  <c:v>11.843050080000001</c:v>
                </c:pt>
                <c:pt idx="8529">
                  <c:v>11.844438960000002</c:v>
                </c:pt>
                <c:pt idx="8530">
                  <c:v>11.845827840000002</c:v>
                </c:pt>
                <c:pt idx="8531">
                  <c:v>11.847216719999999</c:v>
                </c:pt>
                <c:pt idx="8532">
                  <c:v>11.848605600000003</c:v>
                </c:pt>
                <c:pt idx="8533">
                  <c:v>11.849994480000001</c:v>
                </c:pt>
                <c:pt idx="8534">
                  <c:v>11.851386240000009</c:v>
                </c:pt>
                <c:pt idx="8535">
                  <c:v>11.85277512</c:v>
                </c:pt>
                <c:pt idx="8536">
                  <c:v>11.854164000000004</c:v>
                </c:pt>
                <c:pt idx="8537">
                  <c:v>11.855552880000015</c:v>
                </c:pt>
                <c:pt idx="8538">
                  <c:v>11.856941760000002</c:v>
                </c:pt>
                <c:pt idx="8539">
                  <c:v>11.858330640000002</c:v>
                </c:pt>
                <c:pt idx="8540">
                  <c:v>11.859719520000011</c:v>
                </c:pt>
                <c:pt idx="8541">
                  <c:v>11.861105520000002</c:v>
                </c:pt>
                <c:pt idx="8542">
                  <c:v>11.862497280000015</c:v>
                </c:pt>
                <c:pt idx="8543">
                  <c:v>11.863886160000009</c:v>
                </c:pt>
                <c:pt idx="8544">
                  <c:v>11.865277920000002</c:v>
                </c:pt>
                <c:pt idx="8545">
                  <c:v>11.866666800000012</c:v>
                </c:pt>
                <c:pt idx="8546">
                  <c:v>11.868055680000001</c:v>
                </c:pt>
                <c:pt idx="8547">
                  <c:v>11.869444560000016</c:v>
                </c:pt>
                <c:pt idx="8548">
                  <c:v>11.870833440000002</c:v>
                </c:pt>
                <c:pt idx="8549">
                  <c:v>11.872222320000002</c:v>
                </c:pt>
                <c:pt idx="8550">
                  <c:v>11.873611200000004</c:v>
                </c:pt>
                <c:pt idx="8551">
                  <c:v>11.875000080000008</c:v>
                </c:pt>
                <c:pt idx="8552">
                  <c:v>11.876388960000002</c:v>
                </c:pt>
                <c:pt idx="8553">
                  <c:v>11.877777840000002</c:v>
                </c:pt>
                <c:pt idx="8554">
                  <c:v>11.879166720000002</c:v>
                </c:pt>
                <c:pt idx="8555">
                  <c:v>11.880555600000006</c:v>
                </c:pt>
                <c:pt idx="8556">
                  <c:v>11.881944480000001</c:v>
                </c:pt>
                <c:pt idx="8557">
                  <c:v>11.883333360000002</c:v>
                </c:pt>
                <c:pt idx="8558">
                  <c:v>11.884722240000002</c:v>
                </c:pt>
                <c:pt idx="8559">
                  <c:v>11.886111120000001</c:v>
                </c:pt>
                <c:pt idx="8560">
                  <c:v>11.887500000000006</c:v>
                </c:pt>
                <c:pt idx="8561">
                  <c:v>11.888888880000001</c:v>
                </c:pt>
                <c:pt idx="8562">
                  <c:v>11.890277759999998</c:v>
                </c:pt>
                <c:pt idx="8563">
                  <c:v>11.891666640000002</c:v>
                </c:pt>
                <c:pt idx="8564">
                  <c:v>11.893052880000004</c:v>
                </c:pt>
                <c:pt idx="8565">
                  <c:v>11.894441760000001</c:v>
                </c:pt>
                <c:pt idx="8566">
                  <c:v>11.895830640000009</c:v>
                </c:pt>
                <c:pt idx="8567">
                  <c:v>11.8972224</c:v>
                </c:pt>
                <c:pt idx="8568">
                  <c:v>11.898611280000001</c:v>
                </c:pt>
                <c:pt idx="8569">
                  <c:v>11.900002800000006</c:v>
                </c:pt>
                <c:pt idx="8570">
                  <c:v>11.901394560000002</c:v>
                </c:pt>
                <c:pt idx="8571">
                  <c:v>11.902783440000002</c:v>
                </c:pt>
                <c:pt idx="8572">
                  <c:v>11.904172320000001</c:v>
                </c:pt>
                <c:pt idx="8573">
                  <c:v>11.905561200000006</c:v>
                </c:pt>
                <c:pt idx="8574">
                  <c:v>11.906950080000001</c:v>
                </c:pt>
                <c:pt idx="8575">
                  <c:v>11.908338959999998</c:v>
                </c:pt>
                <c:pt idx="8576">
                  <c:v>11.909727840000002</c:v>
                </c:pt>
                <c:pt idx="8577">
                  <c:v>11.911116720000003</c:v>
                </c:pt>
                <c:pt idx="8578">
                  <c:v>11.912505600000006</c:v>
                </c:pt>
                <c:pt idx="8579">
                  <c:v>11.913894480000002</c:v>
                </c:pt>
                <c:pt idx="8580">
                  <c:v>11.915283360000002</c:v>
                </c:pt>
                <c:pt idx="8581">
                  <c:v>11.916672240000002</c:v>
                </c:pt>
                <c:pt idx="8582">
                  <c:v>11.918061119999999</c:v>
                </c:pt>
                <c:pt idx="8583">
                  <c:v>11.919450000000008</c:v>
                </c:pt>
                <c:pt idx="8584">
                  <c:v>11.920838880000002</c:v>
                </c:pt>
                <c:pt idx="8585">
                  <c:v>11.922227759999998</c:v>
                </c:pt>
                <c:pt idx="8586">
                  <c:v>11.923616640000002</c:v>
                </c:pt>
                <c:pt idx="8587">
                  <c:v>11.925005520000004</c:v>
                </c:pt>
                <c:pt idx="8588">
                  <c:v>11.926394640000002</c:v>
                </c:pt>
                <c:pt idx="8589">
                  <c:v>11.927783520000002</c:v>
                </c:pt>
                <c:pt idx="8590">
                  <c:v>11.929172400000001</c:v>
                </c:pt>
                <c:pt idx="8591">
                  <c:v>11.930561280000003</c:v>
                </c:pt>
                <c:pt idx="8592">
                  <c:v>11.931950159999998</c:v>
                </c:pt>
                <c:pt idx="8593">
                  <c:v>11.933339040000002</c:v>
                </c:pt>
                <c:pt idx="8594">
                  <c:v>11.934727919999998</c:v>
                </c:pt>
                <c:pt idx="8595">
                  <c:v>11.936116800000002</c:v>
                </c:pt>
                <c:pt idx="8596">
                  <c:v>11.937505680000001</c:v>
                </c:pt>
                <c:pt idx="8597">
                  <c:v>11.938894560000001</c:v>
                </c:pt>
                <c:pt idx="8598">
                  <c:v>11.940283439999998</c:v>
                </c:pt>
                <c:pt idx="8599">
                  <c:v>11.941672319999999</c:v>
                </c:pt>
                <c:pt idx="8600">
                  <c:v>11.943061200000001</c:v>
                </c:pt>
                <c:pt idx="8601">
                  <c:v>11.944450080000001</c:v>
                </c:pt>
                <c:pt idx="8602">
                  <c:v>11.945838960000001</c:v>
                </c:pt>
                <c:pt idx="8603">
                  <c:v>11.947219439999998</c:v>
                </c:pt>
                <c:pt idx="8604">
                  <c:v>11.948608319999998</c:v>
                </c:pt>
                <c:pt idx="8605">
                  <c:v>11.949997200000002</c:v>
                </c:pt>
                <c:pt idx="8606">
                  <c:v>11.951386080000002</c:v>
                </c:pt>
                <c:pt idx="8607">
                  <c:v>11.952774960000006</c:v>
                </c:pt>
                <c:pt idx="8608">
                  <c:v>11.954164080000002</c:v>
                </c:pt>
                <c:pt idx="8609">
                  <c:v>11.955552960000009</c:v>
                </c:pt>
                <c:pt idx="8610">
                  <c:v>11.956941840000002</c:v>
                </c:pt>
                <c:pt idx="8611">
                  <c:v>11.958330720000001</c:v>
                </c:pt>
                <c:pt idx="8612">
                  <c:v>11.959719600000009</c:v>
                </c:pt>
                <c:pt idx="8613">
                  <c:v>11.961108479999998</c:v>
                </c:pt>
                <c:pt idx="8614">
                  <c:v>11.962497360000011</c:v>
                </c:pt>
                <c:pt idx="8615">
                  <c:v>11.963886240000011</c:v>
                </c:pt>
                <c:pt idx="8616">
                  <c:v>11.965275120000001</c:v>
                </c:pt>
                <c:pt idx="8617">
                  <c:v>11.966664000000009</c:v>
                </c:pt>
                <c:pt idx="8618">
                  <c:v>11.968052880000002</c:v>
                </c:pt>
                <c:pt idx="8619">
                  <c:v>11.969441760000002</c:v>
                </c:pt>
                <c:pt idx="8620">
                  <c:v>11.970830640000004</c:v>
                </c:pt>
                <c:pt idx="8621">
                  <c:v>11.972219520000008</c:v>
                </c:pt>
                <c:pt idx="8622">
                  <c:v>11.973608400000002</c:v>
                </c:pt>
                <c:pt idx="8623">
                  <c:v>11.974997280000002</c:v>
                </c:pt>
                <c:pt idx="8624">
                  <c:v>11.976386160000002</c:v>
                </c:pt>
                <c:pt idx="8625">
                  <c:v>11.977775040000001</c:v>
                </c:pt>
                <c:pt idx="8626">
                  <c:v>11.979163920000001</c:v>
                </c:pt>
                <c:pt idx="8627">
                  <c:v>11.980555680000002</c:v>
                </c:pt>
                <c:pt idx="8628">
                  <c:v>11.981944560000002</c:v>
                </c:pt>
                <c:pt idx="8629">
                  <c:v>11.983336080000004</c:v>
                </c:pt>
                <c:pt idx="8630">
                  <c:v>11.984724960000001</c:v>
                </c:pt>
                <c:pt idx="8631">
                  <c:v>11.986114080000002</c:v>
                </c:pt>
                <c:pt idx="8632">
                  <c:v>11.987502960000002</c:v>
                </c:pt>
                <c:pt idx="8633">
                  <c:v>11.988891840000001</c:v>
                </c:pt>
                <c:pt idx="8634">
                  <c:v>11.990280720000001</c:v>
                </c:pt>
                <c:pt idx="8635">
                  <c:v>11.991669600000002</c:v>
                </c:pt>
                <c:pt idx="8636">
                  <c:v>11.993058479999998</c:v>
                </c:pt>
                <c:pt idx="8637">
                  <c:v>11.994447360000002</c:v>
                </c:pt>
                <c:pt idx="8638">
                  <c:v>11.995836240000015</c:v>
                </c:pt>
                <c:pt idx="8639">
                  <c:v>11.997225119999998</c:v>
                </c:pt>
                <c:pt idx="8640">
                  <c:v>11.998614000000002</c:v>
                </c:pt>
                <c:pt idx="8641">
                  <c:v>12.000002880000002</c:v>
                </c:pt>
                <c:pt idx="8642">
                  <c:v>12.001391759999999</c:v>
                </c:pt>
                <c:pt idx="8643">
                  <c:v>12.002780640000006</c:v>
                </c:pt>
                <c:pt idx="8644">
                  <c:v>12.004169520000001</c:v>
                </c:pt>
                <c:pt idx="8645">
                  <c:v>12.005558400000002</c:v>
                </c:pt>
                <c:pt idx="8646">
                  <c:v>12.006947280000002</c:v>
                </c:pt>
                <c:pt idx="8647">
                  <c:v>12.008336160000001</c:v>
                </c:pt>
                <c:pt idx="8648">
                  <c:v>12.009725040000001</c:v>
                </c:pt>
                <c:pt idx="8649">
                  <c:v>12.011113919999998</c:v>
                </c:pt>
                <c:pt idx="8650">
                  <c:v>12.012502800000009</c:v>
                </c:pt>
                <c:pt idx="8651">
                  <c:v>12.013891679999999</c:v>
                </c:pt>
                <c:pt idx="8652">
                  <c:v>12.015280560000004</c:v>
                </c:pt>
                <c:pt idx="8653">
                  <c:v>12.016669440000001</c:v>
                </c:pt>
                <c:pt idx="8654">
                  <c:v>12.018058319999998</c:v>
                </c:pt>
                <c:pt idx="8655">
                  <c:v>12.019447200000009</c:v>
                </c:pt>
                <c:pt idx="8656">
                  <c:v>12.020838960000003</c:v>
                </c:pt>
                <c:pt idx="8657">
                  <c:v>12.022216800000002</c:v>
                </c:pt>
                <c:pt idx="8658">
                  <c:v>12.023605680000001</c:v>
                </c:pt>
                <c:pt idx="8659">
                  <c:v>12.024994560000001</c:v>
                </c:pt>
                <c:pt idx="8660">
                  <c:v>12.026383439999998</c:v>
                </c:pt>
                <c:pt idx="8661">
                  <c:v>12.027772319999999</c:v>
                </c:pt>
                <c:pt idx="8662">
                  <c:v>12.029161200000001</c:v>
                </c:pt>
                <c:pt idx="8663">
                  <c:v>12.030550080000001</c:v>
                </c:pt>
                <c:pt idx="8664">
                  <c:v>12.031938959999998</c:v>
                </c:pt>
                <c:pt idx="8665">
                  <c:v>12.033327839999998</c:v>
                </c:pt>
                <c:pt idx="8666">
                  <c:v>12.034727759999999</c:v>
                </c:pt>
                <c:pt idx="8667">
                  <c:v>12.036116640000001</c:v>
                </c:pt>
                <c:pt idx="8668">
                  <c:v>12.037505520000002</c:v>
                </c:pt>
                <c:pt idx="8669">
                  <c:v>12.038894640000001</c:v>
                </c:pt>
                <c:pt idx="8670">
                  <c:v>12.040283520000001</c:v>
                </c:pt>
                <c:pt idx="8671">
                  <c:v>12.041672399999999</c:v>
                </c:pt>
                <c:pt idx="8672">
                  <c:v>12.043061279999998</c:v>
                </c:pt>
                <c:pt idx="8673">
                  <c:v>12.044450159999998</c:v>
                </c:pt>
                <c:pt idx="8674">
                  <c:v>12.045839040000002</c:v>
                </c:pt>
                <c:pt idx="8675">
                  <c:v>12.047227919999999</c:v>
                </c:pt>
                <c:pt idx="8676">
                  <c:v>12.048616800000001</c:v>
                </c:pt>
                <c:pt idx="8677">
                  <c:v>12.050005680000002</c:v>
                </c:pt>
                <c:pt idx="8678">
                  <c:v>12.051394560000002</c:v>
                </c:pt>
                <c:pt idx="8679">
                  <c:v>12.052783440000002</c:v>
                </c:pt>
                <c:pt idx="8680">
                  <c:v>12.054161280000001</c:v>
                </c:pt>
                <c:pt idx="8681">
                  <c:v>12.055550160000006</c:v>
                </c:pt>
                <c:pt idx="8682">
                  <c:v>12.056939040000008</c:v>
                </c:pt>
                <c:pt idx="8683">
                  <c:v>12.058333439999998</c:v>
                </c:pt>
                <c:pt idx="8684">
                  <c:v>12.059722320000002</c:v>
                </c:pt>
                <c:pt idx="8685">
                  <c:v>12.061111200000003</c:v>
                </c:pt>
                <c:pt idx="8686">
                  <c:v>12.062500080000008</c:v>
                </c:pt>
                <c:pt idx="8687">
                  <c:v>12.063888960000002</c:v>
                </c:pt>
                <c:pt idx="8688">
                  <c:v>12.065277840000002</c:v>
                </c:pt>
                <c:pt idx="8689">
                  <c:v>12.066666720000002</c:v>
                </c:pt>
                <c:pt idx="8690">
                  <c:v>12.068055600000001</c:v>
                </c:pt>
                <c:pt idx="8691">
                  <c:v>12.069447360000009</c:v>
                </c:pt>
                <c:pt idx="8692">
                  <c:v>12.070836240000009</c:v>
                </c:pt>
                <c:pt idx="8693">
                  <c:v>12.072225120000001</c:v>
                </c:pt>
                <c:pt idx="8694">
                  <c:v>12.073614000000006</c:v>
                </c:pt>
                <c:pt idx="8695">
                  <c:v>12.075000000000006</c:v>
                </c:pt>
                <c:pt idx="8696">
                  <c:v>12.076388880000001</c:v>
                </c:pt>
                <c:pt idx="8697">
                  <c:v>12.077780640000002</c:v>
                </c:pt>
                <c:pt idx="8698">
                  <c:v>12.079166640000002</c:v>
                </c:pt>
                <c:pt idx="8699">
                  <c:v>12.080555520000004</c:v>
                </c:pt>
                <c:pt idx="8700">
                  <c:v>12.081944640000001</c:v>
                </c:pt>
                <c:pt idx="8701">
                  <c:v>12.083333520000002</c:v>
                </c:pt>
                <c:pt idx="8702">
                  <c:v>12.0847224</c:v>
                </c:pt>
                <c:pt idx="8703">
                  <c:v>12.086113920000003</c:v>
                </c:pt>
                <c:pt idx="8704">
                  <c:v>12.087505680000001</c:v>
                </c:pt>
                <c:pt idx="8705">
                  <c:v>12.088894560000002</c:v>
                </c:pt>
                <c:pt idx="8706">
                  <c:v>12.090283439999999</c:v>
                </c:pt>
                <c:pt idx="8707">
                  <c:v>12.091672320000001</c:v>
                </c:pt>
                <c:pt idx="8708">
                  <c:v>12.093061200000001</c:v>
                </c:pt>
                <c:pt idx="8709">
                  <c:v>12.094450080000001</c:v>
                </c:pt>
                <c:pt idx="8710">
                  <c:v>12.095838960000002</c:v>
                </c:pt>
                <c:pt idx="8711">
                  <c:v>12.097227839999999</c:v>
                </c:pt>
                <c:pt idx="8712">
                  <c:v>12.098616720000003</c:v>
                </c:pt>
                <c:pt idx="8713">
                  <c:v>12.100005600000001</c:v>
                </c:pt>
                <c:pt idx="8714">
                  <c:v>12.101394479999998</c:v>
                </c:pt>
                <c:pt idx="8715">
                  <c:v>12.102783360000002</c:v>
                </c:pt>
                <c:pt idx="8716">
                  <c:v>12.104172239999999</c:v>
                </c:pt>
                <c:pt idx="8717">
                  <c:v>12.105561120000001</c:v>
                </c:pt>
                <c:pt idx="8718">
                  <c:v>12.106950000000001</c:v>
                </c:pt>
                <c:pt idx="8719">
                  <c:v>12.108338879999998</c:v>
                </c:pt>
                <c:pt idx="8720">
                  <c:v>12.109725119999998</c:v>
                </c:pt>
                <c:pt idx="8721">
                  <c:v>12.111114000000001</c:v>
                </c:pt>
                <c:pt idx="8722">
                  <c:v>12.112502880000006</c:v>
                </c:pt>
                <c:pt idx="8723">
                  <c:v>12.113891759999998</c:v>
                </c:pt>
                <c:pt idx="8724">
                  <c:v>12.115280640000002</c:v>
                </c:pt>
                <c:pt idx="8725">
                  <c:v>12.116669520000002</c:v>
                </c:pt>
                <c:pt idx="8726">
                  <c:v>12.118061279999999</c:v>
                </c:pt>
                <c:pt idx="8727">
                  <c:v>12.119450160000001</c:v>
                </c:pt>
                <c:pt idx="8728">
                  <c:v>12.120839040000002</c:v>
                </c:pt>
                <c:pt idx="8729">
                  <c:v>12.122227919999998</c:v>
                </c:pt>
                <c:pt idx="8730">
                  <c:v>12.123616800000002</c:v>
                </c:pt>
                <c:pt idx="8731">
                  <c:v>12.125005680000001</c:v>
                </c:pt>
                <c:pt idx="8732">
                  <c:v>12.126394560000001</c:v>
                </c:pt>
                <c:pt idx="8733">
                  <c:v>12.127783439999998</c:v>
                </c:pt>
                <c:pt idx="8734">
                  <c:v>12.129172319999999</c:v>
                </c:pt>
                <c:pt idx="8735">
                  <c:v>12.130550159999999</c:v>
                </c:pt>
                <c:pt idx="8736">
                  <c:v>12.131941679999999</c:v>
                </c:pt>
                <c:pt idx="8737">
                  <c:v>12.133330560000001</c:v>
                </c:pt>
                <c:pt idx="8738">
                  <c:v>12.134719439999998</c:v>
                </c:pt>
                <c:pt idx="8739">
                  <c:v>12.136108319999998</c:v>
                </c:pt>
                <c:pt idx="8740">
                  <c:v>12.137497200000002</c:v>
                </c:pt>
                <c:pt idx="8741">
                  <c:v>12.138886080000001</c:v>
                </c:pt>
                <c:pt idx="8742">
                  <c:v>12.140274959999999</c:v>
                </c:pt>
                <c:pt idx="8743">
                  <c:v>12.141664079999998</c:v>
                </c:pt>
                <c:pt idx="8744">
                  <c:v>12.143052959999999</c:v>
                </c:pt>
                <c:pt idx="8745">
                  <c:v>12.144441840000001</c:v>
                </c:pt>
                <c:pt idx="8746">
                  <c:v>12.145830720000001</c:v>
                </c:pt>
                <c:pt idx="8747">
                  <c:v>12.147219599999998</c:v>
                </c:pt>
                <c:pt idx="8748">
                  <c:v>12.148608479999998</c:v>
                </c:pt>
                <c:pt idx="8749">
                  <c:v>12.149997359999999</c:v>
                </c:pt>
                <c:pt idx="8750">
                  <c:v>12.151386240000004</c:v>
                </c:pt>
                <c:pt idx="8751">
                  <c:v>12.152775120000001</c:v>
                </c:pt>
                <c:pt idx="8752">
                  <c:v>12.154164000000002</c:v>
                </c:pt>
                <c:pt idx="8753">
                  <c:v>12.155552880000009</c:v>
                </c:pt>
                <c:pt idx="8754">
                  <c:v>12.156941759999999</c:v>
                </c:pt>
                <c:pt idx="8755">
                  <c:v>12.158330640000003</c:v>
                </c:pt>
                <c:pt idx="8756">
                  <c:v>12.159719520000008</c:v>
                </c:pt>
                <c:pt idx="8757">
                  <c:v>12.161108399999998</c:v>
                </c:pt>
                <c:pt idx="8758">
                  <c:v>12.162497280000009</c:v>
                </c:pt>
                <c:pt idx="8759">
                  <c:v>12.163889040000004</c:v>
                </c:pt>
                <c:pt idx="8760">
                  <c:v>12.165277920000001</c:v>
                </c:pt>
                <c:pt idx="8761">
                  <c:v>12.166669440000002</c:v>
                </c:pt>
                <c:pt idx="8762">
                  <c:v>12.168058319999998</c:v>
                </c:pt>
                <c:pt idx="8763">
                  <c:v>12.169447200000011</c:v>
                </c:pt>
                <c:pt idx="8764">
                  <c:v>12.170836080000004</c:v>
                </c:pt>
                <c:pt idx="8765">
                  <c:v>12.172224960000001</c:v>
                </c:pt>
                <c:pt idx="8766">
                  <c:v>12.173614080000002</c:v>
                </c:pt>
                <c:pt idx="8767">
                  <c:v>12.175002960000002</c:v>
                </c:pt>
                <c:pt idx="8768">
                  <c:v>12.176391840000001</c:v>
                </c:pt>
                <c:pt idx="8769">
                  <c:v>12.177780720000001</c:v>
                </c:pt>
                <c:pt idx="8770">
                  <c:v>12.179169600000002</c:v>
                </c:pt>
                <c:pt idx="8771">
                  <c:v>12.180558479999998</c:v>
                </c:pt>
                <c:pt idx="8772">
                  <c:v>12.181947360000001</c:v>
                </c:pt>
                <c:pt idx="8773">
                  <c:v>12.183336240000004</c:v>
                </c:pt>
                <c:pt idx="8774">
                  <c:v>12.184722240000001</c:v>
                </c:pt>
                <c:pt idx="8775">
                  <c:v>12.186111119999998</c:v>
                </c:pt>
                <c:pt idx="8776">
                  <c:v>12.187502880000002</c:v>
                </c:pt>
                <c:pt idx="8777">
                  <c:v>12.188888879999999</c:v>
                </c:pt>
                <c:pt idx="8778">
                  <c:v>12.190277759999999</c:v>
                </c:pt>
                <c:pt idx="8779">
                  <c:v>12.191666640000001</c:v>
                </c:pt>
                <c:pt idx="8780">
                  <c:v>12.193055520000001</c:v>
                </c:pt>
                <c:pt idx="8781">
                  <c:v>12.194447280000002</c:v>
                </c:pt>
                <c:pt idx="8782">
                  <c:v>12.195836160000002</c:v>
                </c:pt>
                <c:pt idx="8783">
                  <c:v>12.197227919999998</c:v>
                </c:pt>
                <c:pt idx="8784">
                  <c:v>12.198616800000002</c:v>
                </c:pt>
                <c:pt idx="8785">
                  <c:v>12.199994640000002</c:v>
                </c:pt>
                <c:pt idx="8786">
                  <c:v>12.201383519999998</c:v>
                </c:pt>
                <c:pt idx="8787">
                  <c:v>12.202772400000001</c:v>
                </c:pt>
                <c:pt idx="8788">
                  <c:v>12.204161279999999</c:v>
                </c:pt>
                <c:pt idx="8789">
                  <c:v>12.205550160000001</c:v>
                </c:pt>
                <c:pt idx="8790">
                  <c:v>12.206939040000002</c:v>
                </c:pt>
                <c:pt idx="8791">
                  <c:v>12.208327919999999</c:v>
                </c:pt>
                <c:pt idx="8792">
                  <c:v>12.209716800000002</c:v>
                </c:pt>
                <c:pt idx="8793">
                  <c:v>12.211105679999999</c:v>
                </c:pt>
                <c:pt idx="8794">
                  <c:v>12.212494560000009</c:v>
                </c:pt>
                <c:pt idx="8795">
                  <c:v>12.213883439999998</c:v>
                </c:pt>
                <c:pt idx="8796">
                  <c:v>12.215272319999999</c:v>
                </c:pt>
                <c:pt idx="8797">
                  <c:v>12.216661200000001</c:v>
                </c:pt>
                <c:pt idx="8798">
                  <c:v>12.218052959999998</c:v>
                </c:pt>
                <c:pt idx="8799">
                  <c:v>12.219441840000002</c:v>
                </c:pt>
                <c:pt idx="8800">
                  <c:v>12.220830719999999</c:v>
                </c:pt>
                <c:pt idx="8801">
                  <c:v>12.222219600000003</c:v>
                </c:pt>
                <c:pt idx="8802">
                  <c:v>12.223605600000003</c:v>
                </c:pt>
                <c:pt idx="8803">
                  <c:v>12.224994479999999</c:v>
                </c:pt>
                <c:pt idx="8804">
                  <c:v>12.226383359999998</c:v>
                </c:pt>
                <c:pt idx="8805">
                  <c:v>12.227772239999998</c:v>
                </c:pt>
                <c:pt idx="8806">
                  <c:v>12.229161119999999</c:v>
                </c:pt>
                <c:pt idx="8807">
                  <c:v>12.230552880000001</c:v>
                </c:pt>
                <c:pt idx="8808">
                  <c:v>12.231944639999998</c:v>
                </c:pt>
                <c:pt idx="8809">
                  <c:v>12.233333519999999</c:v>
                </c:pt>
                <c:pt idx="8810">
                  <c:v>12.234722399999999</c:v>
                </c:pt>
                <c:pt idx="8811">
                  <c:v>12.236111279999999</c:v>
                </c:pt>
                <c:pt idx="8812">
                  <c:v>12.237500159999998</c:v>
                </c:pt>
                <c:pt idx="8813">
                  <c:v>12.238889039999998</c:v>
                </c:pt>
                <c:pt idx="8814">
                  <c:v>12.240277919999999</c:v>
                </c:pt>
                <c:pt idx="8815">
                  <c:v>12.241666800000001</c:v>
                </c:pt>
                <c:pt idx="8816">
                  <c:v>12.243055679999999</c:v>
                </c:pt>
                <c:pt idx="8817">
                  <c:v>12.244444560000002</c:v>
                </c:pt>
                <c:pt idx="8818">
                  <c:v>12.245833439999998</c:v>
                </c:pt>
                <c:pt idx="8819">
                  <c:v>12.247222319999999</c:v>
                </c:pt>
                <c:pt idx="8820">
                  <c:v>12.248611199999996</c:v>
                </c:pt>
                <c:pt idx="8821">
                  <c:v>12.250000080000001</c:v>
                </c:pt>
                <c:pt idx="8822">
                  <c:v>12.251388959999998</c:v>
                </c:pt>
                <c:pt idx="8823">
                  <c:v>12.252777840000002</c:v>
                </c:pt>
                <c:pt idx="8824">
                  <c:v>12.254166720000001</c:v>
                </c:pt>
                <c:pt idx="8825">
                  <c:v>12.255555600000006</c:v>
                </c:pt>
                <c:pt idx="8826">
                  <c:v>12.256944480000001</c:v>
                </c:pt>
                <c:pt idx="8827">
                  <c:v>12.258333359999998</c:v>
                </c:pt>
                <c:pt idx="8828">
                  <c:v>12.259719600000002</c:v>
                </c:pt>
                <c:pt idx="8829">
                  <c:v>12.261108479999999</c:v>
                </c:pt>
                <c:pt idx="8830">
                  <c:v>12.262500000000006</c:v>
                </c:pt>
                <c:pt idx="8831">
                  <c:v>12.263888880000001</c:v>
                </c:pt>
                <c:pt idx="8832">
                  <c:v>12.265277759999998</c:v>
                </c:pt>
                <c:pt idx="8833">
                  <c:v>12.266666640000002</c:v>
                </c:pt>
                <c:pt idx="8834">
                  <c:v>12.268055520000001</c:v>
                </c:pt>
                <c:pt idx="8835">
                  <c:v>12.269444640000009</c:v>
                </c:pt>
                <c:pt idx="8836">
                  <c:v>12.270836160000002</c:v>
                </c:pt>
                <c:pt idx="8837">
                  <c:v>12.272227920000001</c:v>
                </c:pt>
                <c:pt idx="8838">
                  <c:v>12.273616800000006</c:v>
                </c:pt>
                <c:pt idx="8839">
                  <c:v>12.275005680000001</c:v>
                </c:pt>
                <c:pt idx="8840">
                  <c:v>12.276394560000002</c:v>
                </c:pt>
                <c:pt idx="8841">
                  <c:v>12.277783439999999</c:v>
                </c:pt>
                <c:pt idx="8842">
                  <c:v>12.279172320000001</c:v>
                </c:pt>
                <c:pt idx="8843">
                  <c:v>12.280561200000001</c:v>
                </c:pt>
                <c:pt idx="8844">
                  <c:v>12.281950079999998</c:v>
                </c:pt>
                <c:pt idx="8845">
                  <c:v>12.283338959999998</c:v>
                </c:pt>
                <c:pt idx="8846">
                  <c:v>12.284727839999999</c:v>
                </c:pt>
                <c:pt idx="8847">
                  <c:v>12.286116720000003</c:v>
                </c:pt>
                <c:pt idx="8848">
                  <c:v>12.287505600000001</c:v>
                </c:pt>
                <c:pt idx="8849">
                  <c:v>12.288894479999998</c:v>
                </c:pt>
                <c:pt idx="8850">
                  <c:v>12.290283359999998</c:v>
                </c:pt>
                <c:pt idx="8851">
                  <c:v>12.291672239999999</c:v>
                </c:pt>
                <c:pt idx="8852">
                  <c:v>12.293061119999999</c:v>
                </c:pt>
                <c:pt idx="8853">
                  <c:v>12.294450000000001</c:v>
                </c:pt>
                <c:pt idx="8854">
                  <c:v>12.295838880000002</c:v>
                </c:pt>
                <c:pt idx="8855">
                  <c:v>12.297225119999998</c:v>
                </c:pt>
                <c:pt idx="8856">
                  <c:v>12.298614000000001</c:v>
                </c:pt>
                <c:pt idx="8857">
                  <c:v>12.300002880000006</c:v>
                </c:pt>
                <c:pt idx="8858">
                  <c:v>12.301391759999998</c:v>
                </c:pt>
                <c:pt idx="8859">
                  <c:v>12.302780640000009</c:v>
                </c:pt>
                <c:pt idx="8860">
                  <c:v>12.304172400000001</c:v>
                </c:pt>
                <c:pt idx="8861">
                  <c:v>12.305558400000002</c:v>
                </c:pt>
                <c:pt idx="8862">
                  <c:v>12.306947280000006</c:v>
                </c:pt>
                <c:pt idx="8863">
                  <c:v>12.308336160000001</c:v>
                </c:pt>
                <c:pt idx="8864">
                  <c:v>12.309727920000002</c:v>
                </c:pt>
                <c:pt idx="8865">
                  <c:v>12.311105520000002</c:v>
                </c:pt>
                <c:pt idx="8866">
                  <c:v>12.312497280000011</c:v>
                </c:pt>
                <c:pt idx="8867">
                  <c:v>12.313886160000004</c:v>
                </c:pt>
                <c:pt idx="8868">
                  <c:v>12.315275040000001</c:v>
                </c:pt>
                <c:pt idx="8869">
                  <c:v>12.316663920000002</c:v>
                </c:pt>
                <c:pt idx="8870">
                  <c:v>12.318055680000001</c:v>
                </c:pt>
                <c:pt idx="8871">
                  <c:v>12.319444560000012</c:v>
                </c:pt>
                <c:pt idx="8872">
                  <c:v>12.320833440000001</c:v>
                </c:pt>
                <c:pt idx="8873">
                  <c:v>12.322222320000002</c:v>
                </c:pt>
                <c:pt idx="8874">
                  <c:v>12.323611200000002</c:v>
                </c:pt>
                <c:pt idx="8875">
                  <c:v>12.325000080000002</c:v>
                </c:pt>
                <c:pt idx="8876">
                  <c:v>12.326388960000003</c:v>
                </c:pt>
                <c:pt idx="8877">
                  <c:v>12.327777840000001</c:v>
                </c:pt>
                <c:pt idx="8878">
                  <c:v>12.329166720000002</c:v>
                </c:pt>
                <c:pt idx="8879">
                  <c:v>12.330555600000002</c:v>
                </c:pt>
                <c:pt idx="8880">
                  <c:v>12.331941840000001</c:v>
                </c:pt>
                <c:pt idx="8881">
                  <c:v>12.333330720000001</c:v>
                </c:pt>
                <c:pt idx="8882">
                  <c:v>12.334719600000001</c:v>
                </c:pt>
                <c:pt idx="8883">
                  <c:v>12.336108479999998</c:v>
                </c:pt>
                <c:pt idx="8884">
                  <c:v>12.337497360000002</c:v>
                </c:pt>
                <c:pt idx="8885">
                  <c:v>12.338886240000004</c:v>
                </c:pt>
                <c:pt idx="8886">
                  <c:v>12.340275119999999</c:v>
                </c:pt>
                <c:pt idx="8887">
                  <c:v>12.341664000000002</c:v>
                </c:pt>
                <c:pt idx="8888">
                  <c:v>12.343052880000002</c:v>
                </c:pt>
                <c:pt idx="8889">
                  <c:v>12.344441759999999</c:v>
                </c:pt>
                <c:pt idx="8890">
                  <c:v>12.345836160000006</c:v>
                </c:pt>
                <c:pt idx="8891">
                  <c:v>12.347225039999998</c:v>
                </c:pt>
                <c:pt idx="8892">
                  <c:v>12.348613919999998</c:v>
                </c:pt>
                <c:pt idx="8893">
                  <c:v>12.350002800000009</c:v>
                </c:pt>
                <c:pt idx="8894">
                  <c:v>12.351391680000003</c:v>
                </c:pt>
                <c:pt idx="8895">
                  <c:v>12.352780560000015</c:v>
                </c:pt>
                <c:pt idx="8896">
                  <c:v>12.354169440000002</c:v>
                </c:pt>
                <c:pt idx="8897">
                  <c:v>12.355558320000009</c:v>
                </c:pt>
                <c:pt idx="8898">
                  <c:v>12.356947200000011</c:v>
                </c:pt>
                <c:pt idx="8899">
                  <c:v>12.358336080000004</c:v>
                </c:pt>
                <c:pt idx="8900">
                  <c:v>12.359724960000008</c:v>
                </c:pt>
                <c:pt idx="8901">
                  <c:v>12.361114080000002</c:v>
                </c:pt>
                <c:pt idx="8902">
                  <c:v>12.362502960000011</c:v>
                </c:pt>
                <c:pt idx="8903">
                  <c:v>12.363891840000004</c:v>
                </c:pt>
                <c:pt idx="8904">
                  <c:v>12.365280720000008</c:v>
                </c:pt>
                <c:pt idx="8905">
                  <c:v>12.366669600000009</c:v>
                </c:pt>
                <c:pt idx="8906">
                  <c:v>12.368058479999998</c:v>
                </c:pt>
                <c:pt idx="8907">
                  <c:v>12.369447360000011</c:v>
                </c:pt>
                <c:pt idx="8908">
                  <c:v>12.370836240000015</c:v>
                </c:pt>
                <c:pt idx="8909">
                  <c:v>12.372222240000006</c:v>
                </c:pt>
                <c:pt idx="8910">
                  <c:v>12.373611120000001</c:v>
                </c:pt>
                <c:pt idx="8911">
                  <c:v>12.375002880000009</c:v>
                </c:pt>
                <c:pt idx="8912">
                  <c:v>12.376388880000002</c:v>
                </c:pt>
                <c:pt idx="8913">
                  <c:v>12.377777760000001</c:v>
                </c:pt>
                <c:pt idx="8914">
                  <c:v>12.379166640000006</c:v>
                </c:pt>
                <c:pt idx="8915">
                  <c:v>12.380555520000009</c:v>
                </c:pt>
                <c:pt idx="8916">
                  <c:v>12.381944640000002</c:v>
                </c:pt>
                <c:pt idx="8917">
                  <c:v>12.383333520000004</c:v>
                </c:pt>
                <c:pt idx="8918">
                  <c:v>12.384722400000001</c:v>
                </c:pt>
                <c:pt idx="8919">
                  <c:v>12.386113920000001</c:v>
                </c:pt>
                <c:pt idx="8920">
                  <c:v>12.387502800000009</c:v>
                </c:pt>
                <c:pt idx="8921">
                  <c:v>12.388891679999999</c:v>
                </c:pt>
                <c:pt idx="8922">
                  <c:v>12.390280560000004</c:v>
                </c:pt>
                <c:pt idx="8923">
                  <c:v>12.391672320000001</c:v>
                </c:pt>
                <c:pt idx="8924">
                  <c:v>12.393050160000001</c:v>
                </c:pt>
                <c:pt idx="8925">
                  <c:v>12.394439040000009</c:v>
                </c:pt>
                <c:pt idx="8926">
                  <c:v>12.395827920000002</c:v>
                </c:pt>
                <c:pt idx="8927">
                  <c:v>12.397216800000002</c:v>
                </c:pt>
                <c:pt idx="8928">
                  <c:v>12.398605680000001</c:v>
                </c:pt>
                <c:pt idx="8929">
                  <c:v>12.399994560000009</c:v>
                </c:pt>
                <c:pt idx="8930">
                  <c:v>12.401383439999998</c:v>
                </c:pt>
                <c:pt idx="8931">
                  <c:v>12.402772320000002</c:v>
                </c:pt>
                <c:pt idx="8932">
                  <c:v>12.404161200000001</c:v>
                </c:pt>
                <c:pt idx="8933">
                  <c:v>12.405550080000006</c:v>
                </c:pt>
                <c:pt idx="8934">
                  <c:v>12.406950000000002</c:v>
                </c:pt>
                <c:pt idx="8935">
                  <c:v>12.408327839999998</c:v>
                </c:pt>
                <c:pt idx="8936">
                  <c:v>12.409716720000002</c:v>
                </c:pt>
                <c:pt idx="8937">
                  <c:v>12.411105600000003</c:v>
                </c:pt>
                <c:pt idx="8938">
                  <c:v>12.412494480000008</c:v>
                </c:pt>
                <c:pt idx="8939">
                  <c:v>12.413883360000002</c:v>
                </c:pt>
                <c:pt idx="8940">
                  <c:v>12.415272240000002</c:v>
                </c:pt>
                <c:pt idx="8941">
                  <c:v>12.416661120000001</c:v>
                </c:pt>
                <c:pt idx="8942">
                  <c:v>12.418050000000001</c:v>
                </c:pt>
                <c:pt idx="8943">
                  <c:v>12.419438880000008</c:v>
                </c:pt>
                <c:pt idx="8944">
                  <c:v>12.420827759999998</c:v>
                </c:pt>
                <c:pt idx="8945">
                  <c:v>12.422216640000002</c:v>
                </c:pt>
                <c:pt idx="8946">
                  <c:v>12.423605520000002</c:v>
                </c:pt>
                <c:pt idx="8947">
                  <c:v>12.424994640000001</c:v>
                </c:pt>
                <c:pt idx="8948">
                  <c:v>12.426383520000002</c:v>
                </c:pt>
                <c:pt idx="8949">
                  <c:v>12.427777919999999</c:v>
                </c:pt>
                <c:pt idx="8950">
                  <c:v>12.429166800000004</c:v>
                </c:pt>
                <c:pt idx="8951">
                  <c:v>12.430555680000001</c:v>
                </c:pt>
                <c:pt idx="8952">
                  <c:v>12.431944560000002</c:v>
                </c:pt>
                <c:pt idx="8953">
                  <c:v>12.433333439999998</c:v>
                </c:pt>
                <c:pt idx="8954">
                  <c:v>12.434722320000001</c:v>
                </c:pt>
                <c:pt idx="8955">
                  <c:v>12.436111200000003</c:v>
                </c:pt>
                <c:pt idx="8956">
                  <c:v>12.437500080000001</c:v>
                </c:pt>
                <c:pt idx="8957">
                  <c:v>12.438888959999998</c:v>
                </c:pt>
                <c:pt idx="8958">
                  <c:v>12.440277839999998</c:v>
                </c:pt>
                <c:pt idx="8959">
                  <c:v>12.441666720000001</c:v>
                </c:pt>
                <c:pt idx="8960">
                  <c:v>12.443055600000001</c:v>
                </c:pt>
                <c:pt idx="8961">
                  <c:v>12.444444480000001</c:v>
                </c:pt>
                <c:pt idx="8962">
                  <c:v>12.445830720000002</c:v>
                </c:pt>
                <c:pt idx="8963">
                  <c:v>12.447222239999999</c:v>
                </c:pt>
                <c:pt idx="8964">
                  <c:v>12.448611119999999</c:v>
                </c:pt>
                <c:pt idx="8965">
                  <c:v>12.450000000000006</c:v>
                </c:pt>
                <c:pt idx="8966">
                  <c:v>12.451388880000001</c:v>
                </c:pt>
                <c:pt idx="8967">
                  <c:v>12.452777760000002</c:v>
                </c:pt>
                <c:pt idx="8968">
                  <c:v>12.454166640000002</c:v>
                </c:pt>
                <c:pt idx="8969">
                  <c:v>12.455555520000011</c:v>
                </c:pt>
                <c:pt idx="8970">
                  <c:v>12.456944640000009</c:v>
                </c:pt>
                <c:pt idx="8971">
                  <c:v>12.458333520000002</c:v>
                </c:pt>
                <c:pt idx="8972">
                  <c:v>12.4597224</c:v>
                </c:pt>
                <c:pt idx="8973">
                  <c:v>12.461113920000003</c:v>
                </c:pt>
                <c:pt idx="8974">
                  <c:v>12.462505680000008</c:v>
                </c:pt>
                <c:pt idx="8975">
                  <c:v>12.463894560000009</c:v>
                </c:pt>
                <c:pt idx="8976">
                  <c:v>12.465283440000002</c:v>
                </c:pt>
                <c:pt idx="8977">
                  <c:v>12.466672320000002</c:v>
                </c:pt>
                <c:pt idx="8978">
                  <c:v>12.468061200000001</c:v>
                </c:pt>
                <c:pt idx="8979">
                  <c:v>12.469450080000009</c:v>
                </c:pt>
                <c:pt idx="8980">
                  <c:v>12.470838960000002</c:v>
                </c:pt>
                <c:pt idx="8981">
                  <c:v>12.472227840000002</c:v>
                </c:pt>
                <c:pt idx="8982">
                  <c:v>12.473616720000004</c:v>
                </c:pt>
                <c:pt idx="8983">
                  <c:v>12.475005600000006</c:v>
                </c:pt>
                <c:pt idx="8984">
                  <c:v>12.476394480000002</c:v>
                </c:pt>
                <c:pt idx="8985">
                  <c:v>12.477783360000002</c:v>
                </c:pt>
                <c:pt idx="8986">
                  <c:v>12.479161200000002</c:v>
                </c:pt>
                <c:pt idx="8987">
                  <c:v>12.480552960000002</c:v>
                </c:pt>
                <c:pt idx="8988">
                  <c:v>12.481944480000003</c:v>
                </c:pt>
                <c:pt idx="8989">
                  <c:v>12.483333360000001</c:v>
                </c:pt>
                <c:pt idx="8990">
                  <c:v>12.484722240000002</c:v>
                </c:pt>
                <c:pt idx="8991">
                  <c:v>12.48611112</c:v>
                </c:pt>
                <c:pt idx="8992">
                  <c:v>12.487500000000002</c:v>
                </c:pt>
                <c:pt idx="8993">
                  <c:v>12.488888880000001</c:v>
                </c:pt>
                <c:pt idx="8994">
                  <c:v>12.490277759999998</c:v>
                </c:pt>
                <c:pt idx="8995">
                  <c:v>12.491666640000002</c:v>
                </c:pt>
                <c:pt idx="8996">
                  <c:v>12.493055520000002</c:v>
                </c:pt>
                <c:pt idx="8997">
                  <c:v>12.494444640000006</c:v>
                </c:pt>
                <c:pt idx="8998">
                  <c:v>12.495833520000009</c:v>
                </c:pt>
                <c:pt idx="8999">
                  <c:v>12.497225039999998</c:v>
                </c:pt>
                <c:pt idx="9000">
                  <c:v>12.498616800000002</c:v>
                </c:pt>
                <c:pt idx="9001">
                  <c:v>12.500005680000001</c:v>
                </c:pt>
                <c:pt idx="9002">
                  <c:v>12.501394560000001</c:v>
                </c:pt>
                <c:pt idx="9003">
                  <c:v>12.502772400000001</c:v>
                </c:pt>
                <c:pt idx="9004">
                  <c:v>12.504163919999998</c:v>
                </c:pt>
                <c:pt idx="9005">
                  <c:v>12.505552800000009</c:v>
                </c:pt>
                <c:pt idx="9006">
                  <c:v>12.506941680000001</c:v>
                </c:pt>
                <c:pt idx="9007">
                  <c:v>12.508330560000001</c:v>
                </c:pt>
                <c:pt idx="9008">
                  <c:v>12.509719440000001</c:v>
                </c:pt>
                <c:pt idx="9009">
                  <c:v>12.511108319999998</c:v>
                </c:pt>
                <c:pt idx="9010">
                  <c:v>12.512497200000009</c:v>
                </c:pt>
                <c:pt idx="9011">
                  <c:v>12.513888960000003</c:v>
                </c:pt>
                <c:pt idx="9012">
                  <c:v>12.515277840000001</c:v>
                </c:pt>
                <c:pt idx="9013">
                  <c:v>12.516666720000002</c:v>
                </c:pt>
                <c:pt idx="9014">
                  <c:v>12.518055599999999</c:v>
                </c:pt>
                <c:pt idx="9015">
                  <c:v>12.519444480000002</c:v>
                </c:pt>
                <c:pt idx="9016">
                  <c:v>12.520833360000001</c:v>
                </c:pt>
                <c:pt idx="9017">
                  <c:v>12.522222240000001</c:v>
                </c:pt>
                <c:pt idx="9018">
                  <c:v>12.523611119999998</c:v>
                </c:pt>
                <c:pt idx="9019">
                  <c:v>12.525000000000002</c:v>
                </c:pt>
                <c:pt idx="9020">
                  <c:v>12.526388880000003</c:v>
                </c:pt>
                <c:pt idx="9021">
                  <c:v>12.527777759999999</c:v>
                </c:pt>
                <c:pt idx="9022">
                  <c:v>12.529166640000001</c:v>
                </c:pt>
                <c:pt idx="9023">
                  <c:v>12.530561280000001</c:v>
                </c:pt>
                <c:pt idx="9024">
                  <c:v>12.531950159999999</c:v>
                </c:pt>
                <c:pt idx="9025">
                  <c:v>12.533339040000001</c:v>
                </c:pt>
                <c:pt idx="9026">
                  <c:v>12.534727919999998</c:v>
                </c:pt>
                <c:pt idx="9027">
                  <c:v>12.536116800000002</c:v>
                </c:pt>
                <c:pt idx="9028">
                  <c:v>12.537505680000001</c:v>
                </c:pt>
                <c:pt idx="9029">
                  <c:v>12.538894560000003</c:v>
                </c:pt>
                <c:pt idx="9030">
                  <c:v>12.540283439999998</c:v>
                </c:pt>
                <c:pt idx="9031">
                  <c:v>12.541672319999998</c:v>
                </c:pt>
                <c:pt idx="9032">
                  <c:v>12.543061199999999</c:v>
                </c:pt>
                <c:pt idx="9033">
                  <c:v>12.544450080000001</c:v>
                </c:pt>
                <c:pt idx="9034">
                  <c:v>12.545838960000001</c:v>
                </c:pt>
                <c:pt idx="9035">
                  <c:v>12.547227839999998</c:v>
                </c:pt>
                <c:pt idx="9036">
                  <c:v>12.548616719999998</c:v>
                </c:pt>
                <c:pt idx="9037">
                  <c:v>12.550005600000002</c:v>
                </c:pt>
                <c:pt idx="9038">
                  <c:v>12.551394480000003</c:v>
                </c:pt>
                <c:pt idx="9039">
                  <c:v>12.552783360000006</c:v>
                </c:pt>
                <c:pt idx="9040">
                  <c:v>12.554172240000002</c:v>
                </c:pt>
                <c:pt idx="9041">
                  <c:v>12.555550080000009</c:v>
                </c:pt>
                <c:pt idx="9042">
                  <c:v>12.556938960000002</c:v>
                </c:pt>
                <c:pt idx="9043">
                  <c:v>12.558327839999999</c:v>
                </c:pt>
                <c:pt idx="9044">
                  <c:v>12.559716720000004</c:v>
                </c:pt>
                <c:pt idx="9045">
                  <c:v>12.561105600000001</c:v>
                </c:pt>
                <c:pt idx="9046">
                  <c:v>12.562494480000009</c:v>
                </c:pt>
                <c:pt idx="9047">
                  <c:v>12.563883360000002</c:v>
                </c:pt>
                <c:pt idx="9048">
                  <c:v>12.565272240000002</c:v>
                </c:pt>
                <c:pt idx="9049">
                  <c:v>12.566661120000003</c:v>
                </c:pt>
                <c:pt idx="9050">
                  <c:v>12.568050000000001</c:v>
                </c:pt>
                <c:pt idx="9051">
                  <c:v>12.569441760000002</c:v>
                </c:pt>
                <c:pt idx="9052">
                  <c:v>12.57083064</c:v>
                </c:pt>
                <c:pt idx="9053">
                  <c:v>12.572219520000004</c:v>
                </c:pt>
                <c:pt idx="9054">
                  <c:v>12.573608400000001</c:v>
                </c:pt>
                <c:pt idx="9055">
                  <c:v>12.574997280000002</c:v>
                </c:pt>
                <c:pt idx="9056">
                  <c:v>12.576386160000002</c:v>
                </c:pt>
                <c:pt idx="9057">
                  <c:v>12.577775040000001</c:v>
                </c:pt>
                <c:pt idx="9058">
                  <c:v>12.579163920000003</c:v>
                </c:pt>
                <c:pt idx="9059">
                  <c:v>12.580552800000008</c:v>
                </c:pt>
                <c:pt idx="9060">
                  <c:v>12.581941679999998</c:v>
                </c:pt>
                <c:pt idx="9061">
                  <c:v>12.583330560000002</c:v>
                </c:pt>
                <c:pt idx="9062">
                  <c:v>12.584719440000001</c:v>
                </c:pt>
                <c:pt idx="9063">
                  <c:v>12.586108320000001</c:v>
                </c:pt>
                <c:pt idx="9064">
                  <c:v>12.587497200000008</c:v>
                </c:pt>
                <c:pt idx="9065">
                  <c:v>12.588886080000002</c:v>
                </c:pt>
                <c:pt idx="9066">
                  <c:v>12.590274959999999</c:v>
                </c:pt>
                <c:pt idx="9067">
                  <c:v>12.591664080000001</c:v>
                </c:pt>
                <c:pt idx="9068">
                  <c:v>12.593052960000001</c:v>
                </c:pt>
                <c:pt idx="9069">
                  <c:v>12.594441840000002</c:v>
                </c:pt>
                <c:pt idx="9070">
                  <c:v>12.595830720000002</c:v>
                </c:pt>
                <c:pt idx="9071">
                  <c:v>12.597219600000003</c:v>
                </c:pt>
                <c:pt idx="9072">
                  <c:v>12.598611119999999</c:v>
                </c:pt>
                <c:pt idx="9073">
                  <c:v>12.600000000000001</c:v>
                </c:pt>
                <c:pt idx="9074">
                  <c:v>12.601388879999998</c:v>
                </c:pt>
                <c:pt idx="9075">
                  <c:v>12.602777759999999</c:v>
                </c:pt>
                <c:pt idx="9076">
                  <c:v>12.604166640000003</c:v>
                </c:pt>
                <c:pt idx="9077">
                  <c:v>12.605555520000006</c:v>
                </c:pt>
                <c:pt idx="9078">
                  <c:v>12.606944640000002</c:v>
                </c:pt>
                <c:pt idx="9079">
                  <c:v>12.608333519999999</c:v>
                </c:pt>
                <c:pt idx="9080">
                  <c:v>12.609722400000003</c:v>
                </c:pt>
                <c:pt idx="9081">
                  <c:v>12.611111279999999</c:v>
                </c:pt>
                <c:pt idx="9082">
                  <c:v>12.612500160000002</c:v>
                </c:pt>
                <c:pt idx="9083">
                  <c:v>12.613889040000002</c:v>
                </c:pt>
                <c:pt idx="9084">
                  <c:v>12.615277919999999</c:v>
                </c:pt>
                <c:pt idx="9085">
                  <c:v>12.616666800000004</c:v>
                </c:pt>
                <c:pt idx="9086">
                  <c:v>12.618055679999999</c:v>
                </c:pt>
                <c:pt idx="9087">
                  <c:v>12.619444560000009</c:v>
                </c:pt>
                <c:pt idx="9088">
                  <c:v>12.620833439999998</c:v>
                </c:pt>
                <c:pt idx="9089">
                  <c:v>12.622222320000001</c:v>
                </c:pt>
                <c:pt idx="9090">
                  <c:v>12.623611200000003</c:v>
                </c:pt>
                <c:pt idx="9091">
                  <c:v>12.625000080000001</c:v>
                </c:pt>
                <c:pt idx="9092">
                  <c:v>12.626388959999998</c:v>
                </c:pt>
                <c:pt idx="9093">
                  <c:v>12.627774959999998</c:v>
                </c:pt>
                <c:pt idx="9094">
                  <c:v>12.629166720000001</c:v>
                </c:pt>
                <c:pt idx="9095">
                  <c:v>12.630555600000001</c:v>
                </c:pt>
                <c:pt idx="9096">
                  <c:v>12.631941839999998</c:v>
                </c:pt>
                <c:pt idx="9097">
                  <c:v>12.633333359999998</c:v>
                </c:pt>
                <c:pt idx="9098">
                  <c:v>12.634719599999999</c:v>
                </c:pt>
                <c:pt idx="9099">
                  <c:v>12.636108479999999</c:v>
                </c:pt>
                <c:pt idx="9100">
                  <c:v>12.637500000000001</c:v>
                </c:pt>
                <c:pt idx="9101">
                  <c:v>12.638886240000001</c:v>
                </c:pt>
                <c:pt idx="9102">
                  <c:v>12.640277759999998</c:v>
                </c:pt>
                <c:pt idx="9103">
                  <c:v>12.641663999999999</c:v>
                </c:pt>
                <c:pt idx="9104">
                  <c:v>12.643055520000001</c:v>
                </c:pt>
                <c:pt idx="9105">
                  <c:v>12.644444640000001</c:v>
                </c:pt>
                <c:pt idx="9106">
                  <c:v>12.645833520000002</c:v>
                </c:pt>
                <c:pt idx="9107">
                  <c:v>12.647222399999997</c:v>
                </c:pt>
                <c:pt idx="9108">
                  <c:v>12.648611279999999</c:v>
                </c:pt>
                <c:pt idx="9109">
                  <c:v>12.650000160000001</c:v>
                </c:pt>
                <c:pt idx="9110">
                  <c:v>12.651391679999998</c:v>
                </c:pt>
                <c:pt idx="9111">
                  <c:v>12.65278344</c:v>
                </c:pt>
                <c:pt idx="9112">
                  <c:v>12.654172320000001</c:v>
                </c:pt>
                <c:pt idx="9113">
                  <c:v>12.655561200000006</c:v>
                </c:pt>
                <c:pt idx="9114">
                  <c:v>12.656950080000001</c:v>
                </c:pt>
                <c:pt idx="9115">
                  <c:v>12.658338959999998</c:v>
                </c:pt>
                <c:pt idx="9116">
                  <c:v>12.659727840000002</c:v>
                </c:pt>
                <c:pt idx="9117">
                  <c:v>12.661116720000001</c:v>
                </c:pt>
                <c:pt idx="9118">
                  <c:v>12.662505600000006</c:v>
                </c:pt>
                <c:pt idx="9119">
                  <c:v>12.663894480000002</c:v>
                </c:pt>
                <c:pt idx="9120">
                  <c:v>12.66528336</c:v>
                </c:pt>
                <c:pt idx="9121">
                  <c:v>12.66667224</c:v>
                </c:pt>
                <c:pt idx="9122">
                  <c:v>12.668061119999999</c:v>
                </c:pt>
                <c:pt idx="9123">
                  <c:v>12.669450000000008</c:v>
                </c:pt>
                <c:pt idx="9124">
                  <c:v>12.670838880000002</c:v>
                </c:pt>
                <c:pt idx="9125">
                  <c:v>12.672227759999998</c:v>
                </c:pt>
                <c:pt idx="9126">
                  <c:v>12.673616640000002</c:v>
                </c:pt>
                <c:pt idx="9127">
                  <c:v>12.675005520000004</c:v>
                </c:pt>
                <c:pt idx="9128">
                  <c:v>12.676394640000002</c:v>
                </c:pt>
                <c:pt idx="9129">
                  <c:v>12.677783520000002</c:v>
                </c:pt>
                <c:pt idx="9130">
                  <c:v>12.679172400000001</c:v>
                </c:pt>
                <c:pt idx="9131">
                  <c:v>12.68055288</c:v>
                </c:pt>
                <c:pt idx="9132">
                  <c:v>12.681941759999999</c:v>
                </c:pt>
                <c:pt idx="9133">
                  <c:v>12.683330640000001</c:v>
                </c:pt>
                <c:pt idx="9134">
                  <c:v>12.684719520000002</c:v>
                </c:pt>
                <c:pt idx="9135">
                  <c:v>12.686108399999998</c:v>
                </c:pt>
                <c:pt idx="9136">
                  <c:v>12.687497280000002</c:v>
                </c:pt>
                <c:pt idx="9137">
                  <c:v>12.688886160000001</c:v>
                </c:pt>
                <c:pt idx="9138">
                  <c:v>12.690275039999998</c:v>
                </c:pt>
                <c:pt idx="9139">
                  <c:v>12.69166392</c:v>
                </c:pt>
                <c:pt idx="9140">
                  <c:v>12.6930528</c:v>
                </c:pt>
                <c:pt idx="9141">
                  <c:v>12.694441680000001</c:v>
                </c:pt>
                <c:pt idx="9142">
                  <c:v>12.695830560000006</c:v>
                </c:pt>
                <c:pt idx="9143">
                  <c:v>12.697219439999998</c:v>
                </c:pt>
                <c:pt idx="9144">
                  <c:v>12.698608319999998</c:v>
                </c:pt>
                <c:pt idx="9145">
                  <c:v>12.699997200000002</c:v>
                </c:pt>
                <c:pt idx="9146">
                  <c:v>12.701386080000001</c:v>
                </c:pt>
                <c:pt idx="9147">
                  <c:v>12.702774960000001</c:v>
                </c:pt>
                <c:pt idx="9148">
                  <c:v>12.704161199999998</c:v>
                </c:pt>
                <c:pt idx="9149">
                  <c:v>12.705552960000002</c:v>
                </c:pt>
                <c:pt idx="9150">
                  <c:v>12.706938959999999</c:v>
                </c:pt>
                <c:pt idx="9151">
                  <c:v>12.708330719999999</c:v>
                </c:pt>
                <c:pt idx="9152">
                  <c:v>12.709719600000001</c:v>
                </c:pt>
                <c:pt idx="9153">
                  <c:v>12.711108479999998</c:v>
                </c:pt>
                <c:pt idx="9154">
                  <c:v>12.71249736</c:v>
                </c:pt>
                <c:pt idx="9155">
                  <c:v>12.713886240000004</c:v>
                </c:pt>
                <c:pt idx="9156">
                  <c:v>12.715275119999999</c:v>
                </c:pt>
                <c:pt idx="9157">
                  <c:v>12.716664000000002</c:v>
                </c:pt>
                <c:pt idx="9158">
                  <c:v>12.718052879999998</c:v>
                </c:pt>
                <c:pt idx="9159">
                  <c:v>12.71944176</c:v>
                </c:pt>
                <c:pt idx="9160">
                  <c:v>12.720830640000001</c:v>
                </c:pt>
                <c:pt idx="9161">
                  <c:v>12.722219520000001</c:v>
                </c:pt>
                <c:pt idx="9162">
                  <c:v>12.723608399999998</c:v>
                </c:pt>
                <c:pt idx="9163">
                  <c:v>12.725002800000002</c:v>
                </c:pt>
                <c:pt idx="9164">
                  <c:v>12.726391679999999</c:v>
                </c:pt>
                <c:pt idx="9165">
                  <c:v>12.727780560000001</c:v>
                </c:pt>
                <c:pt idx="9166">
                  <c:v>12.729169439999998</c:v>
                </c:pt>
                <c:pt idx="9167">
                  <c:v>12.73055832</c:v>
                </c:pt>
                <c:pt idx="9168">
                  <c:v>12.731947199999999</c:v>
                </c:pt>
                <c:pt idx="9169">
                  <c:v>12.733336080000001</c:v>
                </c:pt>
                <c:pt idx="9170">
                  <c:v>12.734724959999999</c:v>
                </c:pt>
                <c:pt idx="9171">
                  <c:v>12.73611408</c:v>
                </c:pt>
                <c:pt idx="9172">
                  <c:v>12.73750296</c:v>
                </c:pt>
                <c:pt idx="9173">
                  <c:v>12.738891839999999</c:v>
                </c:pt>
                <c:pt idx="9174">
                  <c:v>12.740280719999999</c:v>
                </c:pt>
                <c:pt idx="9175">
                  <c:v>12.741669599999998</c:v>
                </c:pt>
                <c:pt idx="9176">
                  <c:v>12.743058479999998</c:v>
                </c:pt>
                <c:pt idx="9177">
                  <c:v>12.744447360000001</c:v>
                </c:pt>
                <c:pt idx="9178">
                  <c:v>12.745836240000004</c:v>
                </c:pt>
                <c:pt idx="9179">
                  <c:v>12.747222239999999</c:v>
                </c:pt>
                <c:pt idx="9180">
                  <c:v>12.748611119999998</c:v>
                </c:pt>
                <c:pt idx="9181">
                  <c:v>12.75000288</c:v>
                </c:pt>
                <c:pt idx="9182">
                  <c:v>12.751391759999999</c:v>
                </c:pt>
                <c:pt idx="9183">
                  <c:v>12.752780640000006</c:v>
                </c:pt>
                <c:pt idx="9184">
                  <c:v>12.754169520000001</c:v>
                </c:pt>
                <c:pt idx="9185">
                  <c:v>12.755558400000002</c:v>
                </c:pt>
                <c:pt idx="9186">
                  <c:v>12.756947280000002</c:v>
                </c:pt>
                <c:pt idx="9187">
                  <c:v>12.758336160000001</c:v>
                </c:pt>
                <c:pt idx="9188">
                  <c:v>12.759725040000001</c:v>
                </c:pt>
                <c:pt idx="9189">
                  <c:v>12.761113919999998</c:v>
                </c:pt>
                <c:pt idx="9190">
                  <c:v>12.762494640000007</c:v>
                </c:pt>
                <c:pt idx="9191">
                  <c:v>12.76388352</c:v>
                </c:pt>
                <c:pt idx="9192">
                  <c:v>12.765272400000001</c:v>
                </c:pt>
                <c:pt idx="9193">
                  <c:v>12.766661280000001</c:v>
                </c:pt>
                <c:pt idx="9194">
                  <c:v>12.768050159999998</c:v>
                </c:pt>
                <c:pt idx="9195">
                  <c:v>12.769439040000009</c:v>
                </c:pt>
                <c:pt idx="9196">
                  <c:v>12.770827919999999</c:v>
                </c:pt>
                <c:pt idx="9197">
                  <c:v>12.772216800000002</c:v>
                </c:pt>
                <c:pt idx="9198">
                  <c:v>12.773605680000001</c:v>
                </c:pt>
                <c:pt idx="9199">
                  <c:v>12.774994560000001</c:v>
                </c:pt>
                <c:pt idx="9200">
                  <c:v>12.776383439999998</c:v>
                </c:pt>
                <c:pt idx="9201">
                  <c:v>12.77776944</c:v>
                </c:pt>
                <c:pt idx="9202">
                  <c:v>12.779161200000001</c:v>
                </c:pt>
                <c:pt idx="9203">
                  <c:v>12.780550080000001</c:v>
                </c:pt>
                <c:pt idx="9204">
                  <c:v>12.781936080000001</c:v>
                </c:pt>
                <c:pt idx="9205">
                  <c:v>12.783327839999998</c:v>
                </c:pt>
                <c:pt idx="9206">
                  <c:v>12.78471672</c:v>
                </c:pt>
                <c:pt idx="9207">
                  <c:v>12.786119520000002</c:v>
                </c:pt>
                <c:pt idx="9208">
                  <c:v>12.7875084</c:v>
                </c:pt>
                <c:pt idx="9209">
                  <c:v>12.788880719999998</c:v>
                </c:pt>
                <c:pt idx="9210">
                  <c:v>12.790269599999998</c:v>
                </c:pt>
                <c:pt idx="9211">
                  <c:v>12.791658479999999</c:v>
                </c:pt>
                <c:pt idx="9212">
                  <c:v>12.793050000000001</c:v>
                </c:pt>
                <c:pt idx="9213">
                  <c:v>12.794438880000001</c:v>
                </c:pt>
                <c:pt idx="9214">
                  <c:v>12.795827759999998</c:v>
                </c:pt>
                <c:pt idx="9215">
                  <c:v>12.797216639999998</c:v>
                </c:pt>
                <c:pt idx="9216">
                  <c:v>12.798605520000001</c:v>
                </c:pt>
                <c:pt idx="9217">
                  <c:v>12.799997280000001</c:v>
                </c:pt>
                <c:pt idx="9218">
                  <c:v>12.80138904</c:v>
                </c:pt>
                <c:pt idx="9219">
                  <c:v>12.80277792</c:v>
                </c:pt>
                <c:pt idx="9220">
                  <c:v>12.804166800000004</c:v>
                </c:pt>
                <c:pt idx="9221">
                  <c:v>12.805555680000008</c:v>
                </c:pt>
                <c:pt idx="9222">
                  <c:v>12.806944560000009</c:v>
                </c:pt>
                <c:pt idx="9223">
                  <c:v>12.808333439999998</c:v>
                </c:pt>
                <c:pt idx="9224">
                  <c:v>12.809722320000002</c:v>
                </c:pt>
                <c:pt idx="9225">
                  <c:v>12.811111200000001</c:v>
                </c:pt>
                <c:pt idx="9226">
                  <c:v>12.812500080000008</c:v>
                </c:pt>
                <c:pt idx="9227">
                  <c:v>12.81388896</c:v>
                </c:pt>
                <c:pt idx="9228">
                  <c:v>12.81527784</c:v>
                </c:pt>
                <c:pt idx="9229">
                  <c:v>12.816666720000002</c:v>
                </c:pt>
                <c:pt idx="9230">
                  <c:v>12.818055600000001</c:v>
                </c:pt>
                <c:pt idx="9231">
                  <c:v>12.819444480000008</c:v>
                </c:pt>
                <c:pt idx="9232">
                  <c:v>12.820833360000002</c:v>
                </c:pt>
                <c:pt idx="9233">
                  <c:v>12.822222240000002</c:v>
                </c:pt>
                <c:pt idx="9234">
                  <c:v>12.823611120000001</c:v>
                </c:pt>
                <c:pt idx="9235">
                  <c:v>12.825000000000006</c:v>
                </c:pt>
                <c:pt idx="9236">
                  <c:v>12.826388880000001</c:v>
                </c:pt>
                <c:pt idx="9237">
                  <c:v>12.827777759999998</c:v>
                </c:pt>
                <c:pt idx="9238">
                  <c:v>12.829169520000002</c:v>
                </c:pt>
                <c:pt idx="9239">
                  <c:v>12.830558400000001</c:v>
                </c:pt>
                <c:pt idx="9240">
                  <c:v>12.831950159999998</c:v>
                </c:pt>
                <c:pt idx="9241">
                  <c:v>12.833339040000002</c:v>
                </c:pt>
                <c:pt idx="9242">
                  <c:v>12.834727920000001</c:v>
                </c:pt>
                <c:pt idx="9243">
                  <c:v>12.836116800000006</c:v>
                </c:pt>
                <c:pt idx="9244">
                  <c:v>12.837505680000001</c:v>
                </c:pt>
                <c:pt idx="9245">
                  <c:v>12.838894560000002</c:v>
                </c:pt>
                <c:pt idx="9246">
                  <c:v>12.84028344</c:v>
                </c:pt>
                <c:pt idx="9247">
                  <c:v>12.841672320000001</c:v>
                </c:pt>
                <c:pt idx="9248">
                  <c:v>12.843061200000001</c:v>
                </c:pt>
                <c:pt idx="9249">
                  <c:v>12.844450080000001</c:v>
                </c:pt>
                <c:pt idx="9250">
                  <c:v>12.845838960000002</c:v>
                </c:pt>
                <c:pt idx="9251">
                  <c:v>12.847227839999999</c:v>
                </c:pt>
                <c:pt idx="9252">
                  <c:v>12.848616720000001</c:v>
                </c:pt>
                <c:pt idx="9253">
                  <c:v>12.850005600000006</c:v>
                </c:pt>
                <c:pt idx="9254">
                  <c:v>12.851394480000002</c:v>
                </c:pt>
                <c:pt idx="9255">
                  <c:v>12.852783360000007</c:v>
                </c:pt>
                <c:pt idx="9256">
                  <c:v>12.85417224</c:v>
                </c:pt>
                <c:pt idx="9257">
                  <c:v>12.855561120000004</c:v>
                </c:pt>
                <c:pt idx="9258">
                  <c:v>12.856950000000008</c:v>
                </c:pt>
                <c:pt idx="9259">
                  <c:v>12.858338880000002</c:v>
                </c:pt>
                <c:pt idx="9260">
                  <c:v>12.859727760000002</c:v>
                </c:pt>
                <c:pt idx="9261">
                  <c:v>12.861116640000002</c:v>
                </c:pt>
                <c:pt idx="9262">
                  <c:v>12.862505520000012</c:v>
                </c:pt>
                <c:pt idx="9263">
                  <c:v>12.863894640000009</c:v>
                </c:pt>
                <c:pt idx="9264">
                  <c:v>12.865283520000009</c:v>
                </c:pt>
                <c:pt idx="9265">
                  <c:v>12.866672400000002</c:v>
                </c:pt>
                <c:pt idx="9266">
                  <c:v>12.868061280000001</c:v>
                </c:pt>
                <c:pt idx="9267">
                  <c:v>12.869438880000011</c:v>
                </c:pt>
                <c:pt idx="9268">
                  <c:v>12.870830640000008</c:v>
                </c:pt>
                <c:pt idx="9269">
                  <c:v>12.872219520000009</c:v>
                </c:pt>
                <c:pt idx="9270">
                  <c:v>12.873608400000002</c:v>
                </c:pt>
                <c:pt idx="9271">
                  <c:v>12.874997280000002</c:v>
                </c:pt>
                <c:pt idx="9272">
                  <c:v>12.876386160000004</c:v>
                </c:pt>
                <c:pt idx="9273">
                  <c:v>12.877775040000001</c:v>
                </c:pt>
                <c:pt idx="9274">
                  <c:v>12.87916392</c:v>
                </c:pt>
                <c:pt idx="9275">
                  <c:v>12.880552800000007</c:v>
                </c:pt>
                <c:pt idx="9276">
                  <c:v>12.881941680000001</c:v>
                </c:pt>
                <c:pt idx="9277">
                  <c:v>12.883330560000006</c:v>
                </c:pt>
                <c:pt idx="9278">
                  <c:v>12.884719440000001</c:v>
                </c:pt>
                <c:pt idx="9279">
                  <c:v>12.886108320000002</c:v>
                </c:pt>
                <c:pt idx="9280">
                  <c:v>12.887497200000009</c:v>
                </c:pt>
                <c:pt idx="9281">
                  <c:v>12.888886080000002</c:v>
                </c:pt>
                <c:pt idx="9282">
                  <c:v>12.890274960000001</c:v>
                </c:pt>
                <c:pt idx="9283">
                  <c:v>12.891661200000001</c:v>
                </c:pt>
                <c:pt idx="9284">
                  <c:v>12.893052960000002</c:v>
                </c:pt>
                <c:pt idx="9285">
                  <c:v>12.894441840000002</c:v>
                </c:pt>
                <c:pt idx="9286">
                  <c:v>12.895830720000006</c:v>
                </c:pt>
                <c:pt idx="9287">
                  <c:v>12.897219600000001</c:v>
                </c:pt>
                <c:pt idx="9288">
                  <c:v>12.898605600000002</c:v>
                </c:pt>
                <c:pt idx="9289">
                  <c:v>12.89999448</c:v>
                </c:pt>
                <c:pt idx="9290">
                  <c:v>12.901383360000001</c:v>
                </c:pt>
                <c:pt idx="9291">
                  <c:v>12.902772240000004</c:v>
                </c:pt>
                <c:pt idx="9292">
                  <c:v>12.904164000000002</c:v>
                </c:pt>
                <c:pt idx="9293">
                  <c:v>12.905552880000009</c:v>
                </c:pt>
                <c:pt idx="9294">
                  <c:v>12.90694176</c:v>
                </c:pt>
                <c:pt idx="9295">
                  <c:v>12.908330640000001</c:v>
                </c:pt>
                <c:pt idx="9296">
                  <c:v>12.909719520000008</c:v>
                </c:pt>
                <c:pt idx="9297">
                  <c:v>12.91111128</c:v>
                </c:pt>
                <c:pt idx="9298">
                  <c:v>12.912502800000009</c:v>
                </c:pt>
                <c:pt idx="9299">
                  <c:v>12.913891680000001</c:v>
                </c:pt>
                <c:pt idx="9300">
                  <c:v>12.915280560000006</c:v>
                </c:pt>
                <c:pt idx="9301">
                  <c:v>12.916669440000002</c:v>
                </c:pt>
                <c:pt idx="9302">
                  <c:v>12.91805832</c:v>
                </c:pt>
                <c:pt idx="9303">
                  <c:v>12.919447200000008</c:v>
                </c:pt>
                <c:pt idx="9304">
                  <c:v>12.920836080000004</c:v>
                </c:pt>
                <c:pt idx="9305">
                  <c:v>12.922224960000001</c:v>
                </c:pt>
                <c:pt idx="9306">
                  <c:v>12.92361408</c:v>
                </c:pt>
                <c:pt idx="9307">
                  <c:v>12.92500296</c:v>
                </c:pt>
                <c:pt idx="9308">
                  <c:v>12.926391840000001</c:v>
                </c:pt>
                <c:pt idx="9309">
                  <c:v>12.927780720000001</c:v>
                </c:pt>
                <c:pt idx="9310">
                  <c:v>12.929169600000002</c:v>
                </c:pt>
                <c:pt idx="9311">
                  <c:v>12.930558479999998</c:v>
                </c:pt>
                <c:pt idx="9312">
                  <c:v>12.931950000000001</c:v>
                </c:pt>
                <c:pt idx="9313">
                  <c:v>12.933336240000004</c:v>
                </c:pt>
                <c:pt idx="9314">
                  <c:v>12.934725119999998</c:v>
                </c:pt>
                <c:pt idx="9315">
                  <c:v>12.936114</c:v>
                </c:pt>
                <c:pt idx="9316">
                  <c:v>12.93750288</c:v>
                </c:pt>
                <c:pt idx="9317">
                  <c:v>12.938891759999999</c:v>
                </c:pt>
                <c:pt idx="9318">
                  <c:v>12.940272240000001</c:v>
                </c:pt>
                <c:pt idx="9319">
                  <c:v>12.941661119999999</c:v>
                </c:pt>
                <c:pt idx="9320">
                  <c:v>12.943050000000001</c:v>
                </c:pt>
                <c:pt idx="9321">
                  <c:v>12.94443888</c:v>
                </c:pt>
                <c:pt idx="9322">
                  <c:v>12.94582776</c:v>
                </c:pt>
                <c:pt idx="9323">
                  <c:v>12.947216640000001</c:v>
                </c:pt>
                <c:pt idx="9324">
                  <c:v>12.948608399999999</c:v>
                </c:pt>
                <c:pt idx="9325">
                  <c:v>12.949997280000002</c:v>
                </c:pt>
                <c:pt idx="9326">
                  <c:v>12.951386160000002</c:v>
                </c:pt>
                <c:pt idx="9327">
                  <c:v>12.952775040000002</c:v>
                </c:pt>
                <c:pt idx="9328">
                  <c:v>12.954163920000001</c:v>
                </c:pt>
                <c:pt idx="9329">
                  <c:v>12.955552800000016</c:v>
                </c:pt>
                <c:pt idx="9330">
                  <c:v>12.956941680000002</c:v>
                </c:pt>
                <c:pt idx="9331">
                  <c:v>12.95833056</c:v>
                </c:pt>
                <c:pt idx="9332">
                  <c:v>12.959719440000002</c:v>
                </c:pt>
                <c:pt idx="9333">
                  <c:v>12.961108320000001</c:v>
                </c:pt>
                <c:pt idx="9334">
                  <c:v>12.962494560000016</c:v>
                </c:pt>
                <c:pt idx="9335">
                  <c:v>12.963883440000002</c:v>
                </c:pt>
                <c:pt idx="9336">
                  <c:v>12.96527232</c:v>
                </c:pt>
                <c:pt idx="9337">
                  <c:v>12.966661200000004</c:v>
                </c:pt>
                <c:pt idx="9338">
                  <c:v>12.968052960000001</c:v>
                </c:pt>
                <c:pt idx="9339">
                  <c:v>12.969438960000009</c:v>
                </c:pt>
                <c:pt idx="9340">
                  <c:v>12.970827840000002</c:v>
                </c:pt>
                <c:pt idx="9341">
                  <c:v>12.97221672</c:v>
                </c:pt>
                <c:pt idx="9342">
                  <c:v>12.973605600000004</c:v>
                </c:pt>
                <c:pt idx="9343">
                  <c:v>12.974994480000001</c:v>
                </c:pt>
                <c:pt idx="9344">
                  <c:v>12.976386240000007</c:v>
                </c:pt>
                <c:pt idx="9345">
                  <c:v>12.977777759999999</c:v>
                </c:pt>
                <c:pt idx="9346">
                  <c:v>12.979166640000004</c:v>
                </c:pt>
                <c:pt idx="9347">
                  <c:v>12.980555520000006</c:v>
                </c:pt>
                <c:pt idx="9348">
                  <c:v>12.981944640000002</c:v>
                </c:pt>
                <c:pt idx="9349">
                  <c:v>12.983333520000002</c:v>
                </c:pt>
                <c:pt idx="9350">
                  <c:v>12.984722400000001</c:v>
                </c:pt>
                <c:pt idx="9351">
                  <c:v>12.986111280000001</c:v>
                </c:pt>
                <c:pt idx="9352">
                  <c:v>12.987500160000002</c:v>
                </c:pt>
                <c:pt idx="9353">
                  <c:v>12.98888904</c:v>
                </c:pt>
                <c:pt idx="9354">
                  <c:v>12.99027792</c:v>
                </c:pt>
                <c:pt idx="9355">
                  <c:v>12.991666800000004</c:v>
                </c:pt>
                <c:pt idx="9356">
                  <c:v>12.993055680000001</c:v>
                </c:pt>
                <c:pt idx="9357">
                  <c:v>12.994444560000009</c:v>
                </c:pt>
                <c:pt idx="9358">
                  <c:v>12.995833440000002</c:v>
                </c:pt>
                <c:pt idx="9359">
                  <c:v>12.997222320000001</c:v>
                </c:pt>
                <c:pt idx="9360">
                  <c:v>12.998611200000001</c:v>
                </c:pt>
                <c:pt idx="9361">
                  <c:v>13.000000080000001</c:v>
                </c:pt>
                <c:pt idx="9362">
                  <c:v>13.00138896</c:v>
                </c:pt>
                <c:pt idx="9363">
                  <c:v>13.00277784</c:v>
                </c:pt>
                <c:pt idx="9364">
                  <c:v>13.004166720000001</c:v>
                </c:pt>
                <c:pt idx="9365">
                  <c:v>13.005555600000006</c:v>
                </c:pt>
                <c:pt idx="9366">
                  <c:v>13.006944480000001</c:v>
                </c:pt>
                <c:pt idx="9367">
                  <c:v>13.008333359999998</c:v>
                </c:pt>
                <c:pt idx="9368">
                  <c:v>13.009722240000002</c:v>
                </c:pt>
                <c:pt idx="9369">
                  <c:v>13.011111119999999</c:v>
                </c:pt>
                <c:pt idx="9370">
                  <c:v>13.012500000000006</c:v>
                </c:pt>
                <c:pt idx="9371">
                  <c:v>13.013888880000001</c:v>
                </c:pt>
                <c:pt idx="9372">
                  <c:v>13.015277759999998</c:v>
                </c:pt>
                <c:pt idx="9373">
                  <c:v>13.01666664</c:v>
                </c:pt>
                <c:pt idx="9374">
                  <c:v>13.018055520000001</c:v>
                </c:pt>
                <c:pt idx="9375">
                  <c:v>13.019450160000002</c:v>
                </c:pt>
                <c:pt idx="9376">
                  <c:v>13.020839040000002</c:v>
                </c:pt>
                <c:pt idx="9377">
                  <c:v>13.022227920000001</c:v>
                </c:pt>
                <c:pt idx="9378">
                  <c:v>13.023616800000006</c:v>
                </c:pt>
                <c:pt idx="9379">
                  <c:v>13.025005680000001</c:v>
                </c:pt>
                <c:pt idx="9380">
                  <c:v>13.026394560000002</c:v>
                </c:pt>
                <c:pt idx="9381">
                  <c:v>13.02778344</c:v>
                </c:pt>
                <c:pt idx="9382">
                  <c:v>13.029172320000001</c:v>
                </c:pt>
                <c:pt idx="9383">
                  <c:v>13.030561200000001</c:v>
                </c:pt>
                <c:pt idx="9384">
                  <c:v>13.031950079999998</c:v>
                </c:pt>
                <c:pt idx="9385">
                  <c:v>13.033338959999998</c:v>
                </c:pt>
                <c:pt idx="9386">
                  <c:v>13.034727839999999</c:v>
                </c:pt>
                <c:pt idx="9387">
                  <c:v>13.036116720000001</c:v>
                </c:pt>
                <c:pt idx="9388">
                  <c:v>13.037505600000001</c:v>
                </c:pt>
                <c:pt idx="9389">
                  <c:v>13.038891839999998</c:v>
                </c:pt>
                <c:pt idx="9390">
                  <c:v>13.040280719999998</c:v>
                </c:pt>
                <c:pt idx="9391">
                  <c:v>13.041669600000001</c:v>
                </c:pt>
                <c:pt idx="9392">
                  <c:v>13.043058479999999</c:v>
                </c:pt>
                <c:pt idx="9393">
                  <c:v>13.044447360000001</c:v>
                </c:pt>
                <c:pt idx="9394">
                  <c:v>13.045836240000009</c:v>
                </c:pt>
                <c:pt idx="9395">
                  <c:v>13.047225119999998</c:v>
                </c:pt>
                <c:pt idx="9396">
                  <c:v>13.048614000000001</c:v>
                </c:pt>
                <c:pt idx="9397">
                  <c:v>13.050002880000006</c:v>
                </c:pt>
                <c:pt idx="9398">
                  <c:v>13.051391759999998</c:v>
                </c:pt>
                <c:pt idx="9399">
                  <c:v>13.052780640000009</c:v>
                </c:pt>
                <c:pt idx="9400">
                  <c:v>13.054172400000001</c:v>
                </c:pt>
                <c:pt idx="9401">
                  <c:v>13.055561280000004</c:v>
                </c:pt>
                <c:pt idx="9402">
                  <c:v>13.056950160000001</c:v>
                </c:pt>
                <c:pt idx="9403">
                  <c:v>13.05833904</c:v>
                </c:pt>
                <c:pt idx="9404">
                  <c:v>13.059719520000009</c:v>
                </c:pt>
                <c:pt idx="9405">
                  <c:v>13.061108399999998</c:v>
                </c:pt>
                <c:pt idx="9406">
                  <c:v>13.062497280000011</c:v>
                </c:pt>
                <c:pt idx="9407">
                  <c:v>13.063886160000004</c:v>
                </c:pt>
                <c:pt idx="9408">
                  <c:v>13.065275040000001</c:v>
                </c:pt>
                <c:pt idx="9409">
                  <c:v>13.06666392</c:v>
                </c:pt>
                <c:pt idx="9410">
                  <c:v>13.0680528</c:v>
                </c:pt>
                <c:pt idx="9411">
                  <c:v>13.069441680000002</c:v>
                </c:pt>
                <c:pt idx="9412">
                  <c:v>13.070830560000006</c:v>
                </c:pt>
                <c:pt idx="9413">
                  <c:v>13.072219440000001</c:v>
                </c:pt>
                <c:pt idx="9414">
                  <c:v>13.073611200000002</c:v>
                </c:pt>
                <c:pt idx="9415">
                  <c:v>13.075000080000002</c:v>
                </c:pt>
                <c:pt idx="9416">
                  <c:v>13.076386080000002</c:v>
                </c:pt>
                <c:pt idx="9417">
                  <c:v>13.077774960000001</c:v>
                </c:pt>
                <c:pt idx="9418">
                  <c:v>13.079164080000002</c:v>
                </c:pt>
                <c:pt idx="9419">
                  <c:v>13.080552960000002</c:v>
                </c:pt>
                <c:pt idx="9420">
                  <c:v>13.081941840000001</c:v>
                </c:pt>
                <c:pt idx="9421">
                  <c:v>13.083330720000001</c:v>
                </c:pt>
                <c:pt idx="9422">
                  <c:v>13.084719600000001</c:v>
                </c:pt>
                <c:pt idx="9423">
                  <c:v>13.086108479999998</c:v>
                </c:pt>
                <c:pt idx="9424">
                  <c:v>13.08749736</c:v>
                </c:pt>
                <c:pt idx="9425">
                  <c:v>13.088891759999999</c:v>
                </c:pt>
                <c:pt idx="9426">
                  <c:v>13.090280640000001</c:v>
                </c:pt>
                <c:pt idx="9427">
                  <c:v>13.091669520000002</c:v>
                </c:pt>
                <c:pt idx="9428">
                  <c:v>13.0930584</c:v>
                </c:pt>
                <c:pt idx="9429">
                  <c:v>13.094447280000002</c:v>
                </c:pt>
                <c:pt idx="9430">
                  <c:v>13.095836160000006</c:v>
                </c:pt>
                <c:pt idx="9431">
                  <c:v>13.097225039999998</c:v>
                </c:pt>
                <c:pt idx="9432">
                  <c:v>13.098613919999998</c:v>
                </c:pt>
                <c:pt idx="9433">
                  <c:v>13.100002800000002</c:v>
                </c:pt>
                <c:pt idx="9434">
                  <c:v>13.101394560000001</c:v>
                </c:pt>
                <c:pt idx="9435">
                  <c:v>13.102783440000001</c:v>
                </c:pt>
                <c:pt idx="9436">
                  <c:v>13.10417232</c:v>
                </c:pt>
                <c:pt idx="9437">
                  <c:v>13.1055612</c:v>
                </c:pt>
                <c:pt idx="9438">
                  <c:v>13.106950080000001</c:v>
                </c:pt>
                <c:pt idx="9439">
                  <c:v>13.108338959999999</c:v>
                </c:pt>
                <c:pt idx="9440">
                  <c:v>13.109727840000001</c:v>
                </c:pt>
                <c:pt idx="9441">
                  <c:v>13.11111408</c:v>
                </c:pt>
                <c:pt idx="9442">
                  <c:v>13.11250296</c:v>
                </c:pt>
                <c:pt idx="9443">
                  <c:v>13.113891840000001</c:v>
                </c:pt>
                <c:pt idx="9444">
                  <c:v>13.115283360000001</c:v>
                </c:pt>
                <c:pt idx="9445">
                  <c:v>13.116661200000001</c:v>
                </c:pt>
                <c:pt idx="9446">
                  <c:v>13.118050079999998</c:v>
                </c:pt>
                <c:pt idx="9447">
                  <c:v>13.11944184</c:v>
                </c:pt>
                <c:pt idx="9448">
                  <c:v>13.120830720000001</c:v>
                </c:pt>
                <c:pt idx="9449">
                  <c:v>13.122222240000001</c:v>
                </c:pt>
                <c:pt idx="9450">
                  <c:v>13.123611119999998</c:v>
                </c:pt>
                <c:pt idx="9451">
                  <c:v>13.125000000000002</c:v>
                </c:pt>
                <c:pt idx="9452">
                  <c:v>13.12638888</c:v>
                </c:pt>
                <c:pt idx="9453">
                  <c:v>13.127777759999999</c:v>
                </c:pt>
                <c:pt idx="9454">
                  <c:v>13.129166640000001</c:v>
                </c:pt>
                <c:pt idx="9455">
                  <c:v>13.130555520000001</c:v>
                </c:pt>
                <c:pt idx="9456">
                  <c:v>13.13194464</c:v>
                </c:pt>
                <c:pt idx="9457">
                  <c:v>13.133333520000001</c:v>
                </c:pt>
                <c:pt idx="9458">
                  <c:v>13.134722399999999</c:v>
                </c:pt>
                <c:pt idx="9459">
                  <c:v>13.136113919999998</c:v>
                </c:pt>
                <c:pt idx="9460">
                  <c:v>13.13749464</c:v>
                </c:pt>
                <c:pt idx="9461">
                  <c:v>13.13888352</c:v>
                </c:pt>
                <c:pt idx="9462">
                  <c:v>13.140272399999999</c:v>
                </c:pt>
                <c:pt idx="9463">
                  <c:v>13.141661279999999</c:v>
                </c:pt>
                <c:pt idx="9464">
                  <c:v>13.143050159999998</c:v>
                </c:pt>
                <c:pt idx="9465">
                  <c:v>13.144439040000002</c:v>
                </c:pt>
                <c:pt idx="9466">
                  <c:v>13.145827919999999</c:v>
                </c:pt>
                <c:pt idx="9467">
                  <c:v>13.147216800000001</c:v>
                </c:pt>
                <c:pt idx="9468">
                  <c:v>13.148605679999999</c:v>
                </c:pt>
                <c:pt idx="9469">
                  <c:v>13.149994560000001</c:v>
                </c:pt>
                <c:pt idx="9470">
                  <c:v>13.15139448</c:v>
                </c:pt>
                <c:pt idx="9471">
                  <c:v>13.152783360000004</c:v>
                </c:pt>
                <c:pt idx="9472">
                  <c:v>13.154172240000001</c:v>
                </c:pt>
                <c:pt idx="9473">
                  <c:v>13.155550080000006</c:v>
                </c:pt>
                <c:pt idx="9474">
                  <c:v>13.156950000000002</c:v>
                </c:pt>
                <c:pt idx="9475">
                  <c:v>13.158338880000001</c:v>
                </c:pt>
                <c:pt idx="9476">
                  <c:v>13.159727760000001</c:v>
                </c:pt>
                <c:pt idx="9477">
                  <c:v>13.161116640000001</c:v>
                </c:pt>
                <c:pt idx="9478">
                  <c:v>13.162494480000008</c:v>
                </c:pt>
                <c:pt idx="9479">
                  <c:v>13.163883360000002</c:v>
                </c:pt>
                <c:pt idx="9480">
                  <c:v>13.16527224</c:v>
                </c:pt>
                <c:pt idx="9481">
                  <c:v>13.166661120000001</c:v>
                </c:pt>
                <c:pt idx="9482">
                  <c:v>13.168050000000001</c:v>
                </c:pt>
                <c:pt idx="9483">
                  <c:v>13.169438880000008</c:v>
                </c:pt>
                <c:pt idx="9484">
                  <c:v>13.170833520000002</c:v>
                </c:pt>
                <c:pt idx="9485">
                  <c:v>13.172222400000001</c:v>
                </c:pt>
                <c:pt idx="9486">
                  <c:v>13.173611280000001</c:v>
                </c:pt>
                <c:pt idx="9487">
                  <c:v>13.175000160000002</c:v>
                </c:pt>
                <c:pt idx="9488">
                  <c:v>13.17638904</c:v>
                </c:pt>
                <c:pt idx="9489">
                  <c:v>13.17777792</c:v>
                </c:pt>
                <c:pt idx="9490">
                  <c:v>13.179166800000004</c:v>
                </c:pt>
                <c:pt idx="9491">
                  <c:v>13.180555680000001</c:v>
                </c:pt>
                <c:pt idx="9492">
                  <c:v>13.181944560000002</c:v>
                </c:pt>
                <c:pt idx="9493">
                  <c:v>13.183333439999998</c:v>
                </c:pt>
                <c:pt idx="9494">
                  <c:v>13.184722320000001</c:v>
                </c:pt>
                <c:pt idx="9495">
                  <c:v>13.186111200000001</c:v>
                </c:pt>
                <c:pt idx="9496">
                  <c:v>13.187500080000001</c:v>
                </c:pt>
                <c:pt idx="9497">
                  <c:v>13.18888896</c:v>
                </c:pt>
                <c:pt idx="9498">
                  <c:v>13.19027784</c:v>
                </c:pt>
                <c:pt idx="9499">
                  <c:v>13.191666720000001</c:v>
                </c:pt>
                <c:pt idx="9500">
                  <c:v>13.193055600000001</c:v>
                </c:pt>
                <c:pt idx="9501">
                  <c:v>13.194444480000001</c:v>
                </c:pt>
                <c:pt idx="9502">
                  <c:v>13.195833360000002</c:v>
                </c:pt>
                <c:pt idx="9503">
                  <c:v>13.197222239999999</c:v>
                </c:pt>
                <c:pt idx="9504">
                  <c:v>13.198611119999999</c:v>
                </c:pt>
                <c:pt idx="9505">
                  <c:v>13.200000000000001</c:v>
                </c:pt>
                <c:pt idx="9506">
                  <c:v>13.201388879999998</c:v>
                </c:pt>
                <c:pt idx="9507">
                  <c:v>13.202777759999998</c:v>
                </c:pt>
                <c:pt idx="9508">
                  <c:v>13.20416664</c:v>
                </c:pt>
                <c:pt idx="9509">
                  <c:v>13.205555520000004</c:v>
                </c:pt>
                <c:pt idx="9510">
                  <c:v>13.206944640000001</c:v>
                </c:pt>
                <c:pt idx="9511">
                  <c:v>13.208336159999998</c:v>
                </c:pt>
                <c:pt idx="9512">
                  <c:v>13.209727920000001</c:v>
                </c:pt>
                <c:pt idx="9513">
                  <c:v>13.211116800000001</c:v>
                </c:pt>
                <c:pt idx="9514">
                  <c:v>13.212505680000001</c:v>
                </c:pt>
                <c:pt idx="9515">
                  <c:v>13.213894560000002</c:v>
                </c:pt>
                <c:pt idx="9516">
                  <c:v>13.21528344</c:v>
                </c:pt>
                <c:pt idx="9517">
                  <c:v>13.216672320000001</c:v>
                </c:pt>
                <c:pt idx="9518">
                  <c:v>13.218061199999998</c:v>
                </c:pt>
                <c:pt idx="9519">
                  <c:v>13.219450080000001</c:v>
                </c:pt>
                <c:pt idx="9520">
                  <c:v>13.220838959999998</c:v>
                </c:pt>
                <c:pt idx="9521">
                  <c:v>13.222227839999999</c:v>
                </c:pt>
                <c:pt idx="9522">
                  <c:v>13.223616720000001</c:v>
                </c:pt>
                <c:pt idx="9523">
                  <c:v>13.225002960000001</c:v>
                </c:pt>
                <c:pt idx="9524">
                  <c:v>13.226391839999998</c:v>
                </c:pt>
                <c:pt idx="9525">
                  <c:v>13.22778336</c:v>
                </c:pt>
                <c:pt idx="9526">
                  <c:v>13.22917224</c:v>
                </c:pt>
                <c:pt idx="9527">
                  <c:v>13.230558479999999</c:v>
                </c:pt>
                <c:pt idx="9528">
                  <c:v>13.231947359999999</c:v>
                </c:pt>
                <c:pt idx="9529">
                  <c:v>13.233336240000002</c:v>
                </c:pt>
                <c:pt idx="9530">
                  <c:v>13.234725119999998</c:v>
                </c:pt>
                <c:pt idx="9531">
                  <c:v>13.236114000000001</c:v>
                </c:pt>
                <c:pt idx="9532">
                  <c:v>13.237502880000001</c:v>
                </c:pt>
                <c:pt idx="9533">
                  <c:v>13.238891759999998</c:v>
                </c:pt>
                <c:pt idx="9534">
                  <c:v>13.240283519999998</c:v>
                </c:pt>
                <c:pt idx="9535">
                  <c:v>13.241672399999999</c:v>
                </c:pt>
                <c:pt idx="9536">
                  <c:v>13.243061279999999</c:v>
                </c:pt>
                <c:pt idx="9537">
                  <c:v>13.244450159999998</c:v>
                </c:pt>
                <c:pt idx="9538">
                  <c:v>13.245830640000001</c:v>
                </c:pt>
                <c:pt idx="9539">
                  <c:v>13.247219519999998</c:v>
                </c:pt>
                <c:pt idx="9540">
                  <c:v>13.248608399999998</c:v>
                </c:pt>
                <c:pt idx="9541">
                  <c:v>13.249997280000001</c:v>
                </c:pt>
                <c:pt idx="9542">
                  <c:v>13.251386160000001</c:v>
                </c:pt>
                <c:pt idx="9543">
                  <c:v>13.252775040000001</c:v>
                </c:pt>
                <c:pt idx="9544">
                  <c:v>13.25416392</c:v>
                </c:pt>
                <c:pt idx="9545">
                  <c:v>13.255552800000007</c:v>
                </c:pt>
                <c:pt idx="9546">
                  <c:v>13.256941680000001</c:v>
                </c:pt>
                <c:pt idx="9547">
                  <c:v>13.258330560000001</c:v>
                </c:pt>
                <c:pt idx="9548">
                  <c:v>13.259716800000009</c:v>
                </c:pt>
                <c:pt idx="9549">
                  <c:v>13.261105679999998</c:v>
                </c:pt>
                <c:pt idx="9550">
                  <c:v>13.262494560000007</c:v>
                </c:pt>
                <c:pt idx="9551">
                  <c:v>13.263883440000001</c:v>
                </c:pt>
                <c:pt idx="9552">
                  <c:v>13.265272320000001</c:v>
                </c:pt>
                <c:pt idx="9553">
                  <c:v>13.266661200000001</c:v>
                </c:pt>
                <c:pt idx="9554">
                  <c:v>13.268052959999999</c:v>
                </c:pt>
                <c:pt idx="9555">
                  <c:v>13.269441840000002</c:v>
                </c:pt>
                <c:pt idx="9556">
                  <c:v>13.270830720000001</c:v>
                </c:pt>
                <c:pt idx="9557">
                  <c:v>13.272219600000001</c:v>
                </c:pt>
                <c:pt idx="9558">
                  <c:v>13.273611119999998</c:v>
                </c:pt>
                <c:pt idx="9559">
                  <c:v>13.275002880000002</c:v>
                </c:pt>
                <c:pt idx="9560">
                  <c:v>13.276391759999999</c:v>
                </c:pt>
                <c:pt idx="9561">
                  <c:v>13.277780640000001</c:v>
                </c:pt>
                <c:pt idx="9562">
                  <c:v>13.279169520000002</c:v>
                </c:pt>
                <c:pt idx="9563">
                  <c:v>13.2805584</c:v>
                </c:pt>
                <c:pt idx="9564">
                  <c:v>13.281947280000001</c:v>
                </c:pt>
                <c:pt idx="9565">
                  <c:v>13.283336160000001</c:v>
                </c:pt>
                <c:pt idx="9566">
                  <c:v>13.284725039999998</c:v>
                </c:pt>
                <c:pt idx="9567">
                  <c:v>13.286113919999998</c:v>
                </c:pt>
                <c:pt idx="9568">
                  <c:v>13.287502800000002</c:v>
                </c:pt>
                <c:pt idx="9569">
                  <c:v>13.288891679999999</c:v>
                </c:pt>
                <c:pt idx="9570">
                  <c:v>13.290280560000001</c:v>
                </c:pt>
                <c:pt idx="9571">
                  <c:v>13.291669439999998</c:v>
                </c:pt>
                <c:pt idx="9572">
                  <c:v>13.29305832</c:v>
                </c:pt>
                <c:pt idx="9573">
                  <c:v>13.2944472</c:v>
                </c:pt>
                <c:pt idx="9574">
                  <c:v>13.295836080000004</c:v>
                </c:pt>
                <c:pt idx="9575">
                  <c:v>13.297224959999999</c:v>
                </c:pt>
                <c:pt idx="9576">
                  <c:v>13.29861408</c:v>
                </c:pt>
                <c:pt idx="9577">
                  <c:v>13.300000080000002</c:v>
                </c:pt>
                <c:pt idx="9578">
                  <c:v>13.301388960000001</c:v>
                </c:pt>
                <c:pt idx="9579">
                  <c:v>13.302780720000008</c:v>
                </c:pt>
                <c:pt idx="9580">
                  <c:v>13.304166720000001</c:v>
                </c:pt>
                <c:pt idx="9581">
                  <c:v>13.305555600000009</c:v>
                </c:pt>
                <c:pt idx="9582">
                  <c:v>13.306944480000002</c:v>
                </c:pt>
                <c:pt idx="9583">
                  <c:v>13.308333360000001</c:v>
                </c:pt>
                <c:pt idx="9584">
                  <c:v>13.309722240000006</c:v>
                </c:pt>
                <c:pt idx="9585">
                  <c:v>13.311114</c:v>
                </c:pt>
                <c:pt idx="9586">
                  <c:v>13.312502880000007</c:v>
                </c:pt>
                <c:pt idx="9587">
                  <c:v>13.313891760000001</c:v>
                </c:pt>
                <c:pt idx="9588">
                  <c:v>13.315280640000006</c:v>
                </c:pt>
                <c:pt idx="9589">
                  <c:v>13.316669520000008</c:v>
                </c:pt>
                <c:pt idx="9590">
                  <c:v>13.318058399999998</c:v>
                </c:pt>
                <c:pt idx="9591">
                  <c:v>13.319450160000002</c:v>
                </c:pt>
                <c:pt idx="9592">
                  <c:v>13.32082776</c:v>
                </c:pt>
                <c:pt idx="9593">
                  <c:v>13.322216640000002</c:v>
                </c:pt>
                <c:pt idx="9594">
                  <c:v>13.323605520000006</c:v>
                </c:pt>
                <c:pt idx="9595">
                  <c:v>13.32499464</c:v>
                </c:pt>
                <c:pt idx="9596">
                  <c:v>13.32638352</c:v>
                </c:pt>
                <c:pt idx="9597">
                  <c:v>13.327772400000001</c:v>
                </c:pt>
                <c:pt idx="9598">
                  <c:v>13.329161280000001</c:v>
                </c:pt>
                <c:pt idx="9599">
                  <c:v>13.330550160000001</c:v>
                </c:pt>
                <c:pt idx="9600">
                  <c:v>13.331941679999998</c:v>
                </c:pt>
                <c:pt idx="9601">
                  <c:v>13.33333056</c:v>
                </c:pt>
                <c:pt idx="9602">
                  <c:v>13.334719440000001</c:v>
                </c:pt>
                <c:pt idx="9603">
                  <c:v>13.336105680000001</c:v>
                </c:pt>
                <c:pt idx="9604">
                  <c:v>13.337494560000009</c:v>
                </c:pt>
                <c:pt idx="9605">
                  <c:v>13.338888959999998</c:v>
                </c:pt>
                <c:pt idx="9606">
                  <c:v>13.340277840000001</c:v>
                </c:pt>
                <c:pt idx="9607">
                  <c:v>13.341666720000001</c:v>
                </c:pt>
                <c:pt idx="9608">
                  <c:v>13.343055600000001</c:v>
                </c:pt>
                <c:pt idx="9609">
                  <c:v>13.344444480000002</c:v>
                </c:pt>
                <c:pt idx="9610">
                  <c:v>13.34583336</c:v>
                </c:pt>
                <c:pt idx="9611">
                  <c:v>13.347222240000001</c:v>
                </c:pt>
                <c:pt idx="9612">
                  <c:v>13.348611119999999</c:v>
                </c:pt>
                <c:pt idx="9613">
                  <c:v>13.350000000000009</c:v>
                </c:pt>
                <c:pt idx="9614">
                  <c:v>13.351388880000002</c:v>
                </c:pt>
                <c:pt idx="9615">
                  <c:v>13.352777760000002</c:v>
                </c:pt>
                <c:pt idx="9616">
                  <c:v>13.354166640000004</c:v>
                </c:pt>
                <c:pt idx="9617">
                  <c:v>13.355555520000015</c:v>
                </c:pt>
                <c:pt idx="9618">
                  <c:v>13.356944640000009</c:v>
                </c:pt>
                <c:pt idx="9619">
                  <c:v>13.358333520000002</c:v>
                </c:pt>
                <c:pt idx="9620">
                  <c:v>13.359722400000004</c:v>
                </c:pt>
                <c:pt idx="9621">
                  <c:v>13.361111280000001</c:v>
                </c:pt>
                <c:pt idx="9622">
                  <c:v>13.362500160000009</c:v>
                </c:pt>
                <c:pt idx="9623">
                  <c:v>13.363889040000007</c:v>
                </c:pt>
                <c:pt idx="9624">
                  <c:v>13.36527792</c:v>
                </c:pt>
                <c:pt idx="9625">
                  <c:v>13.366666800000012</c:v>
                </c:pt>
                <c:pt idx="9626">
                  <c:v>13.368058320000001</c:v>
                </c:pt>
                <c:pt idx="9627">
                  <c:v>13.369447200000016</c:v>
                </c:pt>
                <c:pt idx="9628">
                  <c:v>13.370836080000009</c:v>
                </c:pt>
                <c:pt idx="9629">
                  <c:v>13.37222496</c:v>
                </c:pt>
                <c:pt idx="9630">
                  <c:v>13.373614080000008</c:v>
                </c:pt>
                <c:pt idx="9631">
                  <c:v>13.375002960000009</c:v>
                </c:pt>
                <c:pt idx="9632">
                  <c:v>13.376391840000002</c:v>
                </c:pt>
                <c:pt idx="9633">
                  <c:v>13.377780720000002</c:v>
                </c:pt>
                <c:pt idx="9634">
                  <c:v>13.379169600000004</c:v>
                </c:pt>
                <c:pt idx="9635">
                  <c:v>13.380558480000001</c:v>
                </c:pt>
                <c:pt idx="9636">
                  <c:v>13.381947360000002</c:v>
                </c:pt>
                <c:pt idx="9637">
                  <c:v>13.38333888</c:v>
                </c:pt>
                <c:pt idx="9638">
                  <c:v>13.384727760000001</c:v>
                </c:pt>
                <c:pt idx="9639">
                  <c:v>13.386116640000004</c:v>
                </c:pt>
                <c:pt idx="9640">
                  <c:v>13.387505520000008</c:v>
                </c:pt>
                <c:pt idx="9641">
                  <c:v>13.38889464</c:v>
                </c:pt>
                <c:pt idx="9642">
                  <c:v>13.390283520000002</c:v>
                </c:pt>
                <c:pt idx="9643">
                  <c:v>13.391672400000001</c:v>
                </c:pt>
                <c:pt idx="9644">
                  <c:v>13.393061280000001</c:v>
                </c:pt>
                <c:pt idx="9645">
                  <c:v>13.394450160000002</c:v>
                </c:pt>
                <c:pt idx="9646">
                  <c:v>13.395839040000009</c:v>
                </c:pt>
                <c:pt idx="9647">
                  <c:v>13.397227920000001</c:v>
                </c:pt>
                <c:pt idx="9648">
                  <c:v>13.398616800000006</c:v>
                </c:pt>
                <c:pt idx="9649">
                  <c:v>13.400005680000001</c:v>
                </c:pt>
                <c:pt idx="9650">
                  <c:v>13.401394560000002</c:v>
                </c:pt>
                <c:pt idx="9651">
                  <c:v>13.40278344</c:v>
                </c:pt>
                <c:pt idx="9652">
                  <c:v>13.404172320000001</c:v>
                </c:pt>
                <c:pt idx="9653">
                  <c:v>13.405561200000006</c:v>
                </c:pt>
                <c:pt idx="9654">
                  <c:v>13.406950080000001</c:v>
                </c:pt>
                <c:pt idx="9655">
                  <c:v>13.408338959999998</c:v>
                </c:pt>
                <c:pt idx="9656">
                  <c:v>13.409724960000002</c:v>
                </c:pt>
                <c:pt idx="9657">
                  <c:v>13.411114080000001</c:v>
                </c:pt>
                <c:pt idx="9658">
                  <c:v>13.412505600000006</c:v>
                </c:pt>
                <c:pt idx="9659">
                  <c:v>13.413894480000002</c:v>
                </c:pt>
                <c:pt idx="9660">
                  <c:v>13.41528336</c:v>
                </c:pt>
                <c:pt idx="9661">
                  <c:v>13.41667224</c:v>
                </c:pt>
                <c:pt idx="9662">
                  <c:v>13.418061119999999</c:v>
                </c:pt>
                <c:pt idx="9663">
                  <c:v>13.419436080000011</c:v>
                </c:pt>
                <c:pt idx="9664">
                  <c:v>13.420824960000001</c:v>
                </c:pt>
                <c:pt idx="9665">
                  <c:v>13.422214080000002</c:v>
                </c:pt>
                <c:pt idx="9666">
                  <c:v>13.423608479999999</c:v>
                </c:pt>
                <c:pt idx="9667">
                  <c:v>13.424997360000001</c:v>
                </c:pt>
                <c:pt idx="9668">
                  <c:v>13.426386240000006</c:v>
                </c:pt>
                <c:pt idx="9669">
                  <c:v>13.427775119999998</c:v>
                </c:pt>
                <c:pt idx="9670">
                  <c:v>13.429164</c:v>
                </c:pt>
                <c:pt idx="9671">
                  <c:v>13.43055288</c:v>
                </c:pt>
                <c:pt idx="9672">
                  <c:v>13.431941759999999</c:v>
                </c:pt>
                <c:pt idx="9673">
                  <c:v>13.433333520000001</c:v>
                </c:pt>
                <c:pt idx="9674">
                  <c:v>13.434722399999998</c:v>
                </c:pt>
                <c:pt idx="9675">
                  <c:v>13.436111279999999</c:v>
                </c:pt>
                <c:pt idx="9676">
                  <c:v>13.437500160000001</c:v>
                </c:pt>
                <c:pt idx="9677">
                  <c:v>13.438889040000001</c:v>
                </c:pt>
                <c:pt idx="9678">
                  <c:v>13.440277919999998</c:v>
                </c:pt>
                <c:pt idx="9679">
                  <c:v>13.441666800000002</c:v>
                </c:pt>
                <c:pt idx="9680">
                  <c:v>13.443055680000001</c:v>
                </c:pt>
                <c:pt idx="9681">
                  <c:v>13.444444560000004</c:v>
                </c:pt>
                <c:pt idx="9682">
                  <c:v>13.445833440000001</c:v>
                </c:pt>
                <c:pt idx="9683">
                  <c:v>13.447219439999998</c:v>
                </c:pt>
                <c:pt idx="9684">
                  <c:v>13.448611199999998</c:v>
                </c:pt>
                <c:pt idx="9685">
                  <c:v>13.450002960000004</c:v>
                </c:pt>
                <c:pt idx="9686">
                  <c:v>13.451391840000001</c:v>
                </c:pt>
                <c:pt idx="9687">
                  <c:v>13.452780720000007</c:v>
                </c:pt>
                <c:pt idx="9688">
                  <c:v>13.4541696</c:v>
                </c:pt>
                <c:pt idx="9689">
                  <c:v>13.455558480000002</c:v>
                </c:pt>
                <c:pt idx="9690">
                  <c:v>13.456947360000004</c:v>
                </c:pt>
                <c:pt idx="9691">
                  <c:v>13.458336240000008</c:v>
                </c:pt>
                <c:pt idx="9692">
                  <c:v>13.459725120000002</c:v>
                </c:pt>
                <c:pt idx="9693">
                  <c:v>13.461114000000002</c:v>
                </c:pt>
                <c:pt idx="9694">
                  <c:v>13.462502880000011</c:v>
                </c:pt>
                <c:pt idx="9695">
                  <c:v>13.463891760000001</c:v>
                </c:pt>
                <c:pt idx="9696">
                  <c:v>13.465280640000008</c:v>
                </c:pt>
                <c:pt idx="9697">
                  <c:v>13.466669520000009</c:v>
                </c:pt>
                <c:pt idx="9698">
                  <c:v>13.4680584</c:v>
                </c:pt>
                <c:pt idx="9699">
                  <c:v>13.469447280000011</c:v>
                </c:pt>
                <c:pt idx="9700">
                  <c:v>13.470836160000006</c:v>
                </c:pt>
                <c:pt idx="9701">
                  <c:v>13.472225040000001</c:v>
                </c:pt>
                <c:pt idx="9702">
                  <c:v>13.473613920000002</c:v>
                </c:pt>
                <c:pt idx="9703">
                  <c:v>13.475002800000009</c:v>
                </c:pt>
                <c:pt idx="9704">
                  <c:v>13.476391680000001</c:v>
                </c:pt>
                <c:pt idx="9705">
                  <c:v>13.477780560000006</c:v>
                </c:pt>
                <c:pt idx="9706">
                  <c:v>13.479169440000002</c:v>
                </c:pt>
                <c:pt idx="9707">
                  <c:v>13.48055832</c:v>
                </c:pt>
                <c:pt idx="9708">
                  <c:v>13.481944560000002</c:v>
                </c:pt>
                <c:pt idx="9709">
                  <c:v>13.483336080000004</c:v>
                </c:pt>
                <c:pt idx="9710">
                  <c:v>13.484722320000001</c:v>
                </c:pt>
                <c:pt idx="9711">
                  <c:v>13.486111200000002</c:v>
                </c:pt>
                <c:pt idx="9712">
                  <c:v>13.48750296</c:v>
                </c:pt>
                <c:pt idx="9713">
                  <c:v>13.488891840000001</c:v>
                </c:pt>
                <c:pt idx="9714">
                  <c:v>13.490280720000001</c:v>
                </c:pt>
                <c:pt idx="9715">
                  <c:v>13.491669600000002</c:v>
                </c:pt>
                <c:pt idx="9716">
                  <c:v>13.493055600000002</c:v>
                </c:pt>
                <c:pt idx="9717">
                  <c:v>13.494444480000002</c:v>
                </c:pt>
                <c:pt idx="9718">
                  <c:v>13.495836240000012</c:v>
                </c:pt>
                <c:pt idx="9719">
                  <c:v>13.497225119999998</c:v>
                </c:pt>
                <c:pt idx="9720">
                  <c:v>13.498614</c:v>
                </c:pt>
                <c:pt idx="9721">
                  <c:v>13.50000288</c:v>
                </c:pt>
                <c:pt idx="9722">
                  <c:v>13.501391759999999</c:v>
                </c:pt>
                <c:pt idx="9723">
                  <c:v>13.502780640000006</c:v>
                </c:pt>
                <c:pt idx="9724">
                  <c:v>13.504169520000001</c:v>
                </c:pt>
                <c:pt idx="9725">
                  <c:v>13.505550000000008</c:v>
                </c:pt>
                <c:pt idx="9726">
                  <c:v>13.50693888</c:v>
                </c:pt>
                <c:pt idx="9727">
                  <c:v>13.508327759999997</c:v>
                </c:pt>
                <c:pt idx="9728">
                  <c:v>13.509716640000002</c:v>
                </c:pt>
                <c:pt idx="9729">
                  <c:v>13.511102880000001</c:v>
                </c:pt>
                <c:pt idx="9730">
                  <c:v>13.512494640000007</c:v>
                </c:pt>
                <c:pt idx="9731">
                  <c:v>13.51388352</c:v>
                </c:pt>
                <c:pt idx="9732">
                  <c:v>13.515272400000001</c:v>
                </c:pt>
                <c:pt idx="9733">
                  <c:v>13.516661280000001</c:v>
                </c:pt>
                <c:pt idx="9734">
                  <c:v>13.518050159999998</c:v>
                </c:pt>
                <c:pt idx="9735">
                  <c:v>13.519439040000009</c:v>
                </c:pt>
                <c:pt idx="9736">
                  <c:v>13.520827919999999</c:v>
                </c:pt>
                <c:pt idx="9737">
                  <c:v>13.522213919999999</c:v>
                </c:pt>
                <c:pt idx="9738">
                  <c:v>13.523602800000004</c:v>
                </c:pt>
                <c:pt idx="9739">
                  <c:v>13.524991679999999</c:v>
                </c:pt>
                <c:pt idx="9740">
                  <c:v>13.526383439999998</c:v>
                </c:pt>
                <c:pt idx="9741">
                  <c:v>13.52776944</c:v>
                </c:pt>
                <c:pt idx="9742">
                  <c:v>13.529158320000001</c:v>
                </c:pt>
                <c:pt idx="9743">
                  <c:v>13.530561119999998</c:v>
                </c:pt>
                <c:pt idx="9744">
                  <c:v>13.531949999999998</c:v>
                </c:pt>
                <c:pt idx="9745">
                  <c:v>13.533338880000001</c:v>
                </c:pt>
                <c:pt idx="9746">
                  <c:v>13.534727759999999</c:v>
                </c:pt>
                <c:pt idx="9747">
                  <c:v>13.536116640000001</c:v>
                </c:pt>
                <c:pt idx="9748">
                  <c:v>13.537505520000002</c:v>
                </c:pt>
                <c:pt idx="9749">
                  <c:v>13.538883359999998</c:v>
                </c:pt>
                <c:pt idx="9750">
                  <c:v>13.54027224</c:v>
                </c:pt>
                <c:pt idx="9751">
                  <c:v>13.541666640000001</c:v>
                </c:pt>
                <c:pt idx="9752">
                  <c:v>13.543055520000001</c:v>
                </c:pt>
                <c:pt idx="9753">
                  <c:v>13.544444640000002</c:v>
                </c:pt>
                <c:pt idx="9754">
                  <c:v>13.545833520000002</c:v>
                </c:pt>
                <c:pt idx="9755">
                  <c:v>13.547222399999999</c:v>
                </c:pt>
                <c:pt idx="9756">
                  <c:v>13.548611279999999</c:v>
                </c:pt>
                <c:pt idx="9757">
                  <c:v>13.550000160000002</c:v>
                </c:pt>
                <c:pt idx="9758">
                  <c:v>13.55138904</c:v>
                </c:pt>
                <c:pt idx="9759">
                  <c:v>13.55277792</c:v>
                </c:pt>
                <c:pt idx="9760">
                  <c:v>13.554166800000004</c:v>
                </c:pt>
                <c:pt idx="9761">
                  <c:v>13.555555680000008</c:v>
                </c:pt>
                <c:pt idx="9762">
                  <c:v>13.556944560000009</c:v>
                </c:pt>
                <c:pt idx="9763">
                  <c:v>13.558330560000002</c:v>
                </c:pt>
                <c:pt idx="9764">
                  <c:v>13.559722320000002</c:v>
                </c:pt>
                <c:pt idx="9765">
                  <c:v>13.561108320000001</c:v>
                </c:pt>
                <c:pt idx="9766">
                  <c:v>13.562500080000008</c:v>
                </c:pt>
                <c:pt idx="9767">
                  <c:v>13.56388896</c:v>
                </c:pt>
                <c:pt idx="9768">
                  <c:v>13.56527784</c:v>
                </c:pt>
                <c:pt idx="9769">
                  <c:v>13.566666720000002</c:v>
                </c:pt>
                <c:pt idx="9770">
                  <c:v>13.568055600000001</c:v>
                </c:pt>
                <c:pt idx="9771">
                  <c:v>13.569444480000008</c:v>
                </c:pt>
                <c:pt idx="9772">
                  <c:v>13.570833360000002</c:v>
                </c:pt>
                <c:pt idx="9773">
                  <c:v>13.572222240000002</c:v>
                </c:pt>
                <c:pt idx="9774">
                  <c:v>13.573611120000001</c:v>
                </c:pt>
                <c:pt idx="9775">
                  <c:v>13.575000000000006</c:v>
                </c:pt>
                <c:pt idx="9776">
                  <c:v>13.576388880000001</c:v>
                </c:pt>
                <c:pt idx="9777">
                  <c:v>13.57778064</c:v>
                </c:pt>
                <c:pt idx="9778">
                  <c:v>13.579172400000001</c:v>
                </c:pt>
                <c:pt idx="9779">
                  <c:v>13.580561280000001</c:v>
                </c:pt>
                <c:pt idx="9780">
                  <c:v>13.581950159999998</c:v>
                </c:pt>
                <c:pt idx="9781">
                  <c:v>13.583339040000002</c:v>
                </c:pt>
                <c:pt idx="9782">
                  <c:v>13.584727920000001</c:v>
                </c:pt>
                <c:pt idx="9783">
                  <c:v>13.586116800000006</c:v>
                </c:pt>
                <c:pt idx="9784">
                  <c:v>13.587505680000001</c:v>
                </c:pt>
                <c:pt idx="9785">
                  <c:v>13.588894560000002</c:v>
                </c:pt>
                <c:pt idx="9786">
                  <c:v>13.59028344</c:v>
                </c:pt>
                <c:pt idx="9787">
                  <c:v>13.591672320000001</c:v>
                </c:pt>
                <c:pt idx="9788">
                  <c:v>13.593061200000001</c:v>
                </c:pt>
                <c:pt idx="9789">
                  <c:v>13.594450080000001</c:v>
                </c:pt>
                <c:pt idx="9790">
                  <c:v>13.595838960000002</c:v>
                </c:pt>
                <c:pt idx="9791">
                  <c:v>13.597227839999999</c:v>
                </c:pt>
                <c:pt idx="9792">
                  <c:v>13.598614080000001</c:v>
                </c:pt>
                <c:pt idx="9793">
                  <c:v>13.600005600000001</c:v>
                </c:pt>
                <c:pt idx="9794">
                  <c:v>13.601394479999998</c:v>
                </c:pt>
                <c:pt idx="9795">
                  <c:v>13.60278336</c:v>
                </c:pt>
                <c:pt idx="9796">
                  <c:v>13.60417224</c:v>
                </c:pt>
                <c:pt idx="9797">
                  <c:v>13.605561120000001</c:v>
                </c:pt>
                <c:pt idx="9798">
                  <c:v>13.606950000000001</c:v>
                </c:pt>
                <c:pt idx="9799">
                  <c:v>13.608338879999998</c:v>
                </c:pt>
                <c:pt idx="9800">
                  <c:v>13.609714080000002</c:v>
                </c:pt>
                <c:pt idx="9801">
                  <c:v>13.611116640000001</c:v>
                </c:pt>
                <c:pt idx="9802">
                  <c:v>13.612505520000004</c:v>
                </c:pt>
                <c:pt idx="9803">
                  <c:v>13.613894640000002</c:v>
                </c:pt>
                <c:pt idx="9804">
                  <c:v>13.615275119999998</c:v>
                </c:pt>
                <c:pt idx="9805">
                  <c:v>13.616664</c:v>
                </c:pt>
                <c:pt idx="9806">
                  <c:v>13.61805288</c:v>
                </c:pt>
                <c:pt idx="9807">
                  <c:v>13.619441760000001</c:v>
                </c:pt>
                <c:pt idx="9808">
                  <c:v>13.620830640000001</c:v>
                </c:pt>
                <c:pt idx="9809">
                  <c:v>13.622219520000002</c:v>
                </c:pt>
                <c:pt idx="9810">
                  <c:v>13.623611279999999</c:v>
                </c:pt>
                <c:pt idx="9811">
                  <c:v>13.625000160000001</c:v>
                </c:pt>
                <c:pt idx="9812">
                  <c:v>13.626389040000001</c:v>
                </c:pt>
                <c:pt idx="9813">
                  <c:v>13.627777919999998</c:v>
                </c:pt>
                <c:pt idx="9814">
                  <c:v>13.629166800000002</c:v>
                </c:pt>
                <c:pt idx="9815">
                  <c:v>13.630555680000001</c:v>
                </c:pt>
                <c:pt idx="9816">
                  <c:v>13.631944560000001</c:v>
                </c:pt>
                <c:pt idx="9817">
                  <c:v>13.633333439999999</c:v>
                </c:pt>
                <c:pt idx="9818">
                  <c:v>13.634722319999998</c:v>
                </c:pt>
                <c:pt idx="9819">
                  <c:v>13.636114079999999</c:v>
                </c:pt>
                <c:pt idx="9820">
                  <c:v>13.637502960000003</c:v>
                </c:pt>
                <c:pt idx="9821">
                  <c:v>13.638891839999999</c:v>
                </c:pt>
                <c:pt idx="9822">
                  <c:v>13.64028072</c:v>
                </c:pt>
                <c:pt idx="9823">
                  <c:v>13.6416696</c:v>
                </c:pt>
                <c:pt idx="9824">
                  <c:v>13.643058479999999</c:v>
                </c:pt>
                <c:pt idx="9825">
                  <c:v>13.644447360000001</c:v>
                </c:pt>
                <c:pt idx="9826">
                  <c:v>13.645836240000008</c:v>
                </c:pt>
                <c:pt idx="9827">
                  <c:v>13.647225119999998</c:v>
                </c:pt>
                <c:pt idx="9828">
                  <c:v>13.648613999999998</c:v>
                </c:pt>
                <c:pt idx="9829">
                  <c:v>13.650002880000002</c:v>
                </c:pt>
                <c:pt idx="9830">
                  <c:v>13.651391759999999</c:v>
                </c:pt>
                <c:pt idx="9831">
                  <c:v>13.652780640000008</c:v>
                </c:pt>
                <c:pt idx="9832">
                  <c:v>13.654169520000002</c:v>
                </c:pt>
                <c:pt idx="9833">
                  <c:v>13.6555584</c:v>
                </c:pt>
                <c:pt idx="9834">
                  <c:v>13.656947280000002</c:v>
                </c:pt>
                <c:pt idx="9835">
                  <c:v>13.658336160000001</c:v>
                </c:pt>
                <c:pt idx="9836">
                  <c:v>13.659725040000001</c:v>
                </c:pt>
                <c:pt idx="9837">
                  <c:v>13.661113919999998</c:v>
                </c:pt>
                <c:pt idx="9838">
                  <c:v>13.662502800000009</c:v>
                </c:pt>
                <c:pt idx="9839">
                  <c:v>13.663891680000001</c:v>
                </c:pt>
                <c:pt idx="9840">
                  <c:v>13.665280560000006</c:v>
                </c:pt>
                <c:pt idx="9841">
                  <c:v>13.666669440000002</c:v>
                </c:pt>
                <c:pt idx="9842">
                  <c:v>13.66805832</c:v>
                </c:pt>
                <c:pt idx="9843">
                  <c:v>13.669447200000008</c:v>
                </c:pt>
                <c:pt idx="9844">
                  <c:v>13.670836080000004</c:v>
                </c:pt>
                <c:pt idx="9845">
                  <c:v>13.672222320000001</c:v>
                </c:pt>
                <c:pt idx="9846">
                  <c:v>13.67361408</c:v>
                </c:pt>
                <c:pt idx="9847">
                  <c:v>13.67500296</c:v>
                </c:pt>
                <c:pt idx="9848">
                  <c:v>13.676391840000001</c:v>
                </c:pt>
                <c:pt idx="9849">
                  <c:v>13.677780720000001</c:v>
                </c:pt>
                <c:pt idx="9850">
                  <c:v>13.679166720000001</c:v>
                </c:pt>
                <c:pt idx="9851">
                  <c:v>13.680555600000002</c:v>
                </c:pt>
                <c:pt idx="9852">
                  <c:v>13.681947360000001</c:v>
                </c:pt>
                <c:pt idx="9853">
                  <c:v>13.683336240000004</c:v>
                </c:pt>
                <c:pt idx="9854">
                  <c:v>13.684725119999998</c:v>
                </c:pt>
                <c:pt idx="9855">
                  <c:v>13.686114</c:v>
                </c:pt>
                <c:pt idx="9856">
                  <c:v>13.68750288</c:v>
                </c:pt>
                <c:pt idx="9857">
                  <c:v>13.688891759999999</c:v>
                </c:pt>
                <c:pt idx="9858">
                  <c:v>13.690280640000001</c:v>
                </c:pt>
                <c:pt idx="9859">
                  <c:v>13.691661119999999</c:v>
                </c:pt>
                <c:pt idx="9860">
                  <c:v>13.693050000000001</c:v>
                </c:pt>
                <c:pt idx="9861">
                  <c:v>13.69443888</c:v>
                </c:pt>
                <c:pt idx="9862">
                  <c:v>13.69582776</c:v>
                </c:pt>
                <c:pt idx="9863">
                  <c:v>13.697216640000001</c:v>
                </c:pt>
                <c:pt idx="9864">
                  <c:v>13.698605520000001</c:v>
                </c:pt>
                <c:pt idx="9865">
                  <c:v>13.69999464</c:v>
                </c:pt>
                <c:pt idx="9866">
                  <c:v>13.70138352</c:v>
                </c:pt>
                <c:pt idx="9867">
                  <c:v>13.702772400000001</c:v>
                </c:pt>
                <c:pt idx="9868">
                  <c:v>13.704161279999999</c:v>
                </c:pt>
                <c:pt idx="9869">
                  <c:v>13.705550160000001</c:v>
                </c:pt>
                <c:pt idx="9870">
                  <c:v>13.706939040000002</c:v>
                </c:pt>
                <c:pt idx="9871">
                  <c:v>13.708327919999999</c:v>
                </c:pt>
                <c:pt idx="9872">
                  <c:v>13.709713919999999</c:v>
                </c:pt>
                <c:pt idx="9873">
                  <c:v>13.711105679999999</c:v>
                </c:pt>
                <c:pt idx="9874">
                  <c:v>13.712491680000001</c:v>
                </c:pt>
                <c:pt idx="9875">
                  <c:v>13.713883439999998</c:v>
                </c:pt>
                <c:pt idx="9876">
                  <c:v>13.71527232</c:v>
                </c:pt>
                <c:pt idx="9877">
                  <c:v>13.716661200000001</c:v>
                </c:pt>
                <c:pt idx="9878">
                  <c:v>13.718061119999998</c:v>
                </c:pt>
                <c:pt idx="9879">
                  <c:v>13.719438960000002</c:v>
                </c:pt>
                <c:pt idx="9880">
                  <c:v>13.720827839999998</c:v>
                </c:pt>
                <c:pt idx="9881">
                  <c:v>13.72221672</c:v>
                </c:pt>
                <c:pt idx="9882">
                  <c:v>13.723605600000001</c:v>
                </c:pt>
                <c:pt idx="9883">
                  <c:v>13.724994479999999</c:v>
                </c:pt>
                <c:pt idx="9884">
                  <c:v>13.726383359999998</c:v>
                </c:pt>
                <c:pt idx="9885">
                  <c:v>13.727775119999997</c:v>
                </c:pt>
                <c:pt idx="9886">
                  <c:v>13.729166640000001</c:v>
                </c:pt>
                <c:pt idx="9887">
                  <c:v>13.730555520000001</c:v>
                </c:pt>
                <c:pt idx="9888">
                  <c:v>13.731944639999998</c:v>
                </c:pt>
                <c:pt idx="9889">
                  <c:v>13.733333519999999</c:v>
                </c:pt>
                <c:pt idx="9890">
                  <c:v>13.734722399999999</c:v>
                </c:pt>
                <c:pt idx="9891">
                  <c:v>13.736111279999999</c:v>
                </c:pt>
                <c:pt idx="9892">
                  <c:v>13.737500159999998</c:v>
                </c:pt>
                <c:pt idx="9893">
                  <c:v>13.73888904</c:v>
                </c:pt>
                <c:pt idx="9894">
                  <c:v>13.740277919999997</c:v>
                </c:pt>
                <c:pt idx="9895">
                  <c:v>13.741666800000001</c:v>
                </c:pt>
                <c:pt idx="9896">
                  <c:v>13.743055679999999</c:v>
                </c:pt>
                <c:pt idx="9897">
                  <c:v>13.744444560000002</c:v>
                </c:pt>
                <c:pt idx="9898">
                  <c:v>13.745833439999998</c:v>
                </c:pt>
                <c:pt idx="9899">
                  <c:v>13.747222319999999</c:v>
                </c:pt>
                <c:pt idx="9900">
                  <c:v>13.748611199999994</c:v>
                </c:pt>
                <c:pt idx="9901">
                  <c:v>13.749997200000001</c:v>
                </c:pt>
                <c:pt idx="9902">
                  <c:v>13.751386080000001</c:v>
                </c:pt>
                <c:pt idx="9903">
                  <c:v>13.752774960000002</c:v>
                </c:pt>
                <c:pt idx="9904">
                  <c:v>13.754164080000001</c:v>
                </c:pt>
                <c:pt idx="9905">
                  <c:v>13.755552960000006</c:v>
                </c:pt>
                <c:pt idx="9906">
                  <c:v>13.756941840000001</c:v>
                </c:pt>
                <c:pt idx="9907">
                  <c:v>13.758333359999998</c:v>
                </c:pt>
                <c:pt idx="9908">
                  <c:v>13.759722240000002</c:v>
                </c:pt>
                <c:pt idx="9909">
                  <c:v>13.761111119999999</c:v>
                </c:pt>
                <c:pt idx="9910">
                  <c:v>13.762500000000006</c:v>
                </c:pt>
                <c:pt idx="9911">
                  <c:v>13.763888880000001</c:v>
                </c:pt>
                <c:pt idx="9912">
                  <c:v>13.76528064</c:v>
                </c:pt>
                <c:pt idx="9913">
                  <c:v>13.766672400000001</c:v>
                </c:pt>
                <c:pt idx="9914">
                  <c:v>13.768061279999998</c:v>
                </c:pt>
                <c:pt idx="9915">
                  <c:v>13.769450160000002</c:v>
                </c:pt>
                <c:pt idx="9916">
                  <c:v>13.770839040000002</c:v>
                </c:pt>
                <c:pt idx="9917">
                  <c:v>13.772227920000001</c:v>
                </c:pt>
                <c:pt idx="9918">
                  <c:v>13.773616800000006</c:v>
                </c:pt>
                <c:pt idx="9919">
                  <c:v>13.775005680000001</c:v>
                </c:pt>
                <c:pt idx="9920">
                  <c:v>13.776394560000002</c:v>
                </c:pt>
                <c:pt idx="9921">
                  <c:v>13.77778344</c:v>
                </c:pt>
                <c:pt idx="9922">
                  <c:v>13.779172320000001</c:v>
                </c:pt>
                <c:pt idx="9923">
                  <c:v>13.780561200000001</c:v>
                </c:pt>
                <c:pt idx="9924">
                  <c:v>13.781950079999998</c:v>
                </c:pt>
                <c:pt idx="9925">
                  <c:v>13.783338959999998</c:v>
                </c:pt>
                <c:pt idx="9926">
                  <c:v>13.784727839999999</c:v>
                </c:pt>
                <c:pt idx="9927">
                  <c:v>13.786116720000001</c:v>
                </c:pt>
                <c:pt idx="9928">
                  <c:v>13.787505600000001</c:v>
                </c:pt>
                <c:pt idx="9929">
                  <c:v>13.788894479999998</c:v>
                </c:pt>
                <c:pt idx="9930">
                  <c:v>13.79028336</c:v>
                </c:pt>
                <c:pt idx="9931">
                  <c:v>13.791661199999998</c:v>
                </c:pt>
                <c:pt idx="9932">
                  <c:v>13.793061119999999</c:v>
                </c:pt>
                <c:pt idx="9933">
                  <c:v>13.794438960000001</c:v>
                </c:pt>
                <c:pt idx="9934">
                  <c:v>13.795830720000001</c:v>
                </c:pt>
                <c:pt idx="9935">
                  <c:v>13.797219599999998</c:v>
                </c:pt>
                <c:pt idx="9936">
                  <c:v>13.798611119999997</c:v>
                </c:pt>
                <c:pt idx="9937">
                  <c:v>13.8</c:v>
                </c:pt>
                <c:pt idx="9938">
                  <c:v>13.801388880000001</c:v>
                </c:pt>
                <c:pt idx="9939">
                  <c:v>13.802777760000001</c:v>
                </c:pt>
                <c:pt idx="9940">
                  <c:v>13.804166640000002</c:v>
                </c:pt>
                <c:pt idx="9941">
                  <c:v>13.805555520000011</c:v>
                </c:pt>
                <c:pt idx="9942">
                  <c:v>13.806944640000006</c:v>
                </c:pt>
                <c:pt idx="9943">
                  <c:v>13.808333520000001</c:v>
                </c:pt>
                <c:pt idx="9944">
                  <c:v>13.809722400000002</c:v>
                </c:pt>
                <c:pt idx="9945">
                  <c:v>13.811111279999999</c:v>
                </c:pt>
                <c:pt idx="9946">
                  <c:v>13.812500160000004</c:v>
                </c:pt>
                <c:pt idx="9947">
                  <c:v>13.813889040000008</c:v>
                </c:pt>
                <c:pt idx="9948">
                  <c:v>13.815277920000002</c:v>
                </c:pt>
                <c:pt idx="9949">
                  <c:v>13.816661280000002</c:v>
                </c:pt>
                <c:pt idx="9950">
                  <c:v>13.818050159999999</c:v>
                </c:pt>
                <c:pt idx="9951">
                  <c:v>13.819441680000002</c:v>
                </c:pt>
                <c:pt idx="9952">
                  <c:v>13.820830560000006</c:v>
                </c:pt>
                <c:pt idx="9953">
                  <c:v>13.822219440000001</c:v>
                </c:pt>
                <c:pt idx="9954">
                  <c:v>13.823608320000002</c:v>
                </c:pt>
                <c:pt idx="9955">
                  <c:v>13.82499456</c:v>
                </c:pt>
                <c:pt idx="9956">
                  <c:v>13.826386080000002</c:v>
                </c:pt>
                <c:pt idx="9957">
                  <c:v>13.827772320000001</c:v>
                </c:pt>
                <c:pt idx="9958">
                  <c:v>13.829161200000001</c:v>
                </c:pt>
                <c:pt idx="9959">
                  <c:v>13.830550080000002</c:v>
                </c:pt>
                <c:pt idx="9960">
                  <c:v>13.831947360000001</c:v>
                </c:pt>
                <c:pt idx="9961">
                  <c:v>13.833336240000008</c:v>
                </c:pt>
                <c:pt idx="9962">
                  <c:v>13.834725119999998</c:v>
                </c:pt>
                <c:pt idx="9963">
                  <c:v>13.836114000000002</c:v>
                </c:pt>
                <c:pt idx="9964">
                  <c:v>13.837502880000002</c:v>
                </c:pt>
                <c:pt idx="9965">
                  <c:v>13.838891759999999</c:v>
                </c:pt>
                <c:pt idx="9966">
                  <c:v>13.840280640000001</c:v>
                </c:pt>
                <c:pt idx="9967">
                  <c:v>13.841669520000002</c:v>
                </c:pt>
                <c:pt idx="9968">
                  <c:v>13.8430584</c:v>
                </c:pt>
                <c:pt idx="9969">
                  <c:v>13.844447280000002</c:v>
                </c:pt>
                <c:pt idx="9970">
                  <c:v>13.845836160000006</c:v>
                </c:pt>
                <c:pt idx="9971">
                  <c:v>13.847225039999998</c:v>
                </c:pt>
                <c:pt idx="9972">
                  <c:v>13.848613919999998</c:v>
                </c:pt>
                <c:pt idx="9973">
                  <c:v>13.850002800000009</c:v>
                </c:pt>
                <c:pt idx="9974">
                  <c:v>13.851391680000001</c:v>
                </c:pt>
                <c:pt idx="9975">
                  <c:v>13.852780560000015</c:v>
                </c:pt>
                <c:pt idx="9976">
                  <c:v>13.854169440000002</c:v>
                </c:pt>
                <c:pt idx="9977">
                  <c:v>13.855558320000007</c:v>
                </c:pt>
                <c:pt idx="9978">
                  <c:v>13.856947200000008</c:v>
                </c:pt>
                <c:pt idx="9979">
                  <c:v>13.858336080000004</c:v>
                </c:pt>
                <c:pt idx="9980">
                  <c:v>13.859724960000008</c:v>
                </c:pt>
                <c:pt idx="9981">
                  <c:v>13.86111408</c:v>
                </c:pt>
                <c:pt idx="9982">
                  <c:v>13.862502960000008</c:v>
                </c:pt>
                <c:pt idx="9983">
                  <c:v>13.863891840000004</c:v>
                </c:pt>
                <c:pt idx="9984">
                  <c:v>13.865280720000008</c:v>
                </c:pt>
                <c:pt idx="9985">
                  <c:v>13.866669600000009</c:v>
                </c:pt>
                <c:pt idx="9986">
                  <c:v>13.868058479999998</c:v>
                </c:pt>
                <c:pt idx="9987">
                  <c:v>13.869447360000011</c:v>
                </c:pt>
                <c:pt idx="9988">
                  <c:v>13.870838880000004</c:v>
                </c:pt>
                <c:pt idx="9989">
                  <c:v>13.872216720000004</c:v>
                </c:pt>
                <c:pt idx="9990">
                  <c:v>13.873605600000008</c:v>
                </c:pt>
                <c:pt idx="9991">
                  <c:v>13.874994480000002</c:v>
                </c:pt>
                <c:pt idx="9992">
                  <c:v>13.876383360000002</c:v>
                </c:pt>
                <c:pt idx="9993">
                  <c:v>13.877772240000002</c:v>
                </c:pt>
                <c:pt idx="9994">
                  <c:v>13.879161120000003</c:v>
                </c:pt>
                <c:pt idx="9995">
                  <c:v>13.880550000000008</c:v>
                </c:pt>
                <c:pt idx="9996">
                  <c:v>13.88193888</c:v>
                </c:pt>
                <c:pt idx="9997">
                  <c:v>13.88332776</c:v>
                </c:pt>
                <c:pt idx="9998">
                  <c:v>13.884716640000002</c:v>
                </c:pt>
                <c:pt idx="9999">
                  <c:v>13.886105520000006</c:v>
                </c:pt>
                <c:pt idx="10000">
                  <c:v>13.887494640000007</c:v>
                </c:pt>
                <c:pt idx="10001">
                  <c:v>13.88888352</c:v>
                </c:pt>
                <c:pt idx="10002">
                  <c:v>13.890272400000001</c:v>
                </c:pt>
                <c:pt idx="10003">
                  <c:v>13.891661280000001</c:v>
                </c:pt>
                <c:pt idx="10004">
                  <c:v>13.893050160000001</c:v>
                </c:pt>
                <c:pt idx="10005">
                  <c:v>13.894439040000009</c:v>
                </c:pt>
                <c:pt idx="10006">
                  <c:v>13.895827920000002</c:v>
                </c:pt>
                <c:pt idx="10007">
                  <c:v>13.897216800000002</c:v>
                </c:pt>
                <c:pt idx="10008">
                  <c:v>13.898605680000001</c:v>
                </c:pt>
                <c:pt idx="10009">
                  <c:v>13.899994560000009</c:v>
                </c:pt>
                <c:pt idx="10010">
                  <c:v>13.901383439999998</c:v>
                </c:pt>
                <c:pt idx="10011">
                  <c:v>13.90277232</c:v>
                </c:pt>
                <c:pt idx="10012">
                  <c:v>13.904161200000001</c:v>
                </c:pt>
                <c:pt idx="10013">
                  <c:v>13.905550080000006</c:v>
                </c:pt>
                <c:pt idx="10014">
                  <c:v>13.906938960000002</c:v>
                </c:pt>
                <c:pt idx="10015">
                  <c:v>13.908327839999998</c:v>
                </c:pt>
                <c:pt idx="10016">
                  <c:v>13.90971672</c:v>
                </c:pt>
                <c:pt idx="10017">
                  <c:v>13.911105600000001</c:v>
                </c:pt>
                <c:pt idx="10018">
                  <c:v>13.912497360000009</c:v>
                </c:pt>
                <c:pt idx="10019">
                  <c:v>13.913888880000002</c:v>
                </c:pt>
                <c:pt idx="10020">
                  <c:v>13.915277759999999</c:v>
                </c:pt>
                <c:pt idx="10021">
                  <c:v>13.916666640000004</c:v>
                </c:pt>
                <c:pt idx="10022">
                  <c:v>13.918055520000001</c:v>
                </c:pt>
                <c:pt idx="10023">
                  <c:v>13.919444640000009</c:v>
                </c:pt>
                <c:pt idx="10024">
                  <c:v>13.920833520000002</c:v>
                </c:pt>
                <c:pt idx="10025">
                  <c:v>13.922222400000001</c:v>
                </c:pt>
                <c:pt idx="10026">
                  <c:v>13.923611280000001</c:v>
                </c:pt>
                <c:pt idx="10027">
                  <c:v>13.925002800000009</c:v>
                </c:pt>
                <c:pt idx="10028">
                  <c:v>13.926391679999998</c:v>
                </c:pt>
                <c:pt idx="10029">
                  <c:v>13.927780560000002</c:v>
                </c:pt>
                <c:pt idx="10030">
                  <c:v>13.929169440000001</c:v>
                </c:pt>
                <c:pt idx="10031">
                  <c:v>13.930555680000001</c:v>
                </c:pt>
                <c:pt idx="10032">
                  <c:v>13.931947200000002</c:v>
                </c:pt>
                <c:pt idx="10033">
                  <c:v>13.93333896</c:v>
                </c:pt>
                <c:pt idx="10034">
                  <c:v>13.934727840000001</c:v>
                </c:pt>
                <c:pt idx="10035">
                  <c:v>13.936116720000001</c:v>
                </c:pt>
                <c:pt idx="10036">
                  <c:v>13.937505600000001</c:v>
                </c:pt>
                <c:pt idx="10037">
                  <c:v>13.938894479999998</c:v>
                </c:pt>
                <c:pt idx="10038">
                  <c:v>13.940283359999999</c:v>
                </c:pt>
                <c:pt idx="10039">
                  <c:v>13.941672240000003</c:v>
                </c:pt>
                <c:pt idx="10040">
                  <c:v>13.943061119999999</c:v>
                </c:pt>
                <c:pt idx="10041">
                  <c:v>13.944450000000002</c:v>
                </c:pt>
                <c:pt idx="10042">
                  <c:v>13.94583888</c:v>
                </c:pt>
                <c:pt idx="10043">
                  <c:v>13.947227759999999</c:v>
                </c:pt>
                <c:pt idx="10044">
                  <c:v>13.948616640000001</c:v>
                </c:pt>
                <c:pt idx="10045">
                  <c:v>13.950005520000008</c:v>
                </c:pt>
                <c:pt idx="10046">
                  <c:v>13.95139464</c:v>
                </c:pt>
                <c:pt idx="10047">
                  <c:v>13.952783520000011</c:v>
                </c:pt>
                <c:pt idx="10048">
                  <c:v>13.954172400000001</c:v>
                </c:pt>
                <c:pt idx="10049">
                  <c:v>13.955561280000008</c:v>
                </c:pt>
                <c:pt idx="10050">
                  <c:v>13.956950160000002</c:v>
                </c:pt>
                <c:pt idx="10051">
                  <c:v>13.958339040000002</c:v>
                </c:pt>
                <c:pt idx="10052">
                  <c:v>13.959727920000002</c:v>
                </c:pt>
                <c:pt idx="10053">
                  <c:v>13.961116800000006</c:v>
                </c:pt>
                <c:pt idx="10054">
                  <c:v>13.962505680000008</c:v>
                </c:pt>
                <c:pt idx="10055">
                  <c:v>13.963883520000008</c:v>
                </c:pt>
                <c:pt idx="10056">
                  <c:v>13.965269520000009</c:v>
                </c:pt>
                <c:pt idx="10057">
                  <c:v>13.96666128</c:v>
                </c:pt>
                <c:pt idx="10058">
                  <c:v>13.96804728</c:v>
                </c:pt>
                <c:pt idx="10059">
                  <c:v>13.969439040000015</c:v>
                </c:pt>
                <c:pt idx="10060">
                  <c:v>13.970825040000001</c:v>
                </c:pt>
                <c:pt idx="10061">
                  <c:v>13.972213920000002</c:v>
                </c:pt>
                <c:pt idx="10062">
                  <c:v>13.973602800000009</c:v>
                </c:pt>
                <c:pt idx="10063">
                  <c:v>13.97499168</c:v>
                </c:pt>
                <c:pt idx="10064">
                  <c:v>13.976394480000002</c:v>
                </c:pt>
                <c:pt idx="10065">
                  <c:v>13.97778336</c:v>
                </c:pt>
                <c:pt idx="10066">
                  <c:v>13.97917224</c:v>
                </c:pt>
                <c:pt idx="10067">
                  <c:v>13.98055008</c:v>
                </c:pt>
                <c:pt idx="10068">
                  <c:v>13.981941840000001</c:v>
                </c:pt>
                <c:pt idx="10069">
                  <c:v>13.983330720000001</c:v>
                </c:pt>
                <c:pt idx="10070">
                  <c:v>13.984719600000002</c:v>
                </c:pt>
                <c:pt idx="10071">
                  <c:v>13.986108479999999</c:v>
                </c:pt>
                <c:pt idx="10072">
                  <c:v>13.987497360000004</c:v>
                </c:pt>
                <c:pt idx="10073">
                  <c:v>13.988886240000006</c:v>
                </c:pt>
                <c:pt idx="10074">
                  <c:v>13.990275119999998</c:v>
                </c:pt>
                <c:pt idx="10075">
                  <c:v>13.991664</c:v>
                </c:pt>
                <c:pt idx="10076">
                  <c:v>13.99305288</c:v>
                </c:pt>
                <c:pt idx="10077">
                  <c:v>13.994441760000001</c:v>
                </c:pt>
                <c:pt idx="10078">
                  <c:v>13.995830640000008</c:v>
                </c:pt>
                <c:pt idx="10079">
                  <c:v>13.997219520000002</c:v>
                </c:pt>
                <c:pt idx="10080">
                  <c:v>13.998608399999998</c:v>
                </c:pt>
                <c:pt idx="10081">
                  <c:v>13.999997280000002</c:v>
                </c:pt>
                <c:pt idx="10082">
                  <c:v>14.001386160000001</c:v>
                </c:pt>
                <c:pt idx="10083">
                  <c:v>14.002775040000001</c:v>
                </c:pt>
                <c:pt idx="10084">
                  <c:v>14.00416392</c:v>
                </c:pt>
                <c:pt idx="10085">
                  <c:v>14.005552800000007</c:v>
                </c:pt>
                <c:pt idx="10086">
                  <c:v>14.006941680000001</c:v>
                </c:pt>
                <c:pt idx="10087">
                  <c:v>14.008330560000001</c:v>
                </c:pt>
                <c:pt idx="10088">
                  <c:v>14.009719440000001</c:v>
                </c:pt>
                <c:pt idx="10089">
                  <c:v>14.011108319999998</c:v>
                </c:pt>
                <c:pt idx="10090">
                  <c:v>14.012497200000009</c:v>
                </c:pt>
                <c:pt idx="10091">
                  <c:v>14.013886080000002</c:v>
                </c:pt>
                <c:pt idx="10092">
                  <c:v>14.015274960000001</c:v>
                </c:pt>
                <c:pt idx="10093">
                  <c:v>14.016664080000002</c:v>
                </c:pt>
                <c:pt idx="10094">
                  <c:v>14.018052959999999</c:v>
                </c:pt>
                <c:pt idx="10095">
                  <c:v>14.019441840000002</c:v>
                </c:pt>
                <c:pt idx="10096">
                  <c:v>14.020830720000001</c:v>
                </c:pt>
                <c:pt idx="10097">
                  <c:v>14.022219600000001</c:v>
                </c:pt>
                <c:pt idx="10098">
                  <c:v>14.023608479999998</c:v>
                </c:pt>
                <c:pt idx="10099">
                  <c:v>14.025000000000002</c:v>
                </c:pt>
                <c:pt idx="10100">
                  <c:v>14.026391759999999</c:v>
                </c:pt>
                <c:pt idx="10101">
                  <c:v>14.027780640000001</c:v>
                </c:pt>
                <c:pt idx="10102">
                  <c:v>14.029169520000002</c:v>
                </c:pt>
                <c:pt idx="10103">
                  <c:v>14.0305584</c:v>
                </c:pt>
                <c:pt idx="10104">
                  <c:v>14.031947280000001</c:v>
                </c:pt>
                <c:pt idx="10105">
                  <c:v>14.033336160000001</c:v>
                </c:pt>
                <c:pt idx="10106">
                  <c:v>14.034725039999998</c:v>
                </c:pt>
                <c:pt idx="10107">
                  <c:v>14.036113919999998</c:v>
                </c:pt>
                <c:pt idx="10108">
                  <c:v>14.037502800000002</c:v>
                </c:pt>
                <c:pt idx="10109">
                  <c:v>14.038889040000001</c:v>
                </c:pt>
                <c:pt idx="10110">
                  <c:v>14.040277919999999</c:v>
                </c:pt>
                <c:pt idx="10111">
                  <c:v>14.041666800000002</c:v>
                </c:pt>
                <c:pt idx="10112">
                  <c:v>14.043055679999998</c:v>
                </c:pt>
                <c:pt idx="10113">
                  <c:v>14.044444560000002</c:v>
                </c:pt>
                <c:pt idx="10114">
                  <c:v>14.045836080000004</c:v>
                </c:pt>
                <c:pt idx="10115">
                  <c:v>14.047224959999999</c:v>
                </c:pt>
                <c:pt idx="10116">
                  <c:v>14.04861408</c:v>
                </c:pt>
                <c:pt idx="10117">
                  <c:v>14.05000296</c:v>
                </c:pt>
                <c:pt idx="10118">
                  <c:v>14.051391840000001</c:v>
                </c:pt>
                <c:pt idx="10119">
                  <c:v>14.052780720000008</c:v>
                </c:pt>
                <c:pt idx="10120">
                  <c:v>14.054169600000002</c:v>
                </c:pt>
                <c:pt idx="10121">
                  <c:v>14.055558480000002</c:v>
                </c:pt>
                <c:pt idx="10122">
                  <c:v>14.056950000000002</c:v>
                </c:pt>
                <c:pt idx="10123">
                  <c:v>14.05832784</c:v>
                </c:pt>
                <c:pt idx="10124">
                  <c:v>14.059716720000004</c:v>
                </c:pt>
                <c:pt idx="10125">
                  <c:v>14.061105600000001</c:v>
                </c:pt>
                <c:pt idx="10126">
                  <c:v>14.062494480000009</c:v>
                </c:pt>
                <c:pt idx="10127">
                  <c:v>14.063883360000002</c:v>
                </c:pt>
                <c:pt idx="10128">
                  <c:v>14.065272240000002</c:v>
                </c:pt>
                <c:pt idx="10129">
                  <c:v>14.066661120000003</c:v>
                </c:pt>
                <c:pt idx="10130">
                  <c:v>14.068050000000001</c:v>
                </c:pt>
                <c:pt idx="10131">
                  <c:v>14.069438880000007</c:v>
                </c:pt>
                <c:pt idx="10132">
                  <c:v>14.07082776</c:v>
                </c:pt>
                <c:pt idx="10133">
                  <c:v>14.072216640000002</c:v>
                </c:pt>
                <c:pt idx="10134">
                  <c:v>14.073605520000006</c:v>
                </c:pt>
                <c:pt idx="10135">
                  <c:v>14.07499464</c:v>
                </c:pt>
                <c:pt idx="10136">
                  <c:v>14.07638352</c:v>
                </c:pt>
                <c:pt idx="10137">
                  <c:v>14.077772400000001</c:v>
                </c:pt>
                <c:pt idx="10138">
                  <c:v>14.079161280000001</c:v>
                </c:pt>
                <c:pt idx="10139">
                  <c:v>14.080550160000001</c:v>
                </c:pt>
                <c:pt idx="10140">
                  <c:v>14.081939040000002</c:v>
                </c:pt>
                <c:pt idx="10141">
                  <c:v>14.083327919999999</c:v>
                </c:pt>
                <c:pt idx="10142">
                  <c:v>14.084716800000002</c:v>
                </c:pt>
                <c:pt idx="10143">
                  <c:v>14.086105680000001</c:v>
                </c:pt>
                <c:pt idx="10144">
                  <c:v>14.087494560000009</c:v>
                </c:pt>
                <c:pt idx="10145">
                  <c:v>14.088883439999998</c:v>
                </c:pt>
                <c:pt idx="10146">
                  <c:v>14.09027232</c:v>
                </c:pt>
                <c:pt idx="10147">
                  <c:v>14.091664080000001</c:v>
                </c:pt>
                <c:pt idx="10148">
                  <c:v>14.093055600000001</c:v>
                </c:pt>
                <c:pt idx="10149">
                  <c:v>14.094444480000002</c:v>
                </c:pt>
                <c:pt idx="10150">
                  <c:v>14.09583336</c:v>
                </c:pt>
                <c:pt idx="10151">
                  <c:v>14.097222240000001</c:v>
                </c:pt>
                <c:pt idx="10152">
                  <c:v>14.098611119999999</c:v>
                </c:pt>
                <c:pt idx="10153">
                  <c:v>14.100000000000001</c:v>
                </c:pt>
                <c:pt idx="10154">
                  <c:v>14.101388879999998</c:v>
                </c:pt>
                <c:pt idx="10155">
                  <c:v>14.102777759999999</c:v>
                </c:pt>
                <c:pt idx="10156">
                  <c:v>14.104166640000001</c:v>
                </c:pt>
                <c:pt idx="10157">
                  <c:v>14.105555520000006</c:v>
                </c:pt>
                <c:pt idx="10158">
                  <c:v>14.106944640000002</c:v>
                </c:pt>
                <c:pt idx="10159">
                  <c:v>14.108333519999999</c:v>
                </c:pt>
                <c:pt idx="10160">
                  <c:v>14.109722400000001</c:v>
                </c:pt>
                <c:pt idx="10161">
                  <c:v>14.111111279999999</c:v>
                </c:pt>
                <c:pt idx="10162">
                  <c:v>14.112500160000002</c:v>
                </c:pt>
                <c:pt idx="10163">
                  <c:v>14.113886160000002</c:v>
                </c:pt>
                <c:pt idx="10164">
                  <c:v>14.115275039999998</c:v>
                </c:pt>
                <c:pt idx="10165">
                  <c:v>14.116663920000001</c:v>
                </c:pt>
                <c:pt idx="10166">
                  <c:v>14.118052800000001</c:v>
                </c:pt>
                <c:pt idx="10167">
                  <c:v>14.119441680000001</c:v>
                </c:pt>
                <c:pt idx="10168">
                  <c:v>14.120833439999998</c:v>
                </c:pt>
                <c:pt idx="10169">
                  <c:v>14.122222320000001</c:v>
                </c:pt>
                <c:pt idx="10170">
                  <c:v>14.123611200000001</c:v>
                </c:pt>
                <c:pt idx="10171">
                  <c:v>14.125000080000001</c:v>
                </c:pt>
                <c:pt idx="10172">
                  <c:v>14.12638896</c:v>
                </c:pt>
                <c:pt idx="10173">
                  <c:v>14.12777784</c:v>
                </c:pt>
                <c:pt idx="10174">
                  <c:v>14.129166720000001</c:v>
                </c:pt>
                <c:pt idx="10175">
                  <c:v>14.130555600000001</c:v>
                </c:pt>
                <c:pt idx="10176">
                  <c:v>14.131944479999998</c:v>
                </c:pt>
                <c:pt idx="10177">
                  <c:v>14.133333359999998</c:v>
                </c:pt>
                <c:pt idx="10178">
                  <c:v>14.134722239999999</c:v>
                </c:pt>
                <c:pt idx="10179">
                  <c:v>14.136114000000001</c:v>
                </c:pt>
                <c:pt idx="10180">
                  <c:v>14.137505520000001</c:v>
                </c:pt>
                <c:pt idx="10181">
                  <c:v>14.13889464</c:v>
                </c:pt>
                <c:pt idx="10182">
                  <c:v>14.140283520000001</c:v>
                </c:pt>
                <c:pt idx="10183">
                  <c:v>14.141672399999999</c:v>
                </c:pt>
                <c:pt idx="10184">
                  <c:v>14.143061279999998</c:v>
                </c:pt>
                <c:pt idx="10185">
                  <c:v>14.144450159999998</c:v>
                </c:pt>
                <c:pt idx="10186">
                  <c:v>14.145839040000002</c:v>
                </c:pt>
                <c:pt idx="10187">
                  <c:v>14.147227919999999</c:v>
                </c:pt>
                <c:pt idx="10188">
                  <c:v>14.14860552</c:v>
                </c:pt>
                <c:pt idx="10189">
                  <c:v>14.149994640000001</c:v>
                </c:pt>
                <c:pt idx="10190">
                  <c:v>14.151383520000001</c:v>
                </c:pt>
                <c:pt idx="10191">
                  <c:v>14.152769520000009</c:v>
                </c:pt>
                <c:pt idx="10192">
                  <c:v>14.154158399999998</c:v>
                </c:pt>
                <c:pt idx="10193">
                  <c:v>14.155547280000008</c:v>
                </c:pt>
                <c:pt idx="10194">
                  <c:v>14.156936160000004</c:v>
                </c:pt>
                <c:pt idx="10195">
                  <c:v>14.158325039999999</c:v>
                </c:pt>
                <c:pt idx="10196">
                  <c:v>14.159713920000002</c:v>
                </c:pt>
                <c:pt idx="10197">
                  <c:v>14.161105679999999</c:v>
                </c:pt>
                <c:pt idx="10198">
                  <c:v>14.16249168</c:v>
                </c:pt>
                <c:pt idx="10199">
                  <c:v>14.163880560000004</c:v>
                </c:pt>
                <c:pt idx="10200">
                  <c:v>14.165274960000001</c:v>
                </c:pt>
                <c:pt idx="10201">
                  <c:v>14.16666408</c:v>
                </c:pt>
                <c:pt idx="10202">
                  <c:v>14.168052960000001</c:v>
                </c:pt>
                <c:pt idx="10203">
                  <c:v>14.169441840000006</c:v>
                </c:pt>
                <c:pt idx="10204">
                  <c:v>14.170830720000001</c:v>
                </c:pt>
                <c:pt idx="10205">
                  <c:v>14.172219600000002</c:v>
                </c:pt>
                <c:pt idx="10206">
                  <c:v>14.173608479999999</c:v>
                </c:pt>
                <c:pt idx="10207">
                  <c:v>14.174997360000001</c:v>
                </c:pt>
                <c:pt idx="10208">
                  <c:v>14.176386240000006</c:v>
                </c:pt>
                <c:pt idx="10209">
                  <c:v>14.177775119999998</c:v>
                </c:pt>
                <c:pt idx="10210">
                  <c:v>14.179164</c:v>
                </c:pt>
                <c:pt idx="10211">
                  <c:v>14.18055288</c:v>
                </c:pt>
                <c:pt idx="10212">
                  <c:v>14.181941759999999</c:v>
                </c:pt>
                <c:pt idx="10213">
                  <c:v>14.183330640000001</c:v>
                </c:pt>
                <c:pt idx="10214">
                  <c:v>14.184719520000002</c:v>
                </c:pt>
                <c:pt idx="10215">
                  <c:v>14.186108399999998</c:v>
                </c:pt>
                <c:pt idx="10216">
                  <c:v>14.187494640000002</c:v>
                </c:pt>
                <c:pt idx="10217">
                  <c:v>14.188883520000001</c:v>
                </c:pt>
                <c:pt idx="10218">
                  <c:v>14.190272399999998</c:v>
                </c:pt>
                <c:pt idx="10219">
                  <c:v>14.191661279999998</c:v>
                </c:pt>
                <c:pt idx="10220">
                  <c:v>14.193050159999999</c:v>
                </c:pt>
                <c:pt idx="10221">
                  <c:v>14.194439040000002</c:v>
                </c:pt>
                <c:pt idx="10222">
                  <c:v>14.195827920000001</c:v>
                </c:pt>
                <c:pt idx="10223">
                  <c:v>14.197216800000001</c:v>
                </c:pt>
                <c:pt idx="10224">
                  <c:v>14.198605679999998</c:v>
                </c:pt>
                <c:pt idx="10225">
                  <c:v>14.19999456</c:v>
                </c:pt>
                <c:pt idx="10226">
                  <c:v>14.201383439999999</c:v>
                </c:pt>
                <c:pt idx="10227">
                  <c:v>14.202774960000001</c:v>
                </c:pt>
                <c:pt idx="10228">
                  <c:v>14.204164079999998</c:v>
                </c:pt>
                <c:pt idx="10229">
                  <c:v>14.205552960000002</c:v>
                </c:pt>
                <c:pt idx="10230">
                  <c:v>14.206941840000001</c:v>
                </c:pt>
                <c:pt idx="10231">
                  <c:v>14.208330719999999</c:v>
                </c:pt>
                <c:pt idx="10232">
                  <c:v>14.209719600000001</c:v>
                </c:pt>
                <c:pt idx="10233">
                  <c:v>14.211113999999998</c:v>
                </c:pt>
                <c:pt idx="10234">
                  <c:v>14.212502880000002</c:v>
                </c:pt>
                <c:pt idx="10235">
                  <c:v>14.213891759999999</c:v>
                </c:pt>
                <c:pt idx="10236">
                  <c:v>14.215280640000001</c:v>
                </c:pt>
                <c:pt idx="10237">
                  <c:v>14.216669520000002</c:v>
                </c:pt>
                <c:pt idx="10238">
                  <c:v>14.218058399999997</c:v>
                </c:pt>
                <c:pt idx="10239">
                  <c:v>14.219447280000002</c:v>
                </c:pt>
                <c:pt idx="10240">
                  <c:v>14.220836160000001</c:v>
                </c:pt>
                <c:pt idx="10241">
                  <c:v>14.222225039999998</c:v>
                </c:pt>
                <c:pt idx="10242">
                  <c:v>14.223613919999998</c:v>
                </c:pt>
                <c:pt idx="10243">
                  <c:v>14.225002800000002</c:v>
                </c:pt>
                <c:pt idx="10244">
                  <c:v>14.226391679999999</c:v>
                </c:pt>
                <c:pt idx="10245">
                  <c:v>14.227777919999999</c:v>
                </c:pt>
                <c:pt idx="10246">
                  <c:v>14.229166800000002</c:v>
                </c:pt>
                <c:pt idx="10247">
                  <c:v>14.23055832</c:v>
                </c:pt>
                <c:pt idx="10248">
                  <c:v>14.231947199999999</c:v>
                </c:pt>
                <c:pt idx="10249">
                  <c:v>14.233336080000001</c:v>
                </c:pt>
                <c:pt idx="10250">
                  <c:v>14.234722319999999</c:v>
                </c:pt>
                <c:pt idx="10251">
                  <c:v>14.236111199999998</c:v>
                </c:pt>
                <c:pt idx="10252">
                  <c:v>14.237500079999998</c:v>
                </c:pt>
                <c:pt idx="10253">
                  <c:v>14.238888959999999</c:v>
                </c:pt>
                <c:pt idx="10254">
                  <c:v>14.240277839999999</c:v>
                </c:pt>
                <c:pt idx="10255">
                  <c:v>14.241666719999998</c:v>
                </c:pt>
                <c:pt idx="10256">
                  <c:v>14.243055599999998</c:v>
                </c:pt>
                <c:pt idx="10257">
                  <c:v>14.244447360000001</c:v>
                </c:pt>
                <c:pt idx="10258">
                  <c:v>14.245836240000004</c:v>
                </c:pt>
                <c:pt idx="10259">
                  <c:v>14.247227759999998</c:v>
                </c:pt>
                <c:pt idx="10260">
                  <c:v>14.248605599999999</c:v>
                </c:pt>
                <c:pt idx="10261">
                  <c:v>14.249994479999998</c:v>
                </c:pt>
                <c:pt idx="10262">
                  <c:v>14.251386240000002</c:v>
                </c:pt>
                <c:pt idx="10263">
                  <c:v>14.252775120000001</c:v>
                </c:pt>
                <c:pt idx="10264">
                  <c:v>14.254164000000001</c:v>
                </c:pt>
                <c:pt idx="10265">
                  <c:v>14.255552880000009</c:v>
                </c:pt>
                <c:pt idx="10266">
                  <c:v>14.256941759999998</c:v>
                </c:pt>
                <c:pt idx="10267">
                  <c:v>14.25833064</c:v>
                </c:pt>
                <c:pt idx="10268">
                  <c:v>14.259719520000004</c:v>
                </c:pt>
                <c:pt idx="10269">
                  <c:v>14.261108399999999</c:v>
                </c:pt>
                <c:pt idx="10270">
                  <c:v>14.262494640000007</c:v>
                </c:pt>
                <c:pt idx="10271">
                  <c:v>14.26388352</c:v>
                </c:pt>
                <c:pt idx="10272">
                  <c:v>14.265275040000001</c:v>
                </c:pt>
                <c:pt idx="10273">
                  <c:v>14.266663920000001</c:v>
                </c:pt>
                <c:pt idx="10274">
                  <c:v>14.268050159999998</c:v>
                </c:pt>
                <c:pt idx="10275">
                  <c:v>14.269439040000009</c:v>
                </c:pt>
                <c:pt idx="10276">
                  <c:v>14.270827919999999</c:v>
                </c:pt>
                <c:pt idx="10277">
                  <c:v>14.272216800000002</c:v>
                </c:pt>
                <c:pt idx="10278">
                  <c:v>14.273605680000001</c:v>
                </c:pt>
                <c:pt idx="10279">
                  <c:v>14.274994560000001</c:v>
                </c:pt>
                <c:pt idx="10280">
                  <c:v>14.276388959999998</c:v>
                </c:pt>
                <c:pt idx="10281">
                  <c:v>14.277777840000001</c:v>
                </c:pt>
                <c:pt idx="10282">
                  <c:v>14.279166720000001</c:v>
                </c:pt>
                <c:pt idx="10283">
                  <c:v>14.280555600000001</c:v>
                </c:pt>
                <c:pt idx="10284">
                  <c:v>14.281944479999998</c:v>
                </c:pt>
                <c:pt idx="10285">
                  <c:v>14.28333336</c:v>
                </c:pt>
                <c:pt idx="10286">
                  <c:v>14.284722240000001</c:v>
                </c:pt>
                <c:pt idx="10287">
                  <c:v>14.286111119999999</c:v>
                </c:pt>
                <c:pt idx="10288">
                  <c:v>14.287500000000001</c:v>
                </c:pt>
                <c:pt idx="10289">
                  <c:v>14.288888879999998</c:v>
                </c:pt>
                <c:pt idx="10290">
                  <c:v>14.290277759999999</c:v>
                </c:pt>
                <c:pt idx="10291">
                  <c:v>14.291666640000001</c:v>
                </c:pt>
                <c:pt idx="10292">
                  <c:v>14.293055520000001</c:v>
                </c:pt>
                <c:pt idx="10293">
                  <c:v>14.294444640000002</c:v>
                </c:pt>
                <c:pt idx="10294">
                  <c:v>14.295833520000002</c:v>
                </c:pt>
                <c:pt idx="10295">
                  <c:v>14.297222399999999</c:v>
                </c:pt>
                <c:pt idx="10296">
                  <c:v>14.298608399999999</c:v>
                </c:pt>
                <c:pt idx="10297">
                  <c:v>14.300000160000002</c:v>
                </c:pt>
                <c:pt idx="10298">
                  <c:v>14.301386160000002</c:v>
                </c:pt>
                <c:pt idx="10299">
                  <c:v>14.302775040000002</c:v>
                </c:pt>
                <c:pt idx="10300">
                  <c:v>14.304163920000001</c:v>
                </c:pt>
                <c:pt idx="10301">
                  <c:v>14.305552800000015</c:v>
                </c:pt>
                <c:pt idx="10302">
                  <c:v>14.306941680000001</c:v>
                </c:pt>
                <c:pt idx="10303">
                  <c:v>14.308330560000002</c:v>
                </c:pt>
                <c:pt idx="10304">
                  <c:v>14.309719440000002</c:v>
                </c:pt>
                <c:pt idx="10305">
                  <c:v>14.311108320000001</c:v>
                </c:pt>
                <c:pt idx="10306">
                  <c:v>14.312497200000015</c:v>
                </c:pt>
                <c:pt idx="10307">
                  <c:v>14.313886080000009</c:v>
                </c:pt>
                <c:pt idx="10308">
                  <c:v>14.31527784</c:v>
                </c:pt>
                <c:pt idx="10309">
                  <c:v>14.316666720000002</c:v>
                </c:pt>
                <c:pt idx="10310">
                  <c:v>14.318055600000001</c:v>
                </c:pt>
                <c:pt idx="10311">
                  <c:v>14.319444480000008</c:v>
                </c:pt>
                <c:pt idx="10312">
                  <c:v>14.320833360000002</c:v>
                </c:pt>
                <c:pt idx="10313">
                  <c:v>14.322227760000001</c:v>
                </c:pt>
                <c:pt idx="10314">
                  <c:v>14.323616640000004</c:v>
                </c:pt>
                <c:pt idx="10315">
                  <c:v>14.325005520000008</c:v>
                </c:pt>
                <c:pt idx="10316">
                  <c:v>14.32639464</c:v>
                </c:pt>
                <c:pt idx="10317">
                  <c:v>14.327783520000002</c:v>
                </c:pt>
                <c:pt idx="10318">
                  <c:v>14.329172400000001</c:v>
                </c:pt>
                <c:pt idx="10319">
                  <c:v>14.330561280000001</c:v>
                </c:pt>
                <c:pt idx="10320">
                  <c:v>14.331950159999998</c:v>
                </c:pt>
                <c:pt idx="10321">
                  <c:v>14.333339040000002</c:v>
                </c:pt>
                <c:pt idx="10322">
                  <c:v>14.334727920000001</c:v>
                </c:pt>
                <c:pt idx="10323">
                  <c:v>14.336116800000006</c:v>
                </c:pt>
                <c:pt idx="10324">
                  <c:v>14.337502800000006</c:v>
                </c:pt>
                <c:pt idx="10325">
                  <c:v>14.338891679999998</c:v>
                </c:pt>
                <c:pt idx="10326">
                  <c:v>14.34028344</c:v>
                </c:pt>
                <c:pt idx="10327">
                  <c:v>14.34166944</c:v>
                </c:pt>
                <c:pt idx="10328">
                  <c:v>14.343058320000001</c:v>
                </c:pt>
                <c:pt idx="10329">
                  <c:v>14.344447200000008</c:v>
                </c:pt>
                <c:pt idx="10330">
                  <c:v>14.345836080000009</c:v>
                </c:pt>
                <c:pt idx="10331">
                  <c:v>14.347224959999998</c:v>
                </c:pt>
                <c:pt idx="10332">
                  <c:v>14.348614080000001</c:v>
                </c:pt>
                <c:pt idx="10333">
                  <c:v>14.350005600000006</c:v>
                </c:pt>
                <c:pt idx="10334">
                  <c:v>14.351394480000002</c:v>
                </c:pt>
                <c:pt idx="10335">
                  <c:v>14.352783360000007</c:v>
                </c:pt>
                <c:pt idx="10336">
                  <c:v>14.35417224</c:v>
                </c:pt>
                <c:pt idx="10337">
                  <c:v>14.355561120000004</c:v>
                </c:pt>
                <c:pt idx="10338">
                  <c:v>14.356950000000008</c:v>
                </c:pt>
                <c:pt idx="10339">
                  <c:v>14.358324960000001</c:v>
                </c:pt>
                <c:pt idx="10340">
                  <c:v>14.359719600000009</c:v>
                </c:pt>
                <c:pt idx="10341">
                  <c:v>14.361108479999999</c:v>
                </c:pt>
                <c:pt idx="10342">
                  <c:v>14.362497360000011</c:v>
                </c:pt>
                <c:pt idx="10343">
                  <c:v>14.363886240000015</c:v>
                </c:pt>
                <c:pt idx="10344">
                  <c:v>14.365275120000002</c:v>
                </c:pt>
                <c:pt idx="10345">
                  <c:v>14.366664000000007</c:v>
                </c:pt>
                <c:pt idx="10346">
                  <c:v>14.36805288</c:v>
                </c:pt>
                <c:pt idx="10347">
                  <c:v>14.369441760000004</c:v>
                </c:pt>
                <c:pt idx="10348">
                  <c:v>14.370830640000008</c:v>
                </c:pt>
                <c:pt idx="10349">
                  <c:v>14.372222400000002</c:v>
                </c:pt>
                <c:pt idx="10350">
                  <c:v>14.373611280000002</c:v>
                </c:pt>
                <c:pt idx="10351">
                  <c:v>14.374997280000002</c:v>
                </c:pt>
                <c:pt idx="10352">
                  <c:v>14.376389040000008</c:v>
                </c:pt>
                <c:pt idx="10353">
                  <c:v>14.377777920000002</c:v>
                </c:pt>
                <c:pt idx="10354">
                  <c:v>14.379166800000009</c:v>
                </c:pt>
                <c:pt idx="10355">
                  <c:v>14.380555680000002</c:v>
                </c:pt>
                <c:pt idx="10356">
                  <c:v>14.381941680000001</c:v>
                </c:pt>
                <c:pt idx="10357">
                  <c:v>14.383333440000001</c:v>
                </c:pt>
                <c:pt idx="10358">
                  <c:v>14.384724960000002</c:v>
                </c:pt>
                <c:pt idx="10359">
                  <c:v>14.386114080000002</c:v>
                </c:pt>
                <c:pt idx="10360">
                  <c:v>14.387502960000004</c:v>
                </c:pt>
                <c:pt idx="10361">
                  <c:v>14.388891840000001</c:v>
                </c:pt>
                <c:pt idx="10362">
                  <c:v>14.39028072</c:v>
                </c:pt>
                <c:pt idx="10363">
                  <c:v>14.3916696</c:v>
                </c:pt>
                <c:pt idx="10364">
                  <c:v>14.393058480000001</c:v>
                </c:pt>
                <c:pt idx="10365">
                  <c:v>14.394447360000004</c:v>
                </c:pt>
                <c:pt idx="10366">
                  <c:v>14.395836240000015</c:v>
                </c:pt>
                <c:pt idx="10367">
                  <c:v>14.397225119999998</c:v>
                </c:pt>
                <c:pt idx="10368">
                  <c:v>14.398614000000002</c:v>
                </c:pt>
                <c:pt idx="10369">
                  <c:v>14.400002880000002</c:v>
                </c:pt>
                <c:pt idx="10370">
                  <c:v>14.401386240000004</c:v>
                </c:pt>
                <c:pt idx="10371">
                  <c:v>14.402780640000008</c:v>
                </c:pt>
                <c:pt idx="10372">
                  <c:v>14.404169520000002</c:v>
                </c:pt>
                <c:pt idx="10373">
                  <c:v>14.4055584</c:v>
                </c:pt>
                <c:pt idx="10374">
                  <c:v>14.406950160000001</c:v>
                </c:pt>
                <c:pt idx="10375">
                  <c:v>14.408339040000001</c:v>
                </c:pt>
                <c:pt idx="10376">
                  <c:v>14.409727920000002</c:v>
                </c:pt>
                <c:pt idx="10377">
                  <c:v>14.411116800000002</c:v>
                </c:pt>
                <c:pt idx="10378">
                  <c:v>14.412505680000002</c:v>
                </c:pt>
                <c:pt idx="10379">
                  <c:v>14.413894560000006</c:v>
                </c:pt>
                <c:pt idx="10380">
                  <c:v>14.415283440000001</c:v>
                </c:pt>
                <c:pt idx="10381">
                  <c:v>14.41667232</c:v>
                </c:pt>
                <c:pt idx="10382">
                  <c:v>14.418050159999998</c:v>
                </c:pt>
                <c:pt idx="10383">
                  <c:v>14.419439040000007</c:v>
                </c:pt>
                <c:pt idx="10384">
                  <c:v>14.420827920000001</c:v>
                </c:pt>
                <c:pt idx="10385">
                  <c:v>14.422216800000006</c:v>
                </c:pt>
                <c:pt idx="10386">
                  <c:v>14.423608320000001</c:v>
                </c:pt>
                <c:pt idx="10387">
                  <c:v>14.4249972</c:v>
                </c:pt>
                <c:pt idx="10388">
                  <c:v>14.42638608</c:v>
                </c:pt>
                <c:pt idx="10389">
                  <c:v>14.427774960000001</c:v>
                </c:pt>
                <c:pt idx="10390">
                  <c:v>14.429164080000001</c:v>
                </c:pt>
                <c:pt idx="10391">
                  <c:v>14.43055296</c:v>
                </c:pt>
                <c:pt idx="10392">
                  <c:v>14.43194184</c:v>
                </c:pt>
                <c:pt idx="10393">
                  <c:v>14.433330720000001</c:v>
                </c:pt>
                <c:pt idx="10394">
                  <c:v>14.434719600000001</c:v>
                </c:pt>
                <c:pt idx="10395">
                  <c:v>14.436108479999998</c:v>
                </c:pt>
                <c:pt idx="10396">
                  <c:v>14.437497360000002</c:v>
                </c:pt>
                <c:pt idx="10397">
                  <c:v>14.438886240000002</c:v>
                </c:pt>
                <c:pt idx="10398">
                  <c:v>14.440275119999999</c:v>
                </c:pt>
                <c:pt idx="10399">
                  <c:v>14.441664000000001</c:v>
                </c:pt>
                <c:pt idx="10400">
                  <c:v>14.443052880000002</c:v>
                </c:pt>
                <c:pt idx="10401">
                  <c:v>14.444441759999998</c:v>
                </c:pt>
                <c:pt idx="10402">
                  <c:v>14.44583064</c:v>
                </c:pt>
                <c:pt idx="10403">
                  <c:v>14.447219520000001</c:v>
                </c:pt>
                <c:pt idx="10404">
                  <c:v>14.448608399999999</c:v>
                </c:pt>
                <c:pt idx="10405">
                  <c:v>14.449997280000002</c:v>
                </c:pt>
                <c:pt idx="10406">
                  <c:v>14.451386160000002</c:v>
                </c:pt>
                <c:pt idx="10407">
                  <c:v>14.452775040000002</c:v>
                </c:pt>
                <c:pt idx="10408">
                  <c:v>14.454166800000008</c:v>
                </c:pt>
                <c:pt idx="10409">
                  <c:v>14.455555680000009</c:v>
                </c:pt>
                <c:pt idx="10410">
                  <c:v>14.456944560000007</c:v>
                </c:pt>
                <c:pt idx="10411">
                  <c:v>14.458333440000001</c:v>
                </c:pt>
                <c:pt idx="10412">
                  <c:v>14.459722320000004</c:v>
                </c:pt>
                <c:pt idx="10413">
                  <c:v>14.461111200000001</c:v>
                </c:pt>
                <c:pt idx="10414">
                  <c:v>14.462500080000009</c:v>
                </c:pt>
                <c:pt idx="10415">
                  <c:v>14.463888960000002</c:v>
                </c:pt>
                <c:pt idx="10416">
                  <c:v>14.465277840000002</c:v>
                </c:pt>
                <c:pt idx="10417">
                  <c:v>14.466666720000006</c:v>
                </c:pt>
                <c:pt idx="10418">
                  <c:v>14.468055600000001</c:v>
                </c:pt>
                <c:pt idx="10419">
                  <c:v>14.469444480000009</c:v>
                </c:pt>
                <c:pt idx="10420">
                  <c:v>14.47083336</c:v>
                </c:pt>
                <c:pt idx="10421">
                  <c:v>14.472222240000002</c:v>
                </c:pt>
                <c:pt idx="10422">
                  <c:v>14.473611120000001</c:v>
                </c:pt>
                <c:pt idx="10423">
                  <c:v>14.475000000000009</c:v>
                </c:pt>
                <c:pt idx="10424">
                  <c:v>14.476388880000002</c:v>
                </c:pt>
                <c:pt idx="10425">
                  <c:v>14.477777759999999</c:v>
                </c:pt>
                <c:pt idx="10426">
                  <c:v>14.479166640000004</c:v>
                </c:pt>
                <c:pt idx="10427">
                  <c:v>14.480555520000006</c:v>
                </c:pt>
                <c:pt idx="10428">
                  <c:v>14.481944640000002</c:v>
                </c:pt>
                <c:pt idx="10429">
                  <c:v>14.48333616</c:v>
                </c:pt>
                <c:pt idx="10430">
                  <c:v>14.484725040000001</c:v>
                </c:pt>
                <c:pt idx="10431">
                  <c:v>14.486113920000001</c:v>
                </c:pt>
                <c:pt idx="10432">
                  <c:v>14.487502800000009</c:v>
                </c:pt>
                <c:pt idx="10433">
                  <c:v>14.488891679999998</c:v>
                </c:pt>
                <c:pt idx="10434">
                  <c:v>14.490280560000002</c:v>
                </c:pt>
                <c:pt idx="10435">
                  <c:v>14.491669440000001</c:v>
                </c:pt>
                <c:pt idx="10436">
                  <c:v>14.493058320000001</c:v>
                </c:pt>
                <c:pt idx="10437">
                  <c:v>14.494447200000009</c:v>
                </c:pt>
                <c:pt idx="10438">
                  <c:v>14.495836080000009</c:v>
                </c:pt>
                <c:pt idx="10439">
                  <c:v>14.49722496</c:v>
                </c:pt>
                <c:pt idx="10440">
                  <c:v>14.498614080000001</c:v>
                </c:pt>
                <c:pt idx="10441">
                  <c:v>14.500005600000001</c:v>
                </c:pt>
                <c:pt idx="10442">
                  <c:v>14.501394479999998</c:v>
                </c:pt>
                <c:pt idx="10443">
                  <c:v>14.502769440000002</c:v>
                </c:pt>
                <c:pt idx="10444">
                  <c:v>14.504158319999998</c:v>
                </c:pt>
                <c:pt idx="10445">
                  <c:v>14.505547200000011</c:v>
                </c:pt>
                <c:pt idx="10446">
                  <c:v>14.506936080000004</c:v>
                </c:pt>
                <c:pt idx="10447">
                  <c:v>14.50833888</c:v>
                </c:pt>
                <c:pt idx="10448">
                  <c:v>14.509727760000001</c:v>
                </c:pt>
                <c:pt idx="10449">
                  <c:v>14.511116640000001</c:v>
                </c:pt>
                <c:pt idx="10450">
                  <c:v>14.512491840000004</c:v>
                </c:pt>
                <c:pt idx="10451">
                  <c:v>14.51389464</c:v>
                </c:pt>
                <c:pt idx="10452">
                  <c:v>14.515283520000002</c:v>
                </c:pt>
                <c:pt idx="10453">
                  <c:v>14.516672400000001</c:v>
                </c:pt>
                <c:pt idx="10454">
                  <c:v>14.518061279999998</c:v>
                </c:pt>
                <c:pt idx="10455">
                  <c:v>14.519436240000015</c:v>
                </c:pt>
                <c:pt idx="10456">
                  <c:v>14.520825119999998</c:v>
                </c:pt>
                <c:pt idx="10457">
                  <c:v>14.522227920000001</c:v>
                </c:pt>
                <c:pt idx="10458">
                  <c:v>14.523616800000006</c:v>
                </c:pt>
                <c:pt idx="10459">
                  <c:v>14.525005680000001</c:v>
                </c:pt>
                <c:pt idx="10460">
                  <c:v>14.526380640000001</c:v>
                </c:pt>
                <c:pt idx="10461">
                  <c:v>14.527772399999998</c:v>
                </c:pt>
                <c:pt idx="10462">
                  <c:v>14.52916128</c:v>
                </c:pt>
                <c:pt idx="10463">
                  <c:v>14.530550160000001</c:v>
                </c:pt>
                <c:pt idx="10464">
                  <c:v>14.531939040000001</c:v>
                </c:pt>
                <c:pt idx="10465">
                  <c:v>14.533327919999998</c:v>
                </c:pt>
                <c:pt idx="10466">
                  <c:v>14.534716800000002</c:v>
                </c:pt>
                <c:pt idx="10467">
                  <c:v>14.536105679999999</c:v>
                </c:pt>
                <c:pt idx="10468">
                  <c:v>14.537494560000004</c:v>
                </c:pt>
                <c:pt idx="10469">
                  <c:v>14.538883439999999</c:v>
                </c:pt>
                <c:pt idx="10470">
                  <c:v>14.540272319999998</c:v>
                </c:pt>
                <c:pt idx="10471">
                  <c:v>14.54166408</c:v>
                </c:pt>
                <c:pt idx="10472">
                  <c:v>14.543052960000001</c:v>
                </c:pt>
                <c:pt idx="10473">
                  <c:v>14.544441840000001</c:v>
                </c:pt>
                <c:pt idx="10474">
                  <c:v>14.545830720000001</c:v>
                </c:pt>
                <c:pt idx="10475">
                  <c:v>14.547219599999998</c:v>
                </c:pt>
                <c:pt idx="10476">
                  <c:v>14.548608479999999</c:v>
                </c:pt>
                <c:pt idx="10477">
                  <c:v>14.549997360000001</c:v>
                </c:pt>
                <c:pt idx="10478">
                  <c:v>14.551386240000006</c:v>
                </c:pt>
                <c:pt idx="10479">
                  <c:v>14.552775120000002</c:v>
                </c:pt>
                <c:pt idx="10480">
                  <c:v>14.554164</c:v>
                </c:pt>
                <c:pt idx="10481">
                  <c:v>14.555552880000008</c:v>
                </c:pt>
                <c:pt idx="10482">
                  <c:v>14.556941760000001</c:v>
                </c:pt>
                <c:pt idx="10483">
                  <c:v>14.558330640000001</c:v>
                </c:pt>
                <c:pt idx="10484">
                  <c:v>14.559716640000008</c:v>
                </c:pt>
                <c:pt idx="10485">
                  <c:v>14.561105520000002</c:v>
                </c:pt>
                <c:pt idx="10486">
                  <c:v>14.562494640000011</c:v>
                </c:pt>
                <c:pt idx="10487">
                  <c:v>14.563883520000006</c:v>
                </c:pt>
                <c:pt idx="10488">
                  <c:v>14.565272400000001</c:v>
                </c:pt>
                <c:pt idx="10489">
                  <c:v>14.56666392</c:v>
                </c:pt>
                <c:pt idx="10490">
                  <c:v>14.5680528</c:v>
                </c:pt>
                <c:pt idx="10491">
                  <c:v>14.569441680000002</c:v>
                </c:pt>
                <c:pt idx="10492">
                  <c:v>14.570833440000001</c:v>
                </c:pt>
                <c:pt idx="10493">
                  <c:v>14.572219440000001</c:v>
                </c:pt>
                <c:pt idx="10494">
                  <c:v>14.573614080000002</c:v>
                </c:pt>
                <c:pt idx="10495">
                  <c:v>14.575002960000004</c:v>
                </c:pt>
                <c:pt idx="10496">
                  <c:v>14.576391840000001</c:v>
                </c:pt>
                <c:pt idx="10497">
                  <c:v>14.57778072</c:v>
                </c:pt>
                <c:pt idx="10498">
                  <c:v>14.5791696</c:v>
                </c:pt>
                <c:pt idx="10499">
                  <c:v>14.580558480000001</c:v>
                </c:pt>
                <c:pt idx="10500">
                  <c:v>14.581947360000001</c:v>
                </c:pt>
                <c:pt idx="10501">
                  <c:v>14.583336240000008</c:v>
                </c:pt>
                <c:pt idx="10502">
                  <c:v>14.584725119999998</c:v>
                </c:pt>
                <c:pt idx="10503">
                  <c:v>14.586114000000002</c:v>
                </c:pt>
                <c:pt idx="10504">
                  <c:v>14.587502880000002</c:v>
                </c:pt>
                <c:pt idx="10505">
                  <c:v>14.588891759999999</c:v>
                </c:pt>
                <c:pt idx="10506">
                  <c:v>14.590280640000001</c:v>
                </c:pt>
                <c:pt idx="10507">
                  <c:v>14.591669520000002</c:v>
                </c:pt>
                <c:pt idx="10508">
                  <c:v>14.5930584</c:v>
                </c:pt>
                <c:pt idx="10509">
                  <c:v>14.594447280000002</c:v>
                </c:pt>
                <c:pt idx="10510">
                  <c:v>14.595836160000006</c:v>
                </c:pt>
                <c:pt idx="10511">
                  <c:v>14.597225039999998</c:v>
                </c:pt>
                <c:pt idx="10512">
                  <c:v>14.598613919999998</c:v>
                </c:pt>
                <c:pt idx="10513">
                  <c:v>14.600002800000002</c:v>
                </c:pt>
                <c:pt idx="10514">
                  <c:v>14.601389040000001</c:v>
                </c:pt>
                <c:pt idx="10515">
                  <c:v>14.602780560000006</c:v>
                </c:pt>
                <c:pt idx="10516">
                  <c:v>14.604166800000002</c:v>
                </c:pt>
                <c:pt idx="10517">
                  <c:v>14.60555832</c:v>
                </c:pt>
                <c:pt idx="10518">
                  <c:v>14.606944560000002</c:v>
                </c:pt>
                <c:pt idx="10519">
                  <c:v>14.608333439999999</c:v>
                </c:pt>
                <c:pt idx="10520">
                  <c:v>14.609724960000001</c:v>
                </c:pt>
                <c:pt idx="10521">
                  <c:v>14.61111408</c:v>
                </c:pt>
                <c:pt idx="10522">
                  <c:v>14.61250296</c:v>
                </c:pt>
                <c:pt idx="10523">
                  <c:v>14.613891840000001</c:v>
                </c:pt>
                <c:pt idx="10524">
                  <c:v>14.615280720000001</c:v>
                </c:pt>
                <c:pt idx="10525">
                  <c:v>14.616669600000002</c:v>
                </c:pt>
                <c:pt idx="10526">
                  <c:v>14.618058479999998</c:v>
                </c:pt>
                <c:pt idx="10527">
                  <c:v>14.619436080000009</c:v>
                </c:pt>
                <c:pt idx="10528">
                  <c:v>14.62082784</c:v>
                </c:pt>
                <c:pt idx="10529">
                  <c:v>14.622216720000001</c:v>
                </c:pt>
                <c:pt idx="10530">
                  <c:v>14.623605600000001</c:v>
                </c:pt>
                <c:pt idx="10531">
                  <c:v>14.624994479999998</c:v>
                </c:pt>
                <c:pt idx="10532">
                  <c:v>14.626383359999998</c:v>
                </c:pt>
                <c:pt idx="10533">
                  <c:v>14.627772240000001</c:v>
                </c:pt>
                <c:pt idx="10534">
                  <c:v>14.629161119999999</c:v>
                </c:pt>
                <c:pt idx="10535">
                  <c:v>14.630550000000001</c:v>
                </c:pt>
                <c:pt idx="10536">
                  <c:v>14.631936240000002</c:v>
                </c:pt>
                <c:pt idx="10537">
                  <c:v>14.633327759999997</c:v>
                </c:pt>
                <c:pt idx="10538">
                  <c:v>14.634716640000001</c:v>
                </c:pt>
                <c:pt idx="10539">
                  <c:v>14.636105520000001</c:v>
                </c:pt>
                <c:pt idx="10540">
                  <c:v>14.63749464</c:v>
                </c:pt>
                <c:pt idx="10541">
                  <c:v>14.63888352</c:v>
                </c:pt>
                <c:pt idx="10542">
                  <c:v>14.640272399999999</c:v>
                </c:pt>
                <c:pt idx="10543">
                  <c:v>14.641661279999999</c:v>
                </c:pt>
                <c:pt idx="10544">
                  <c:v>14.643047280000001</c:v>
                </c:pt>
                <c:pt idx="10545">
                  <c:v>14.644436160000001</c:v>
                </c:pt>
                <c:pt idx="10546">
                  <c:v>14.645825039999998</c:v>
                </c:pt>
                <c:pt idx="10547">
                  <c:v>14.647216800000001</c:v>
                </c:pt>
                <c:pt idx="10548">
                  <c:v>14.648605679999999</c:v>
                </c:pt>
                <c:pt idx="10549">
                  <c:v>14.649994560000001</c:v>
                </c:pt>
                <c:pt idx="10550">
                  <c:v>14.651383439999998</c:v>
                </c:pt>
                <c:pt idx="10551">
                  <c:v>14.652777840000002</c:v>
                </c:pt>
                <c:pt idx="10552">
                  <c:v>14.654166720000001</c:v>
                </c:pt>
                <c:pt idx="10553">
                  <c:v>14.655555600000008</c:v>
                </c:pt>
                <c:pt idx="10554">
                  <c:v>14.656944480000002</c:v>
                </c:pt>
                <c:pt idx="10555">
                  <c:v>14.65833336</c:v>
                </c:pt>
                <c:pt idx="10556">
                  <c:v>14.659722240000002</c:v>
                </c:pt>
                <c:pt idx="10557">
                  <c:v>14.661111119999999</c:v>
                </c:pt>
                <c:pt idx="10558">
                  <c:v>14.662500000000009</c:v>
                </c:pt>
                <c:pt idx="10559">
                  <c:v>14.663891759999998</c:v>
                </c:pt>
                <c:pt idx="10560">
                  <c:v>14.665280640000002</c:v>
                </c:pt>
                <c:pt idx="10561">
                  <c:v>14.666661120000001</c:v>
                </c:pt>
                <c:pt idx="10562">
                  <c:v>14.668055520000001</c:v>
                </c:pt>
                <c:pt idx="10563">
                  <c:v>14.669444640000009</c:v>
                </c:pt>
                <c:pt idx="10564">
                  <c:v>14.670833520000002</c:v>
                </c:pt>
                <c:pt idx="10565">
                  <c:v>14.672222400000001</c:v>
                </c:pt>
                <c:pt idx="10566">
                  <c:v>14.673611280000001</c:v>
                </c:pt>
                <c:pt idx="10567">
                  <c:v>14.675000160000002</c:v>
                </c:pt>
                <c:pt idx="10568">
                  <c:v>14.67638904</c:v>
                </c:pt>
                <c:pt idx="10569">
                  <c:v>14.67777792</c:v>
                </c:pt>
                <c:pt idx="10570">
                  <c:v>14.679166800000004</c:v>
                </c:pt>
                <c:pt idx="10571">
                  <c:v>14.680555680000001</c:v>
                </c:pt>
                <c:pt idx="10572">
                  <c:v>14.681944560000002</c:v>
                </c:pt>
                <c:pt idx="10573">
                  <c:v>14.683336080000002</c:v>
                </c:pt>
                <c:pt idx="10574">
                  <c:v>14.68472496</c:v>
                </c:pt>
                <c:pt idx="10575">
                  <c:v>14.686116720000001</c:v>
                </c:pt>
                <c:pt idx="10576">
                  <c:v>14.687505600000001</c:v>
                </c:pt>
                <c:pt idx="10577">
                  <c:v>14.688894479999998</c:v>
                </c:pt>
                <c:pt idx="10578">
                  <c:v>14.690283359999999</c:v>
                </c:pt>
                <c:pt idx="10579">
                  <c:v>14.691672240000003</c:v>
                </c:pt>
                <c:pt idx="10580">
                  <c:v>14.693061119999999</c:v>
                </c:pt>
                <c:pt idx="10581">
                  <c:v>14.694450000000002</c:v>
                </c:pt>
                <c:pt idx="10582">
                  <c:v>14.69583888</c:v>
                </c:pt>
                <c:pt idx="10583">
                  <c:v>14.697227759999999</c:v>
                </c:pt>
                <c:pt idx="10584">
                  <c:v>14.698616640000001</c:v>
                </c:pt>
                <c:pt idx="10585">
                  <c:v>14.699991840000001</c:v>
                </c:pt>
                <c:pt idx="10586">
                  <c:v>14.70139464</c:v>
                </c:pt>
                <c:pt idx="10587">
                  <c:v>14.7027696</c:v>
                </c:pt>
                <c:pt idx="10588">
                  <c:v>14.704158479999997</c:v>
                </c:pt>
                <c:pt idx="10589">
                  <c:v>14.705547360000002</c:v>
                </c:pt>
                <c:pt idx="10590">
                  <c:v>14.706936240000006</c:v>
                </c:pt>
                <c:pt idx="10591">
                  <c:v>14.708339039999998</c:v>
                </c:pt>
                <c:pt idx="10592">
                  <c:v>14.709727920000001</c:v>
                </c:pt>
                <c:pt idx="10593">
                  <c:v>14.711102879999999</c:v>
                </c:pt>
                <c:pt idx="10594">
                  <c:v>14.712505680000001</c:v>
                </c:pt>
                <c:pt idx="10595">
                  <c:v>14.713894560000002</c:v>
                </c:pt>
                <c:pt idx="10596">
                  <c:v>14.71528344</c:v>
                </c:pt>
                <c:pt idx="10597">
                  <c:v>14.716672320000001</c:v>
                </c:pt>
                <c:pt idx="10598">
                  <c:v>14.718061199999998</c:v>
                </c:pt>
                <c:pt idx="10599">
                  <c:v>14.719450080000001</c:v>
                </c:pt>
                <c:pt idx="10600">
                  <c:v>14.720838959999998</c:v>
                </c:pt>
                <c:pt idx="10601">
                  <c:v>14.722227839999999</c:v>
                </c:pt>
                <c:pt idx="10602">
                  <c:v>14.723616720000001</c:v>
                </c:pt>
                <c:pt idx="10603">
                  <c:v>14.724991679999997</c:v>
                </c:pt>
                <c:pt idx="10604">
                  <c:v>14.726394479999998</c:v>
                </c:pt>
                <c:pt idx="10605">
                  <c:v>14.72778336</c:v>
                </c:pt>
                <c:pt idx="10606">
                  <c:v>14.729158319999998</c:v>
                </c:pt>
                <c:pt idx="10607">
                  <c:v>14.730552960000001</c:v>
                </c:pt>
                <c:pt idx="10608">
                  <c:v>14.731941839999999</c:v>
                </c:pt>
                <c:pt idx="10609">
                  <c:v>14.733330719999998</c:v>
                </c:pt>
                <c:pt idx="10610">
                  <c:v>14.734719599999998</c:v>
                </c:pt>
                <c:pt idx="10611">
                  <c:v>14.736108479999999</c:v>
                </c:pt>
                <c:pt idx="10612">
                  <c:v>14.737497360000001</c:v>
                </c:pt>
                <c:pt idx="10613">
                  <c:v>14.738886240000001</c:v>
                </c:pt>
                <c:pt idx="10614">
                  <c:v>14.740275119999998</c:v>
                </c:pt>
                <c:pt idx="10615">
                  <c:v>14.741663999999998</c:v>
                </c:pt>
                <c:pt idx="10616">
                  <c:v>14.74305288</c:v>
                </c:pt>
                <c:pt idx="10617">
                  <c:v>14.744441759999999</c:v>
                </c:pt>
                <c:pt idx="10618">
                  <c:v>14.745830640000001</c:v>
                </c:pt>
                <c:pt idx="10619">
                  <c:v>14.747219519999998</c:v>
                </c:pt>
                <c:pt idx="10620">
                  <c:v>14.748605519999998</c:v>
                </c:pt>
                <c:pt idx="10621">
                  <c:v>14.749997280000001</c:v>
                </c:pt>
                <c:pt idx="10622">
                  <c:v>14.751383520000001</c:v>
                </c:pt>
                <c:pt idx="10623">
                  <c:v>14.752775040000001</c:v>
                </c:pt>
                <c:pt idx="10624">
                  <c:v>14.75416392</c:v>
                </c:pt>
                <c:pt idx="10625">
                  <c:v>14.755550160000002</c:v>
                </c:pt>
                <c:pt idx="10626">
                  <c:v>14.756939040000002</c:v>
                </c:pt>
                <c:pt idx="10627">
                  <c:v>14.758327919999999</c:v>
                </c:pt>
                <c:pt idx="10628">
                  <c:v>14.759719440000001</c:v>
                </c:pt>
                <c:pt idx="10629">
                  <c:v>14.761108319999998</c:v>
                </c:pt>
                <c:pt idx="10630">
                  <c:v>14.762497200000009</c:v>
                </c:pt>
                <c:pt idx="10631">
                  <c:v>14.763886080000002</c:v>
                </c:pt>
                <c:pt idx="10632">
                  <c:v>14.765274960000001</c:v>
                </c:pt>
                <c:pt idx="10633">
                  <c:v>14.766666720000002</c:v>
                </c:pt>
                <c:pt idx="10634">
                  <c:v>14.768058479999999</c:v>
                </c:pt>
                <c:pt idx="10635">
                  <c:v>14.769447360000004</c:v>
                </c:pt>
                <c:pt idx="10636">
                  <c:v>14.770836240000008</c:v>
                </c:pt>
                <c:pt idx="10637">
                  <c:v>14.772225119999998</c:v>
                </c:pt>
                <c:pt idx="10638">
                  <c:v>14.773614000000002</c:v>
                </c:pt>
                <c:pt idx="10639">
                  <c:v>14.775002880000002</c:v>
                </c:pt>
                <c:pt idx="10640">
                  <c:v>14.776391759999999</c:v>
                </c:pt>
                <c:pt idx="10641">
                  <c:v>14.777780640000001</c:v>
                </c:pt>
                <c:pt idx="10642">
                  <c:v>14.779169520000002</c:v>
                </c:pt>
                <c:pt idx="10643">
                  <c:v>14.7805584</c:v>
                </c:pt>
                <c:pt idx="10644">
                  <c:v>14.781947280000001</c:v>
                </c:pt>
                <c:pt idx="10645">
                  <c:v>14.783336160000001</c:v>
                </c:pt>
                <c:pt idx="10646">
                  <c:v>14.784725039999998</c:v>
                </c:pt>
                <c:pt idx="10647">
                  <c:v>14.786113919999998</c:v>
                </c:pt>
                <c:pt idx="10648">
                  <c:v>14.787502800000002</c:v>
                </c:pt>
                <c:pt idx="10649">
                  <c:v>14.788891679999999</c:v>
                </c:pt>
                <c:pt idx="10650">
                  <c:v>14.790280560000001</c:v>
                </c:pt>
                <c:pt idx="10651">
                  <c:v>14.791669439999998</c:v>
                </c:pt>
                <c:pt idx="10652">
                  <c:v>14.79305832</c:v>
                </c:pt>
                <c:pt idx="10653">
                  <c:v>14.7944472</c:v>
                </c:pt>
                <c:pt idx="10654">
                  <c:v>14.795836080000004</c:v>
                </c:pt>
                <c:pt idx="10655">
                  <c:v>14.797224959999999</c:v>
                </c:pt>
                <c:pt idx="10656">
                  <c:v>14.79861408</c:v>
                </c:pt>
                <c:pt idx="10657">
                  <c:v>14.80000296</c:v>
                </c:pt>
                <c:pt idx="10658">
                  <c:v>14.801391840000001</c:v>
                </c:pt>
                <c:pt idx="10659">
                  <c:v>14.802780720000008</c:v>
                </c:pt>
                <c:pt idx="10660">
                  <c:v>14.804172240000002</c:v>
                </c:pt>
                <c:pt idx="10661">
                  <c:v>14.805550080000009</c:v>
                </c:pt>
                <c:pt idx="10662">
                  <c:v>14.80693896</c:v>
                </c:pt>
                <c:pt idx="10663">
                  <c:v>14.80832784</c:v>
                </c:pt>
                <c:pt idx="10664">
                  <c:v>14.809716720000004</c:v>
                </c:pt>
                <c:pt idx="10665">
                  <c:v>14.811105600000001</c:v>
                </c:pt>
                <c:pt idx="10666">
                  <c:v>14.812494480000009</c:v>
                </c:pt>
                <c:pt idx="10667">
                  <c:v>14.813883360000002</c:v>
                </c:pt>
                <c:pt idx="10668">
                  <c:v>14.815272240000002</c:v>
                </c:pt>
                <c:pt idx="10669">
                  <c:v>14.816661120000003</c:v>
                </c:pt>
                <c:pt idx="10670">
                  <c:v>14.818050000000001</c:v>
                </c:pt>
                <c:pt idx="10671">
                  <c:v>14.819438880000007</c:v>
                </c:pt>
                <c:pt idx="10672">
                  <c:v>14.82082776</c:v>
                </c:pt>
                <c:pt idx="10673">
                  <c:v>14.822214000000002</c:v>
                </c:pt>
                <c:pt idx="10674">
                  <c:v>14.823605520000006</c:v>
                </c:pt>
                <c:pt idx="10675">
                  <c:v>14.82499464</c:v>
                </c:pt>
                <c:pt idx="10676">
                  <c:v>14.826380640000002</c:v>
                </c:pt>
                <c:pt idx="10677">
                  <c:v>14.82776952</c:v>
                </c:pt>
                <c:pt idx="10678">
                  <c:v>14.829158400000001</c:v>
                </c:pt>
                <c:pt idx="10679">
                  <c:v>14.830547280000006</c:v>
                </c:pt>
                <c:pt idx="10680">
                  <c:v>14.831936160000001</c:v>
                </c:pt>
                <c:pt idx="10681">
                  <c:v>14.833327919999999</c:v>
                </c:pt>
                <c:pt idx="10682">
                  <c:v>14.834716800000002</c:v>
                </c:pt>
                <c:pt idx="10683">
                  <c:v>14.836105680000001</c:v>
                </c:pt>
                <c:pt idx="10684">
                  <c:v>14.837494560000009</c:v>
                </c:pt>
                <c:pt idx="10685">
                  <c:v>14.838883439999998</c:v>
                </c:pt>
                <c:pt idx="10686">
                  <c:v>14.84027232</c:v>
                </c:pt>
                <c:pt idx="10687">
                  <c:v>14.841666720000001</c:v>
                </c:pt>
                <c:pt idx="10688">
                  <c:v>14.843055600000001</c:v>
                </c:pt>
                <c:pt idx="10689">
                  <c:v>14.844444480000002</c:v>
                </c:pt>
                <c:pt idx="10690">
                  <c:v>14.84583336</c:v>
                </c:pt>
                <c:pt idx="10691">
                  <c:v>14.847222240000001</c:v>
                </c:pt>
                <c:pt idx="10692">
                  <c:v>14.848611119999999</c:v>
                </c:pt>
                <c:pt idx="10693">
                  <c:v>14.850000000000009</c:v>
                </c:pt>
                <c:pt idx="10694">
                  <c:v>14.851388880000002</c:v>
                </c:pt>
                <c:pt idx="10695">
                  <c:v>14.852777760000002</c:v>
                </c:pt>
                <c:pt idx="10696">
                  <c:v>14.854166640000004</c:v>
                </c:pt>
                <c:pt idx="10697">
                  <c:v>14.855555520000015</c:v>
                </c:pt>
                <c:pt idx="10698">
                  <c:v>14.856944640000009</c:v>
                </c:pt>
                <c:pt idx="10699">
                  <c:v>14.858333520000002</c:v>
                </c:pt>
                <c:pt idx="10700">
                  <c:v>14.859722400000004</c:v>
                </c:pt>
                <c:pt idx="10701">
                  <c:v>14.861111280000001</c:v>
                </c:pt>
                <c:pt idx="10702">
                  <c:v>14.862500160000009</c:v>
                </c:pt>
                <c:pt idx="10703">
                  <c:v>14.863889040000007</c:v>
                </c:pt>
                <c:pt idx="10704">
                  <c:v>14.86527792</c:v>
                </c:pt>
                <c:pt idx="10705">
                  <c:v>14.866666800000012</c:v>
                </c:pt>
                <c:pt idx="10706">
                  <c:v>14.868055680000001</c:v>
                </c:pt>
                <c:pt idx="10707">
                  <c:v>14.869444560000016</c:v>
                </c:pt>
                <c:pt idx="10708">
                  <c:v>14.870833440000002</c:v>
                </c:pt>
                <c:pt idx="10709">
                  <c:v>14.872222320000002</c:v>
                </c:pt>
                <c:pt idx="10710">
                  <c:v>14.873611200000004</c:v>
                </c:pt>
                <c:pt idx="10711">
                  <c:v>14.875002960000009</c:v>
                </c:pt>
                <c:pt idx="10712">
                  <c:v>14.876394480000002</c:v>
                </c:pt>
                <c:pt idx="10713">
                  <c:v>14.877783360000002</c:v>
                </c:pt>
                <c:pt idx="10714">
                  <c:v>14.879172240000004</c:v>
                </c:pt>
                <c:pt idx="10715">
                  <c:v>14.880561120000001</c:v>
                </c:pt>
                <c:pt idx="10716">
                  <c:v>14.881950000000002</c:v>
                </c:pt>
                <c:pt idx="10717">
                  <c:v>14.883324960000001</c:v>
                </c:pt>
                <c:pt idx="10718">
                  <c:v>14.884716720000002</c:v>
                </c:pt>
                <c:pt idx="10719">
                  <c:v>14.8861056</c:v>
                </c:pt>
                <c:pt idx="10720">
                  <c:v>14.887494480000004</c:v>
                </c:pt>
                <c:pt idx="10721">
                  <c:v>14.888883360000001</c:v>
                </c:pt>
                <c:pt idx="10722">
                  <c:v>14.890272240000002</c:v>
                </c:pt>
                <c:pt idx="10723">
                  <c:v>14.891661119999998</c:v>
                </c:pt>
                <c:pt idx="10724">
                  <c:v>14.893047360000002</c:v>
                </c:pt>
                <c:pt idx="10725">
                  <c:v>14.894438880000004</c:v>
                </c:pt>
                <c:pt idx="10726">
                  <c:v>14.895827760000001</c:v>
                </c:pt>
                <c:pt idx="10727">
                  <c:v>14.89721952</c:v>
                </c:pt>
                <c:pt idx="10728">
                  <c:v>14.898608400000001</c:v>
                </c:pt>
                <c:pt idx="10729">
                  <c:v>14.899997280000004</c:v>
                </c:pt>
                <c:pt idx="10730">
                  <c:v>14.901389040000002</c:v>
                </c:pt>
                <c:pt idx="10731">
                  <c:v>14.902777920000002</c:v>
                </c:pt>
                <c:pt idx="10732">
                  <c:v>14.9041668</c:v>
                </c:pt>
                <c:pt idx="10733">
                  <c:v>14.905555680000004</c:v>
                </c:pt>
                <c:pt idx="10734">
                  <c:v>14.906944560000008</c:v>
                </c:pt>
                <c:pt idx="10735">
                  <c:v>14.908333439999998</c:v>
                </c:pt>
                <c:pt idx="10736">
                  <c:v>14.90972232</c:v>
                </c:pt>
                <c:pt idx="10737">
                  <c:v>14.911111200000001</c:v>
                </c:pt>
                <c:pt idx="10738">
                  <c:v>14.912500080000004</c:v>
                </c:pt>
                <c:pt idx="10739">
                  <c:v>14.913888960000001</c:v>
                </c:pt>
                <c:pt idx="10740">
                  <c:v>14.915277840000002</c:v>
                </c:pt>
                <c:pt idx="10741">
                  <c:v>14.916666720000002</c:v>
                </c:pt>
                <c:pt idx="10742">
                  <c:v>14.918055600000001</c:v>
                </c:pt>
                <c:pt idx="10743">
                  <c:v>14.919444480000006</c:v>
                </c:pt>
                <c:pt idx="10744">
                  <c:v>14.920833360000001</c:v>
                </c:pt>
                <c:pt idx="10745">
                  <c:v>14.92222224</c:v>
                </c:pt>
                <c:pt idx="10746">
                  <c:v>14.92361112</c:v>
                </c:pt>
                <c:pt idx="10747">
                  <c:v>14.925000000000002</c:v>
                </c:pt>
                <c:pt idx="10748">
                  <c:v>14.926388880000001</c:v>
                </c:pt>
                <c:pt idx="10749">
                  <c:v>14.927777759999998</c:v>
                </c:pt>
                <c:pt idx="10750">
                  <c:v>14.929166640000002</c:v>
                </c:pt>
                <c:pt idx="10751">
                  <c:v>14.930555520000002</c:v>
                </c:pt>
                <c:pt idx="10752">
                  <c:v>14.931941759999999</c:v>
                </c:pt>
                <c:pt idx="10753">
                  <c:v>14.933330640000001</c:v>
                </c:pt>
                <c:pt idx="10754">
                  <c:v>14.934719520000002</c:v>
                </c:pt>
                <c:pt idx="10755">
                  <c:v>14.936111279999999</c:v>
                </c:pt>
                <c:pt idx="10756">
                  <c:v>14.937497280000002</c:v>
                </c:pt>
                <c:pt idx="10757">
                  <c:v>14.938886160000001</c:v>
                </c:pt>
                <c:pt idx="10758">
                  <c:v>14.940275039999998</c:v>
                </c:pt>
                <c:pt idx="10759">
                  <c:v>14.94166392</c:v>
                </c:pt>
                <c:pt idx="10760">
                  <c:v>14.9430528</c:v>
                </c:pt>
                <c:pt idx="10761">
                  <c:v>14.944444560000004</c:v>
                </c:pt>
                <c:pt idx="10762">
                  <c:v>14.945836080000008</c:v>
                </c:pt>
                <c:pt idx="10763">
                  <c:v>14.947224959999998</c:v>
                </c:pt>
                <c:pt idx="10764">
                  <c:v>14.948614079999999</c:v>
                </c:pt>
                <c:pt idx="10765">
                  <c:v>14.950005600000004</c:v>
                </c:pt>
                <c:pt idx="10766">
                  <c:v>14.951394480000001</c:v>
                </c:pt>
                <c:pt idx="10767">
                  <c:v>14.952783360000009</c:v>
                </c:pt>
                <c:pt idx="10768">
                  <c:v>14.954172240000002</c:v>
                </c:pt>
                <c:pt idx="10769">
                  <c:v>14.95556112</c:v>
                </c:pt>
                <c:pt idx="10770">
                  <c:v>14.956950000000004</c:v>
                </c:pt>
                <c:pt idx="10771">
                  <c:v>14.958338880000001</c:v>
                </c:pt>
                <c:pt idx="10772">
                  <c:v>14.959727760000002</c:v>
                </c:pt>
                <c:pt idx="10773">
                  <c:v>14.96111664</c:v>
                </c:pt>
                <c:pt idx="10774">
                  <c:v>14.962505520000011</c:v>
                </c:pt>
                <c:pt idx="10775">
                  <c:v>14.963894640000008</c:v>
                </c:pt>
                <c:pt idx="10776">
                  <c:v>14.965280640000008</c:v>
                </c:pt>
                <c:pt idx="10777">
                  <c:v>14.966661120000001</c:v>
                </c:pt>
                <c:pt idx="10778">
                  <c:v>14.968052880000002</c:v>
                </c:pt>
                <c:pt idx="10779">
                  <c:v>14.969444640000015</c:v>
                </c:pt>
                <c:pt idx="10780">
                  <c:v>14.970833520000006</c:v>
                </c:pt>
                <c:pt idx="10781">
                  <c:v>14.972222400000001</c:v>
                </c:pt>
                <c:pt idx="10782">
                  <c:v>14.97361128</c:v>
                </c:pt>
                <c:pt idx="10783">
                  <c:v>14.97500016</c:v>
                </c:pt>
                <c:pt idx="10784">
                  <c:v>14.976389040000004</c:v>
                </c:pt>
                <c:pt idx="10785">
                  <c:v>14.977777920000001</c:v>
                </c:pt>
                <c:pt idx="10786">
                  <c:v>14.979166800000009</c:v>
                </c:pt>
                <c:pt idx="10787">
                  <c:v>14.980555680000002</c:v>
                </c:pt>
                <c:pt idx="10788">
                  <c:v>14.981944560000002</c:v>
                </c:pt>
                <c:pt idx="10789">
                  <c:v>14.983333440000001</c:v>
                </c:pt>
                <c:pt idx="10790">
                  <c:v>14.984722320000001</c:v>
                </c:pt>
                <c:pt idx="10791">
                  <c:v>14.98611408</c:v>
                </c:pt>
                <c:pt idx="10792">
                  <c:v>14.98750296</c:v>
                </c:pt>
                <c:pt idx="10793">
                  <c:v>14.988880560000002</c:v>
                </c:pt>
                <c:pt idx="10794">
                  <c:v>14.990283360000001</c:v>
                </c:pt>
                <c:pt idx="10795">
                  <c:v>14.991669600000002</c:v>
                </c:pt>
                <c:pt idx="10796">
                  <c:v>14.993050080000002</c:v>
                </c:pt>
                <c:pt idx="10797">
                  <c:v>14.99443896</c:v>
                </c:pt>
                <c:pt idx="10798">
                  <c:v>14.995794480000002</c:v>
                </c:pt>
                <c:pt idx="10799">
                  <c:v>14.997216720000001</c:v>
                </c:pt>
                <c:pt idx="10800">
                  <c:v>14.998614</c:v>
                </c:pt>
                <c:pt idx="10801">
                  <c:v>14.999994480000002</c:v>
                </c:pt>
                <c:pt idx="10802">
                  <c:v>15.001383359999998</c:v>
                </c:pt>
                <c:pt idx="10803">
                  <c:v>15.002752800000009</c:v>
                </c:pt>
                <c:pt idx="10804">
                  <c:v>15.004164000000001</c:v>
                </c:pt>
                <c:pt idx="10805">
                  <c:v>15.005555520000009</c:v>
                </c:pt>
                <c:pt idx="10806">
                  <c:v>15.006947280000002</c:v>
                </c:pt>
                <c:pt idx="10807">
                  <c:v>15.00833064</c:v>
                </c:pt>
                <c:pt idx="10808">
                  <c:v>15.009714000000002</c:v>
                </c:pt>
                <c:pt idx="10809">
                  <c:v>15.011108399999999</c:v>
                </c:pt>
                <c:pt idx="10810">
                  <c:v>15.012500160000002</c:v>
                </c:pt>
                <c:pt idx="10811">
                  <c:v>15.01389168</c:v>
                </c:pt>
                <c:pt idx="10812">
                  <c:v>15.01526952</c:v>
                </c:pt>
                <c:pt idx="10813">
                  <c:v>15.016663920000001</c:v>
                </c:pt>
                <c:pt idx="10814">
                  <c:v>15.018058319999998</c:v>
                </c:pt>
                <c:pt idx="10815">
                  <c:v>15.01940832</c:v>
                </c:pt>
                <c:pt idx="10816">
                  <c:v>15.020797200000002</c:v>
                </c:pt>
                <c:pt idx="10817">
                  <c:v>15.022222320000001</c:v>
                </c:pt>
                <c:pt idx="10818">
                  <c:v>15.023614080000002</c:v>
                </c:pt>
                <c:pt idx="10819">
                  <c:v>15.024991679999999</c:v>
                </c:pt>
                <c:pt idx="10820">
                  <c:v>15.026344560000002</c:v>
                </c:pt>
                <c:pt idx="10821">
                  <c:v>15.02777232</c:v>
                </c:pt>
                <c:pt idx="10822">
                  <c:v>15.029166720000001</c:v>
                </c:pt>
                <c:pt idx="10823">
                  <c:v>15.030555600000001</c:v>
                </c:pt>
                <c:pt idx="10824">
                  <c:v>15.03194736</c:v>
                </c:pt>
                <c:pt idx="10825">
                  <c:v>15.033336240000002</c:v>
                </c:pt>
                <c:pt idx="10826">
                  <c:v>15.034725119999999</c:v>
                </c:pt>
                <c:pt idx="10827">
                  <c:v>15.036114000000001</c:v>
                </c:pt>
                <c:pt idx="10828">
                  <c:v>15.037502880000002</c:v>
                </c:pt>
                <c:pt idx="10829">
                  <c:v>15.038891759999998</c:v>
                </c:pt>
                <c:pt idx="10830">
                  <c:v>15.040280640000001</c:v>
                </c:pt>
                <c:pt idx="10831">
                  <c:v>15.041666640000001</c:v>
                </c:pt>
                <c:pt idx="10832">
                  <c:v>15.043055520000001</c:v>
                </c:pt>
                <c:pt idx="10833">
                  <c:v>15.04444728</c:v>
                </c:pt>
                <c:pt idx="10834">
                  <c:v>15.04583616</c:v>
                </c:pt>
                <c:pt idx="10835">
                  <c:v>15.047222399999999</c:v>
                </c:pt>
                <c:pt idx="10836">
                  <c:v>15.048613919999999</c:v>
                </c:pt>
                <c:pt idx="10837">
                  <c:v>15.049991759999999</c:v>
                </c:pt>
                <c:pt idx="10838">
                  <c:v>15.051380640000001</c:v>
                </c:pt>
                <c:pt idx="10839">
                  <c:v>15.052769520000009</c:v>
                </c:pt>
                <c:pt idx="10840">
                  <c:v>15.054158399999999</c:v>
                </c:pt>
                <c:pt idx="10841">
                  <c:v>15.055547280000011</c:v>
                </c:pt>
                <c:pt idx="10842">
                  <c:v>15.056936160000006</c:v>
                </c:pt>
                <c:pt idx="10843">
                  <c:v>15.05833896</c:v>
                </c:pt>
                <c:pt idx="10844">
                  <c:v>15.059727840000004</c:v>
                </c:pt>
                <c:pt idx="10845">
                  <c:v>15.0611028</c:v>
                </c:pt>
                <c:pt idx="10846">
                  <c:v>15.062491680000004</c:v>
                </c:pt>
                <c:pt idx="10847">
                  <c:v>15.063894480000002</c:v>
                </c:pt>
                <c:pt idx="10848">
                  <c:v>15.065283360000002</c:v>
                </c:pt>
                <c:pt idx="10849">
                  <c:v>15.066658320000002</c:v>
                </c:pt>
                <c:pt idx="10850">
                  <c:v>15.068061119999999</c:v>
                </c:pt>
                <c:pt idx="10851">
                  <c:v>15.069450000000009</c:v>
                </c:pt>
                <c:pt idx="10852">
                  <c:v>15.07083888</c:v>
                </c:pt>
                <c:pt idx="10853">
                  <c:v>15.072227760000001</c:v>
                </c:pt>
                <c:pt idx="10854">
                  <c:v>15.073616640000004</c:v>
                </c:pt>
                <c:pt idx="10855">
                  <c:v>15.075005520000008</c:v>
                </c:pt>
                <c:pt idx="10856">
                  <c:v>15.076380720000001</c:v>
                </c:pt>
                <c:pt idx="10857">
                  <c:v>15.077772240000002</c:v>
                </c:pt>
                <c:pt idx="10858">
                  <c:v>15.079136160000004</c:v>
                </c:pt>
                <c:pt idx="10859">
                  <c:v>15.080552880000004</c:v>
                </c:pt>
                <c:pt idx="10860">
                  <c:v>15.081941759999999</c:v>
                </c:pt>
                <c:pt idx="10861">
                  <c:v>15.083330640000002</c:v>
                </c:pt>
                <c:pt idx="10862">
                  <c:v>15.08471952</c:v>
                </c:pt>
                <c:pt idx="10863">
                  <c:v>15.086111280000001</c:v>
                </c:pt>
                <c:pt idx="10864">
                  <c:v>15.087500160000001</c:v>
                </c:pt>
                <c:pt idx="10865">
                  <c:v>15.088889040000002</c:v>
                </c:pt>
                <c:pt idx="10866">
                  <c:v>15.090277919999998</c:v>
                </c:pt>
                <c:pt idx="10867">
                  <c:v>15.0916668</c:v>
                </c:pt>
                <c:pt idx="10868">
                  <c:v>15.093055680000001</c:v>
                </c:pt>
                <c:pt idx="10869">
                  <c:v>15.094444560000008</c:v>
                </c:pt>
                <c:pt idx="10870">
                  <c:v>15.095833440000002</c:v>
                </c:pt>
                <c:pt idx="10871">
                  <c:v>15.09722232</c:v>
                </c:pt>
                <c:pt idx="10872">
                  <c:v>15.098611200000001</c:v>
                </c:pt>
                <c:pt idx="10873">
                  <c:v>15.100000080000001</c:v>
                </c:pt>
                <c:pt idx="10874">
                  <c:v>15.101388959999998</c:v>
                </c:pt>
                <c:pt idx="10875">
                  <c:v>15.102777840000002</c:v>
                </c:pt>
                <c:pt idx="10876">
                  <c:v>15.104166719999998</c:v>
                </c:pt>
                <c:pt idx="10877">
                  <c:v>15.105555600000002</c:v>
                </c:pt>
                <c:pt idx="10878">
                  <c:v>15.106944480000001</c:v>
                </c:pt>
                <c:pt idx="10879">
                  <c:v>15.108333359999998</c:v>
                </c:pt>
                <c:pt idx="10880">
                  <c:v>15.10972224</c:v>
                </c:pt>
                <c:pt idx="10881">
                  <c:v>15.111111119999997</c:v>
                </c:pt>
                <c:pt idx="10882">
                  <c:v>15.112500000000002</c:v>
                </c:pt>
                <c:pt idx="10883">
                  <c:v>15.113888880000001</c:v>
                </c:pt>
                <c:pt idx="10884">
                  <c:v>15.115280640000002</c:v>
                </c:pt>
                <c:pt idx="10885">
                  <c:v>15.116669520000002</c:v>
                </c:pt>
                <c:pt idx="10886">
                  <c:v>15.118058399999999</c:v>
                </c:pt>
                <c:pt idx="10887">
                  <c:v>15.119447280000006</c:v>
                </c:pt>
                <c:pt idx="10888">
                  <c:v>15.120836160000001</c:v>
                </c:pt>
                <c:pt idx="10889">
                  <c:v>15.122225039999998</c:v>
                </c:pt>
                <c:pt idx="10890">
                  <c:v>15.12361392</c:v>
                </c:pt>
                <c:pt idx="10891">
                  <c:v>15.124991759999997</c:v>
                </c:pt>
                <c:pt idx="10892">
                  <c:v>15.126380640000001</c:v>
                </c:pt>
                <c:pt idx="10893">
                  <c:v>15.127769520000001</c:v>
                </c:pt>
                <c:pt idx="10894">
                  <c:v>15.129158399999998</c:v>
                </c:pt>
                <c:pt idx="10895">
                  <c:v>15.130561200000001</c:v>
                </c:pt>
                <c:pt idx="10896">
                  <c:v>15.131947200000003</c:v>
                </c:pt>
                <c:pt idx="10897">
                  <c:v>15.133336080000001</c:v>
                </c:pt>
                <c:pt idx="10898">
                  <c:v>15.134724959999998</c:v>
                </c:pt>
                <c:pt idx="10899">
                  <c:v>15.136114079999999</c:v>
                </c:pt>
                <c:pt idx="10900">
                  <c:v>15.137502960000003</c:v>
                </c:pt>
                <c:pt idx="10901">
                  <c:v>15.138891839999999</c:v>
                </c:pt>
                <c:pt idx="10902">
                  <c:v>15.14028072</c:v>
                </c:pt>
                <c:pt idx="10903">
                  <c:v>15.1416696</c:v>
                </c:pt>
                <c:pt idx="10904">
                  <c:v>15.143058479999999</c:v>
                </c:pt>
                <c:pt idx="10905">
                  <c:v>15.144447360000001</c:v>
                </c:pt>
                <c:pt idx="10906">
                  <c:v>15.145836240000008</c:v>
                </c:pt>
                <c:pt idx="10907">
                  <c:v>15.147225119999998</c:v>
                </c:pt>
                <c:pt idx="10908">
                  <c:v>15.148613999999998</c:v>
                </c:pt>
                <c:pt idx="10909">
                  <c:v>15.150002880000002</c:v>
                </c:pt>
                <c:pt idx="10910">
                  <c:v>15.151391759999999</c:v>
                </c:pt>
                <c:pt idx="10911">
                  <c:v>15.152780640000008</c:v>
                </c:pt>
                <c:pt idx="10912">
                  <c:v>15.154169520000002</c:v>
                </c:pt>
                <c:pt idx="10913">
                  <c:v>15.155555520000007</c:v>
                </c:pt>
                <c:pt idx="10914">
                  <c:v>15.156944640000004</c:v>
                </c:pt>
                <c:pt idx="10915">
                  <c:v>15.158333520000001</c:v>
                </c:pt>
                <c:pt idx="10916">
                  <c:v>15.159722400000001</c:v>
                </c:pt>
                <c:pt idx="10917">
                  <c:v>15.161113919999998</c:v>
                </c:pt>
                <c:pt idx="10918">
                  <c:v>15.16250016</c:v>
                </c:pt>
                <c:pt idx="10919">
                  <c:v>15.163889040000004</c:v>
                </c:pt>
                <c:pt idx="10920">
                  <c:v>15.165277920000001</c:v>
                </c:pt>
                <c:pt idx="10921">
                  <c:v>15.166666800000009</c:v>
                </c:pt>
                <c:pt idx="10922">
                  <c:v>15.16805832</c:v>
                </c:pt>
                <c:pt idx="10923">
                  <c:v>15.169447200000008</c:v>
                </c:pt>
                <c:pt idx="10924">
                  <c:v>15.170836080000004</c:v>
                </c:pt>
                <c:pt idx="10925">
                  <c:v>15.172224960000001</c:v>
                </c:pt>
                <c:pt idx="10926">
                  <c:v>15.17361408</c:v>
                </c:pt>
                <c:pt idx="10927">
                  <c:v>15.175005600000002</c:v>
                </c:pt>
                <c:pt idx="10928">
                  <c:v>15.176383439999999</c:v>
                </c:pt>
                <c:pt idx="10929">
                  <c:v>15.177772320000001</c:v>
                </c:pt>
                <c:pt idx="10930">
                  <c:v>15.179161200000001</c:v>
                </c:pt>
                <c:pt idx="10931">
                  <c:v>15.180550080000002</c:v>
                </c:pt>
                <c:pt idx="10932">
                  <c:v>15.18193896</c:v>
                </c:pt>
                <c:pt idx="10933">
                  <c:v>15.18332784</c:v>
                </c:pt>
                <c:pt idx="10934">
                  <c:v>15.184716720000001</c:v>
                </c:pt>
                <c:pt idx="10935">
                  <c:v>15.186105600000001</c:v>
                </c:pt>
                <c:pt idx="10936">
                  <c:v>15.187494480000002</c:v>
                </c:pt>
                <c:pt idx="10937">
                  <c:v>15.188883359999998</c:v>
                </c:pt>
                <c:pt idx="10938">
                  <c:v>15.190269600000001</c:v>
                </c:pt>
                <c:pt idx="10939">
                  <c:v>15.191658479999999</c:v>
                </c:pt>
                <c:pt idx="10940">
                  <c:v>15.193047360000001</c:v>
                </c:pt>
                <c:pt idx="10941">
                  <c:v>15.19443888</c:v>
                </c:pt>
                <c:pt idx="10942">
                  <c:v>15.19582776</c:v>
                </c:pt>
                <c:pt idx="10943">
                  <c:v>15.197216640000001</c:v>
                </c:pt>
                <c:pt idx="10944">
                  <c:v>15.198605520000001</c:v>
                </c:pt>
                <c:pt idx="10945">
                  <c:v>15.19999464</c:v>
                </c:pt>
                <c:pt idx="10946">
                  <c:v>15.20138352</c:v>
                </c:pt>
                <c:pt idx="10947">
                  <c:v>15.202772400000001</c:v>
                </c:pt>
                <c:pt idx="10948">
                  <c:v>15.204161279999999</c:v>
                </c:pt>
                <c:pt idx="10949">
                  <c:v>15.205550160000001</c:v>
                </c:pt>
                <c:pt idx="10950">
                  <c:v>15.206939040000002</c:v>
                </c:pt>
                <c:pt idx="10951">
                  <c:v>15.208327919999999</c:v>
                </c:pt>
                <c:pt idx="10952">
                  <c:v>15.209719440000001</c:v>
                </c:pt>
                <c:pt idx="10953">
                  <c:v>15.211108319999999</c:v>
                </c:pt>
                <c:pt idx="10954">
                  <c:v>15.212500080000002</c:v>
                </c:pt>
                <c:pt idx="10955">
                  <c:v>15.213888959999998</c:v>
                </c:pt>
                <c:pt idx="10956">
                  <c:v>15.215277840000001</c:v>
                </c:pt>
                <c:pt idx="10957">
                  <c:v>15.216666720000001</c:v>
                </c:pt>
                <c:pt idx="10958">
                  <c:v>15.218055599999998</c:v>
                </c:pt>
                <c:pt idx="10959">
                  <c:v>15.219444480000002</c:v>
                </c:pt>
                <c:pt idx="10960">
                  <c:v>15.22083336</c:v>
                </c:pt>
                <c:pt idx="10961">
                  <c:v>15.222222240000001</c:v>
                </c:pt>
                <c:pt idx="10962">
                  <c:v>15.223611119999999</c:v>
                </c:pt>
                <c:pt idx="10963">
                  <c:v>15.225000000000001</c:v>
                </c:pt>
                <c:pt idx="10964">
                  <c:v>15.226388879999998</c:v>
                </c:pt>
                <c:pt idx="10965">
                  <c:v>15.227777759999999</c:v>
                </c:pt>
                <c:pt idx="10966">
                  <c:v>15.229169520000001</c:v>
                </c:pt>
                <c:pt idx="10967">
                  <c:v>15.230558399999998</c:v>
                </c:pt>
                <c:pt idx="10968">
                  <c:v>15.231944639999998</c:v>
                </c:pt>
                <c:pt idx="10969">
                  <c:v>15.23333616</c:v>
                </c:pt>
                <c:pt idx="10970">
                  <c:v>15.234725039999999</c:v>
                </c:pt>
                <c:pt idx="10971">
                  <c:v>15.236113919999999</c:v>
                </c:pt>
                <c:pt idx="10972">
                  <c:v>15.237491759999999</c:v>
                </c:pt>
                <c:pt idx="10973">
                  <c:v>15.238880639999998</c:v>
                </c:pt>
                <c:pt idx="10974">
                  <c:v>15.240269519999998</c:v>
                </c:pt>
                <c:pt idx="10975">
                  <c:v>15.241658399999999</c:v>
                </c:pt>
                <c:pt idx="10976">
                  <c:v>15.243047280000001</c:v>
                </c:pt>
                <c:pt idx="10977">
                  <c:v>15.244436160000001</c:v>
                </c:pt>
                <c:pt idx="10978">
                  <c:v>15.245825039999998</c:v>
                </c:pt>
                <c:pt idx="10979">
                  <c:v>15.247213919999997</c:v>
                </c:pt>
                <c:pt idx="10980">
                  <c:v>15.248602799999999</c:v>
                </c:pt>
                <c:pt idx="10981">
                  <c:v>15.249991679999999</c:v>
                </c:pt>
                <c:pt idx="10982">
                  <c:v>15.251394479999998</c:v>
                </c:pt>
                <c:pt idx="10983">
                  <c:v>15.252783360000002</c:v>
                </c:pt>
                <c:pt idx="10984">
                  <c:v>15.254158319999998</c:v>
                </c:pt>
                <c:pt idx="10985">
                  <c:v>15.255561120000001</c:v>
                </c:pt>
                <c:pt idx="10986">
                  <c:v>15.256950000000002</c:v>
                </c:pt>
                <c:pt idx="10987">
                  <c:v>15.258324959999999</c:v>
                </c:pt>
                <c:pt idx="10988">
                  <c:v>15.259714080000002</c:v>
                </c:pt>
                <c:pt idx="10989">
                  <c:v>15.261116640000001</c:v>
                </c:pt>
                <c:pt idx="10990">
                  <c:v>15.262491840000004</c:v>
                </c:pt>
                <c:pt idx="10991">
                  <c:v>15.26389464</c:v>
                </c:pt>
                <c:pt idx="10992">
                  <c:v>15.265266720000001</c:v>
                </c:pt>
                <c:pt idx="10993">
                  <c:v>15.266672400000001</c:v>
                </c:pt>
                <c:pt idx="10994">
                  <c:v>15.268061279999998</c:v>
                </c:pt>
                <c:pt idx="10995">
                  <c:v>15.269450160000002</c:v>
                </c:pt>
                <c:pt idx="10996">
                  <c:v>15.270836160000002</c:v>
                </c:pt>
                <c:pt idx="10997">
                  <c:v>15.272227920000001</c:v>
                </c:pt>
                <c:pt idx="10998">
                  <c:v>15.273616800000006</c:v>
                </c:pt>
                <c:pt idx="10999">
                  <c:v>15.275005680000001</c:v>
                </c:pt>
                <c:pt idx="11000">
                  <c:v>15.276394560000002</c:v>
                </c:pt>
                <c:pt idx="11001">
                  <c:v>15.27778344</c:v>
                </c:pt>
                <c:pt idx="11002">
                  <c:v>15.279158399999998</c:v>
                </c:pt>
                <c:pt idx="11003">
                  <c:v>15.28054728</c:v>
                </c:pt>
                <c:pt idx="11004">
                  <c:v>15.281936160000001</c:v>
                </c:pt>
                <c:pt idx="11005">
                  <c:v>15.283330560000001</c:v>
                </c:pt>
                <c:pt idx="11006">
                  <c:v>15.284719439999998</c:v>
                </c:pt>
                <c:pt idx="11007">
                  <c:v>15.28610832</c:v>
                </c:pt>
                <c:pt idx="11008">
                  <c:v>15.287497200000002</c:v>
                </c:pt>
                <c:pt idx="11009">
                  <c:v>15.288888959999998</c:v>
                </c:pt>
                <c:pt idx="11010">
                  <c:v>15.290277839999998</c:v>
                </c:pt>
                <c:pt idx="11011">
                  <c:v>15.291666719999998</c:v>
                </c:pt>
                <c:pt idx="11012">
                  <c:v>15.293055600000001</c:v>
                </c:pt>
                <c:pt idx="11013">
                  <c:v>15.294444480000001</c:v>
                </c:pt>
                <c:pt idx="11014">
                  <c:v>15.295833360000001</c:v>
                </c:pt>
                <c:pt idx="11015">
                  <c:v>15.29722224</c:v>
                </c:pt>
                <c:pt idx="11016">
                  <c:v>15.298611119999997</c:v>
                </c:pt>
                <c:pt idx="11017">
                  <c:v>15.3</c:v>
                </c:pt>
                <c:pt idx="11018">
                  <c:v>15.301388880000001</c:v>
                </c:pt>
                <c:pt idx="11019">
                  <c:v>15.302777760000001</c:v>
                </c:pt>
                <c:pt idx="11020">
                  <c:v>15.304166640000002</c:v>
                </c:pt>
                <c:pt idx="11021">
                  <c:v>15.305555520000011</c:v>
                </c:pt>
                <c:pt idx="11022">
                  <c:v>15.306944640000006</c:v>
                </c:pt>
                <c:pt idx="11023">
                  <c:v>15.308333520000001</c:v>
                </c:pt>
                <c:pt idx="11024">
                  <c:v>15.309722400000002</c:v>
                </c:pt>
                <c:pt idx="11025">
                  <c:v>15.311108399999998</c:v>
                </c:pt>
                <c:pt idx="11026">
                  <c:v>15.312500160000004</c:v>
                </c:pt>
                <c:pt idx="11027">
                  <c:v>15.313886160000004</c:v>
                </c:pt>
                <c:pt idx="11028">
                  <c:v>15.315277920000002</c:v>
                </c:pt>
                <c:pt idx="11029">
                  <c:v>15.316669440000002</c:v>
                </c:pt>
                <c:pt idx="11030">
                  <c:v>15.318058319999999</c:v>
                </c:pt>
                <c:pt idx="11031">
                  <c:v>15.319447200000015</c:v>
                </c:pt>
                <c:pt idx="11032">
                  <c:v>15.320836080000008</c:v>
                </c:pt>
                <c:pt idx="11033">
                  <c:v>15.322224960000002</c:v>
                </c:pt>
                <c:pt idx="11034">
                  <c:v>15.323614080000002</c:v>
                </c:pt>
                <c:pt idx="11035">
                  <c:v>15.325002960000004</c:v>
                </c:pt>
                <c:pt idx="11036">
                  <c:v>15.326391840000001</c:v>
                </c:pt>
                <c:pt idx="11037">
                  <c:v>15.32778072</c:v>
                </c:pt>
                <c:pt idx="11038">
                  <c:v>15.3291696</c:v>
                </c:pt>
                <c:pt idx="11039">
                  <c:v>15.330558480000001</c:v>
                </c:pt>
                <c:pt idx="11040">
                  <c:v>15.331947360000001</c:v>
                </c:pt>
                <c:pt idx="11041">
                  <c:v>15.333336240000008</c:v>
                </c:pt>
                <c:pt idx="11042">
                  <c:v>15.334725119999998</c:v>
                </c:pt>
                <c:pt idx="11043">
                  <c:v>15.33611664</c:v>
                </c:pt>
                <c:pt idx="11044">
                  <c:v>15.337505520000002</c:v>
                </c:pt>
                <c:pt idx="11045">
                  <c:v>15.338894640000001</c:v>
                </c:pt>
                <c:pt idx="11046">
                  <c:v>15.340283520000002</c:v>
                </c:pt>
                <c:pt idx="11047">
                  <c:v>15.3416724</c:v>
                </c:pt>
                <c:pt idx="11048">
                  <c:v>15.343061280000001</c:v>
                </c:pt>
                <c:pt idx="11049">
                  <c:v>15.344433360000002</c:v>
                </c:pt>
                <c:pt idx="11050">
                  <c:v>15.34582224</c:v>
                </c:pt>
                <c:pt idx="11051">
                  <c:v>15.347211119999999</c:v>
                </c:pt>
                <c:pt idx="11052">
                  <c:v>15.348600000000001</c:v>
                </c:pt>
                <c:pt idx="11053">
                  <c:v>15.349988880000002</c:v>
                </c:pt>
                <c:pt idx="11054">
                  <c:v>15.351377759999998</c:v>
                </c:pt>
                <c:pt idx="11055">
                  <c:v>15.352783440000008</c:v>
                </c:pt>
                <c:pt idx="11056">
                  <c:v>15.354161280000001</c:v>
                </c:pt>
                <c:pt idx="11057">
                  <c:v>15.355550160000009</c:v>
                </c:pt>
                <c:pt idx="11058">
                  <c:v>15.356939040000007</c:v>
                </c:pt>
                <c:pt idx="11059">
                  <c:v>15.358327920000001</c:v>
                </c:pt>
                <c:pt idx="11060">
                  <c:v>15.359716800000015</c:v>
                </c:pt>
                <c:pt idx="11061">
                  <c:v>15.361105680000001</c:v>
                </c:pt>
                <c:pt idx="11062">
                  <c:v>15.362494560000016</c:v>
                </c:pt>
                <c:pt idx="11063">
                  <c:v>15.363883440000002</c:v>
                </c:pt>
                <c:pt idx="11064">
                  <c:v>15.365272320000004</c:v>
                </c:pt>
                <c:pt idx="11065">
                  <c:v>15.366661200000006</c:v>
                </c:pt>
                <c:pt idx="11066">
                  <c:v>15.368050080000002</c:v>
                </c:pt>
                <c:pt idx="11067">
                  <c:v>15.369438960000007</c:v>
                </c:pt>
                <c:pt idx="11068">
                  <c:v>15.37082784</c:v>
                </c:pt>
                <c:pt idx="11069">
                  <c:v>15.372216720000004</c:v>
                </c:pt>
                <c:pt idx="11070">
                  <c:v>15.373605600000008</c:v>
                </c:pt>
                <c:pt idx="11071">
                  <c:v>15.374994480000002</c:v>
                </c:pt>
                <c:pt idx="11072">
                  <c:v>15.376383360000002</c:v>
                </c:pt>
                <c:pt idx="11073">
                  <c:v>15.377769600000002</c:v>
                </c:pt>
                <c:pt idx="11074">
                  <c:v>15.379158480000001</c:v>
                </c:pt>
                <c:pt idx="11075">
                  <c:v>15.380547360000008</c:v>
                </c:pt>
                <c:pt idx="11076">
                  <c:v>15.38193888</c:v>
                </c:pt>
                <c:pt idx="11077">
                  <c:v>15.383325119999999</c:v>
                </c:pt>
                <c:pt idx="11078">
                  <c:v>15.384714000000002</c:v>
                </c:pt>
                <c:pt idx="11079">
                  <c:v>15.386105520000006</c:v>
                </c:pt>
                <c:pt idx="11080">
                  <c:v>15.387494640000007</c:v>
                </c:pt>
                <c:pt idx="11081">
                  <c:v>15.38888352</c:v>
                </c:pt>
                <c:pt idx="11082">
                  <c:v>15.390272400000001</c:v>
                </c:pt>
                <c:pt idx="11083">
                  <c:v>15.391661280000001</c:v>
                </c:pt>
                <c:pt idx="11084">
                  <c:v>15.393050160000001</c:v>
                </c:pt>
                <c:pt idx="11085">
                  <c:v>15.394439040000009</c:v>
                </c:pt>
                <c:pt idx="11086">
                  <c:v>15.395827920000002</c:v>
                </c:pt>
                <c:pt idx="11087">
                  <c:v>15.397216800000002</c:v>
                </c:pt>
                <c:pt idx="11088">
                  <c:v>15.398608320000001</c:v>
                </c:pt>
                <c:pt idx="11089">
                  <c:v>15.400000080000002</c:v>
                </c:pt>
                <c:pt idx="11090">
                  <c:v>15.401388959999998</c:v>
                </c:pt>
                <c:pt idx="11091">
                  <c:v>15.402777840000002</c:v>
                </c:pt>
                <c:pt idx="11092">
                  <c:v>15.404166720000001</c:v>
                </c:pt>
                <c:pt idx="11093">
                  <c:v>15.405555600000008</c:v>
                </c:pt>
                <c:pt idx="11094">
                  <c:v>15.406944480000002</c:v>
                </c:pt>
                <c:pt idx="11095">
                  <c:v>15.40833336</c:v>
                </c:pt>
                <c:pt idx="11096">
                  <c:v>15.409722240000002</c:v>
                </c:pt>
                <c:pt idx="11097">
                  <c:v>15.411111119999999</c:v>
                </c:pt>
                <c:pt idx="11098">
                  <c:v>15.412500000000009</c:v>
                </c:pt>
                <c:pt idx="11099">
                  <c:v>15.413888880000002</c:v>
                </c:pt>
                <c:pt idx="11100">
                  <c:v>15.41527512</c:v>
                </c:pt>
                <c:pt idx="11101">
                  <c:v>15.416666640000004</c:v>
                </c:pt>
                <c:pt idx="11102">
                  <c:v>15.418055520000001</c:v>
                </c:pt>
                <c:pt idx="11103">
                  <c:v>15.419441760000002</c:v>
                </c:pt>
                <c:pt idx="11104">
                  <c:v>15.420833520000002</c:v>
                </c:pt>
                <c:pt idx="11105">
                  <c:v>15.422222400000001</c:v>
                </c:pt>
                <c:pt idx="11106">
                  <c:v>15.423608400000001</c:v>
                </c:pt>
                <c:pt idx="11107">
                  <c:v>15.424997280000001</c:v>
                </c:pt>
                <c:pt idx="11108">
                  <c:v>15.42638904</c:v>
                </c:pt>
                <c:pt idx="11109">
                  <c:v>15.42777792</c:v>
                </c:pt>
                <c:pt idx="11110">
                  <c:v>15.429166800000004</c:v>
                </c:pt>
                <c:pt idx="11111">
                  <c:v>15.430555680000001</c:v>
                </c:pt>
                <c:pt idx="11112">
                  <c:v>15.431944560000002</c:v>
                </c:pt>
                <c:pt idx="11113">
                  <c:v>15.433325039999998</c:v>
                </c:pt>
                <c:pt idx="11114">
                  <c:v>15.43471392</c:v>
                </c:pt>
                <c:pt idx="11115">
                  <c:v>15.436116720000001</c:v>
                </c:pt>
                <c:pt idx="11116">
                  <c:v>15.437491680000001</c:v>
                </c:pt>
                <c:pt idx="11117">
                  <c:v>15.438894479999998</c:v>
                </c:pt>
                <c:pt idx="11118">
                  <c:v>15.440269439999998</c:v>
                </c:pt>
                <c:pt idx="11119">
                  <c:v>15.441658319999998</c:v>
                </c:pt>
                <c:pt idx="11120">
                  <c:v>15.443061119999999</c:v>
                </c:pt>
                <c:pt idx="11121">
                  <c:v>15.444450000000002</c:v>
                </c:pt>
                <c:pt idx="11122">
                  <c:v>15.445824960000001</c:v>
                </c:pt>
                <c:pt idx="11123">
                  <c:v>15.447214079999998</c:v>
                </c:pt>
                <c:pt idx="11124">
                  <c:v>15.448602960000001</c:v>
                </c:pt>
                <c:pt idx="11125">
                  <c:v>15.449991840000001</c:v>
                </c:pt>
                <c:pt idx="11126">
                  <c:v>15.451380720000001</c:v>
                </c:pt>
                <c:pt idx="11127">
                  <c:v>15.452769600000007</c:v>
                </c:pt>
                <c:pt idx="11128">
                  <c:v>15.45415848</c:v>
                </c:pt>
                <c:pt idx="11129">
                  <c:v>15.455550000000011</c:v>
                </c:pt>
                <c:pt idx="11130">
                  <c:v>15.456938880000004</c:v>
                </c:pt>
                <c:pt idx="11131">
                  <c:v>15.458327759999998</c:v>
                </c:pt>
                <c:pt idx="11132">
                  <c:v>15.459716640000009</c:v>
                </c:pt>
                <c:pt idx="11133">
                  <c:v>15.461102880000002</c:v>
                </c:pt>
                <c:pt idx="11134">
                  <c:v>15.462491760000002</c:v>
                </c:pt>
                <c:pt idx="11135">
                  <c:v>15.463883520000008</c:v>
                </c:pt>
                <c:pt idx="11136">
                  <c:v>15.465275040000002</c:v>
                </c:pt>
                <c:pt idx="11137">
                  <c:v>15.466663920000002</c:v>
                </c:pt>
                <c:pt idx="11138">
                  <c:v>15.468052800000002</c:v>
                </c:pt>
                <c:pt idx="11139">
                  <c:v>15.469441680000006</c:v>
                </c:pt>
                <c:pt idx="11140">
                  <c:v>15.470830560000008</c:v>
                </c:pt>
                <c:pt idx="11141">
                  <c:v>15.472219440000002</c:v>
                </c:pt>
                <c:pt idx="11142">
                  <c:v>15.47360832</c:v>
                </c:pt>
                <c:pt idx="11143">
                  <c:v>15.474997200000002</c:v>
                </c:pt>
                <c:pt idx="11144">
                  <c:v>15.476388960000001</c:v>
                </c:pt>
                <c:pt idx="11145">
                  <c:v>15.477777840000002</c:v>
                </c:pt>
                <c:pt idx="11146">
                  <c:v>15.479166720000002</c:v>
                </c:pt>
                <c:pt idx="11147">
                  <c:v>15.480555600000002</c:v>
                </c:pt>
                <c:pt idx="11148">
                  <c:v>15.481944480000001</c:v>
                </c:pt>
                <c:pt idx="11149">
                  <c:v>15.483333360000001</c:v>
                </c:pt>
                <c:pt idx="11150">
                  <c:v>15.48472224</c:v>
                </c:pt>
                <c:pt idx="11151">
                  <c:v>15.48611112</c:v>
                </c:pt>
                <c:pt idx="11152">
                  <c:v>15.487500000000002</c:v>
                </c:pt>
                <c:pt idx="11153">
                  <c:v>15.488888880000001</c:v>
                </c:pt>
                <c:pt idx="11154">
                  <c:v>15.490277759999998</c:v>
                </c:pt>
                <c:pt idx="11155">
                  <c:v>15.491666640000002</c:v>
                </c:pt>
                <c:pt idx="11156">
                  <c:v>15.493055520000002</c:v>
                </c:pt>
                <c:pt idx="11157">
                  <c:v>15.494444640000006</c:v>
                </c:pt>
                <c:pt idx="11158">
                  <c:v>15.495833520000009</c:v>
                </c:pt>
                <c:pt idx="11159">
                  <c:v>15.497222399999998</c:v>
                </c:pt>
                <c:pt idx="11160">
                  <c:v>15.498611279999999</c:v>
                </c:pt>
                <c:pt idx="11161">
                  <c:v>15.500000160000001</c:v>
                </c:pt>
                <c:pt idx="11162">
                  <c:v>15.501391679999999</c:v>
                </c:pt>
                <c:pt idx="11163">
                  <c:v>15.502780560000009</c:v>
                </c:pt>
                <c:pt idx="11164">
                  <c:v>15.504169439999998</c:v>
                </c:pt>
                <c:pt idx="11165">
                  <c:v>15.505558320000002</c:v>
                </c:pt>
                <c:pt idx="11166">
                  <c:v>15.506947200000004</c:v>
                </c:pt>
                <c:pt idx="11167">
                  <c:v>15.508336080000001</c:v>
                </c:pt>
                <c:pt idx="11168">
                  <c:v>15.509724960000002</c:v>
                </c:pt>
                <c:pt idx="11169">
                  <c:v>15.511114079999999</c:v>
                </c:pt>
                <c:pt idx="11170">
                  <c:v>15.512502960000004</c:v>
                </c:pt>
                <c:pt idx="11171">
                  <c:v>15.513891840000001</c:v>
                </c:pt>
                <c:pt idx="11172">
                  <c:v>15.51528072</c:v>
                </c:pt>
                <c:pt idx="11173">
                  <c:v>15.5166696</c:v>
                </c:pt>
                <c:pt idx="11174">
                  <c:v>15.518058479999999</c:v>
                </c:pt>
                <c:pt idx="11175">
                  <c:v>15.519450000000004</c:v>
                </c:pt>
                <c:pt idx="11176">
                  <c:v>15.520824960000001</c:v>
                </c:pt>
                <c:pt idx="11177">
                  <c:v>15.522227759999998</c:v>
                </c:pt>
                <c:pt idx="11178">
                  <c:v>15.523614000000002</c:v>
                </c:pt>
                <c:pt idx="11179">
                  <c:v>15.525002880000002</c:v>
                </c:pt>
                <c:pt idx="11180">
                  <c:v>15.526391759999999</c:v>
                </c:pt>
                <c:pt idx="11181">
                  <c:v>15.527780640000001</c:v>
                </c:pt>
                <c:pt idx="11182">
                  <c:v>15.529169520000002</c:v>
                </c:pt>
                <c:pt idx="11183">
                  <c:v>15.5305584</c:v>
                </c:pt>
                <c:pt idx="11184">
                  <c:v>15.531950159999999</c:v>
                </c:pt>
                <c:pt idx="11185">
                  <c:v>15.533327759999999</c:v>
                </c:pt>
                <c:pt idx="11186">
                  <c:v>15.534716640000001</c:v>
                </c:pt>
                <c:pt idx="11187">
                  <c:v>15.536105520000001</c:v>
                </c:pt>
                <c:pt idx="11188">
                  <c:v>15.537494640000002</c:v>
                </c:pt>
                <c:pt idx="11189">
                  <c:v>15.538883520000001</c:v>
                </c:pt>
                <c:pt idx="11190">
                  <c:v>15.540272399999999</c:v>
                </c:pt>
                <c:pt idx="11191">
                  <c:v>15.541661279999998</c:v>
                </c:pt>
                <c:pt idx="11192">
                  <c:v>15.543050159999998</c:v>
                </c:pt>
                <c:pt idx="11193">
                  <c:v>15.54443904</c:v>
                </c:pt>
                <c:pt idx="11194">
                  <c:v>15.545827920000001</c:v>
                </c:pt>
                <c:pt idx="11195">
                  <c:v>15.547216800000001</c:v>
                </c:pt>
                <c:pt idx="11196">
                  <c:v>15.548605679999998</c:v>
                </c:pt>
                <c:pt idx="11197">
                  <c:v>15.549994560000002</c:v>
                </c:pt>
                <c:pt idx="11198">
                  <c:v>15.551383439999999</c:v>
                </c:pt>
                <c:pt idx="11199">
                  <c:v>15.552772320000004</c:v>
                </c:pt>
                <c:pt idx="11200">
                  <c:v>15.554161200000001</c:v>
                </c:pt>
                <c:pt idx="11201">
                  <c:v>15.555550080000009</c:v>
                </c:pt>
                <c:pt idx="11202">
                  <c:v>15.55693896</c:v>
                </c:pt>
                <c:pt idx="11203">
                  <c:v>15.55832784</c:v>
                </c:pt>
                <c:pt idx="11204">
                  <c:v>15.559716720000004</c:v>
                </c:pt>
                <c:pt idx="11205">
                  <c:v>15.561105600000001</c:v>
                </c:pt>
                <c:pt idx="11206">
                  <c:v>15.562491840000009</c:v>
                </c:pt>
                <c:pt idx="11207">
                  <c:v>15.563883360000002</c:v>
                </c:pt>
                <c:pt idx="11208">
                  <c:v>15.565272240000002</c:v>
                </c:pt>
                <c:pt idx="11209">
                  <c:v>15.566661120000003</c:v>
                </c:pt>
                <c:pt idx="11210">
                  <c:v>15.568050000000001</c:v>
                </c:pt>
                <c:pt idx="11211">
                  <c:v>15.569438880000007</c:v>
                </c:pt>
                <c:pt idx="11212">
                  <c:v>15.570825119999999</c:v>
                </c:pt>
                <c:pt idx="11213">
                  <c:v>15.572216640000002</c:v>
                </c:pt>
                <c:pt idx="11214">
                  <c:v>15.573608400000001</c:v>
                </c:pt>
                <c:pt idx="11215">
                  <c:v>15.575000160000002</c:v>
                </c:pt>
                <c:pt idx="11216">
                  <c:v>15.576389040000002</c:v>
                </c:pt>
                <c:pt idx="11217">
                  <c:v>15.577777920000003</c:v>
                </c:pt>
                <c:pt idx="11218">
                  <c:v>15.579166800000008</c:v>
                </c:pt>
                <c:pt idx="11219">
                  <c:v>15.580555680000002</c:v>
                </c:pt>
                <c:pt idx="11220">
                  <c:v>15.58194456</c:v>
                </c:pt>
                <c:pt idx="11221">
                  <c:v>15.583333440000001</c:v>
                </c:pt>
                <c:pt idx="11222">
                  <c:v>15.584722320000001</c:v>
                </c:pt>
                <c:pt idx="11223">
                  <c:v>15.586111200000001</c:v>
                </c:pt>
                <c:pt idx="11224">
                  <c:v>15.587500080000002</c:v>
                </c:pt>
                <c:pt idx="11225">
                  <c:v>15.588888959999998</c:v>
                </c:pt>
                <c:pt idx="11226">
                  <c:v>15.590277840000001</c:v>
                </c:pt>
                <c:pt idx="11227">
                  <c:v>15.591666720000001</c:v>
                </c:pt>
                <c:pt idx="11228">
                  <c:v>15.593055600000001</c:v>
                </c:pt>
                <c:pt idx="11229">
                  <c:v>15.594444480000002</c:v>
                </c:pt>
                <c:pt idx="11230">
                  <c:v>15.595836240000011</c:v>
                </c:pt>
                <c:pt idx="11231">
                  <c:v>15.597222240000001</c:v>
                </c:pt>
                <c:pt idx="11232">
                  <c:v>15.598611119999999</c:v>
                </c:pt>
                <c:pt idx="11233">
                  <c:v>15.600002880000002</c:v>
                </c:pt>
                <c:pt idx="11234">
                  <c:v>15.601388879999998</c:v>
                </c:pt>
                <c:pt idx="11235">
                  <c:v>15.602777759999999</c:v>
                </c:pt>
                <c:pt idx="11236">
                  <c:v>15.604166640000001</c:v>
                </c:pt>
                <c:pt idx="11237">
                  <c:v>15.605555520000006</c:v>
                </c:pt>
                <c:pt idx="11238">
                  <c:v>15.606944640000002</c:v>
                </c:pt>
                <c:pt idx="11239">
                  <c:v>15.608333519999999</c:v>
                </c:pt>
                <c:pt idx="11240">
                  <c:v>15.609722400000001</c:v>
                </c:pt>
                <c:pt idx="11241">
                  <c:v>15.611111279999999</c:v>
                </c:pt>
                <c:pt idx="11242">
                  <c:v>15.612502800000009</c:v>
                </c:pt>
                <c:pt idx="11243">
                  <c:v>15.613880640000001</c:v>
                </c:pt>
                <c:pt idx="11244">
                  <c:v>15.615269520000002</c:v>
                </c:pt>
                <c:pt idx="11245">
                  <c:v>15.616658399999999</c:v>
                </c:pt>
                <c:pt idx="11246">
                  <c:v>15.618047280000001</c:v>
                </c:pt>
                <c:pt idx="11247">
                  <c:v>15.619436160000006</c:v>
                </c:pt>
                <c:pt idx="11248">
                  <c:v>15.620825039999998</c:v>
                </c:pt>
                <c:pt idx="11249">
                  <c:v>15.62221392</c:v>
                </c:pt>
                <c:pt idx="11250">
                  <c:v>15.6236028</c:v>
                </c:pt>
                <c:pt idx="11251">
                  <c:v>15.624991679999999</c:v>
                </c:pt>
                <c:pt idx="11252">
                  <c:v>15.626380560000001</c:v>
                </c:pt>
                <c:pt idx="11253">
                  <c:v>15.627769439999998</c:v>
                </c:pt>
                <c:pt idx="11254">
                  <c:v>15.629172240000003</c:v>
                </c:pt>
                <c:pt idx="11255">
                  <c:v>15.630547200000002</c:v>
                </c:pt>
                <c:pt idx="11256">
                  <c:v>15.631936080000003</c:v>
                </c:pt>
                <c:pt idx="11257">
                  <c:v>15.633327839999998</c:v>
                </c:pt>
                <c:pt idx="11258">
                  <c:v>15.634716719999998</c:v>
                </c:pt>
                <c:pt idx="11259">
                  <c:v>15.6361056</c:v>
                </c:pt>
                <c:pt idx="11260">
                  <c:v>15.637494480000001</c:v>
                </c:pt>
                <c:pt idx="11261">
                  <c:v>15.638883359999999</c:v>
                </c:pt>
                <c:pt idx="11262">
                  <c:v>15.640272239999998</c:v>
                </c:pt>
                <c:pt idx="11263">
                  <c:v>15.641661119999998</c:v>
                </c:pt>
                <c:pt idx="11264">
                  <c:v>15.643050000000001</c:v>
                </c:pt>
                <c:pt idx="11265">
                  <c:v>15.644438880000001</c:v>
                </c:pt>
                <c:pt idx="11266">
                  <c:v>15.645827759999998</c:v>
                </c:pt>
                <c:pt idx="11267">
                  <c:v>15.647216639999998</c:v>
                </c:pt>
                <c:pt idx="11268">
                  <c:v>15.648605519999998</c:v>
                </c:pt>
                <c:pt idx="11269">
                  <c:v>15.649997280000001</c:v>
                </c:pt>
                <c:pt idx="11270">
                  <c:v>15.651386160000001</c:v>
                </c:pt>
                <c:pt idx="11271">
                  <c:v>15.652775040000002</c:v>
                </c:pt>
                <c:pt idx="11272">
                  <c:v>15.654163919999998</c:v>
                </c:pt>
                <c:pt idx="11273">
                  <c:v>15.655552800000011</c:v>
                </c:pt>
                <c:pt idx="11274">
                  <c:v>15.656941680000003</c:v>
                </c:pt>
                <c:pt idx="11275">
                  <c:v>15.658330560000003</c:v>
                </c:pt>
                <c:pt idx="11276">
                  <c:v>15.659719440000002</c:v>
                </c:pt>
                <c:pt idx="11277">
                  <c:v>15.661108319999999</c:v>
                </c:pt>
                <c:pt idx="11278">
                  <c:v>15.662497200000011</c:v>
                </c:pt>
                <c:pt idx="11279">
                  <c:v>15.663886080000006</c:v>
                </c:pt>
                <c:pt idx="11280">
                  <c:v>15.665274960000001</c:v>
                </c:pt>
                <c:pt idx="11281">
                  <c:v>15.666664080000002</c:v>
                </c:pt>
                <c:pt idx="11282">
                  <c:v>15.668052960000001</c:v>
                </c:pt>
                <c:pt idx="11283">
                  <c:v>15.669441840000006</c:v>
                </c:pt>
                <c:pt idx="11284">
                  <c:v>15.670830720000001</c:v>
                </c:pt>
                <c:pt idx="11285">
                  <c:v>15.672219600000002</c:v>
                </c:pt>
                <c:pt idx="11286">
                  <c:v>15.673608479999999</c:v>
                </c:pt>
                <c:pt idx="11287">
                  <c:v>15.674997360000003</c:v>
                </c:pt>
                <c:pt idx="11288">
                  <c:v>15.676386240000006</c:v>
                </c:pt>
                <c:pt idx="11289">
                  <c:v>15.677775119999998</c:v>
                </c:pt>
                <c:pt idx="11290">
                  <c:v>15.67916112</c:v>
                </c:pt>
                <c:pt idx="11291">
                  <c:v>15.680550000000002</c:v>
                </c:pt>
                <c:pt idx="11292">
                  <c:v>15.681938880000001</c:v>
                </c:pt>
                <c:pt idx="11293">
                  <c:v>15.683327759999999</c:v>
                </c:pt>
                <c:pt idx="11294">
                  <c:v>15.684716640000001</c:v>
                </c:pt>
                <c:pt idx="11295">
                  <c:v>15.686108399999998</c:v>
                </c:pt>
                <c:pt idx="11296">
                  <c:v>15.687497280000002</c:v>
                </c:pt>
                <c:pt idx="11297">
                  <c:v>15.688886160000003</c:v>
                </c:pt>
                <c:pt idx="11298">
                  <c:v>15.690275039999998</c:v>
                </c:pt>
                <c:pt idx="11299">
                  <c:v>15.691663919999998</c:v>
                </c:pt>
                <c:pt idx="11300">
                  <c:v>15.693052800000002</c:v>
                </c:pt>
                <c:pt idx="11301">
                  <c:v>15.694441680000001</c:v>
                </c:pt>
                <c:pt idx="11302">
                  <c:v>15.69583608000001</c:v>
                </c:pt>
                <c:pt idx="11303">
                  <c:v>15.697224959999998</c:v>
                </c:pt>
                <c:pt idx="11304">
                  <c:v>15.698614079999999</c:v>
                </c:pt>
                <c:pt idx="11305">
                  <c:v>15.700002960000003</c:v>
                </c:pt>
                <c:pt idx="11306">
                  <c:v>15.701391839999999</c:v>
                </c:pt>
                <c:pt idx="11307">
                  <c:v>15.702780720000002</c:v>
                </c:pt>
                <c:pt idx="11308">
                  <c:v>15.704169599999998</c:v>
                </c:pt>
                <c:pt idx="11309">
                  <c:v>15.705558480000001</c:v>
                </c:pt>
                <c:pt idx="11310">
                  <c:v>15.706950000000001</c:v>
                </c:pt>
                <c:pt idx="11311">
                  <c:v>15.708338879999999</c:v>
                </c:pt>
                <c:pt idx="11312">
                  <c:v>15.709714080000003</c:v>
                </c:pt>
                <c:pt idx="11313">
                  <c:v>15.711102959999998</c:v>
                </c:pt>
                <c:pt idx="11314">
                  <c:v>15.712502880000002</c:v>
                </c:pt>
                <c:pt idx="11315">
                  <c:v>15.713891759999999</c:v>
                </c:pt>
                <c:pt idx="11316">
                  <c:v>15.715280640000003</c:v>
                </c:pt>
                <c:pt idx="11317">
                  <c:v>15.716669520000002</c:v>
                </c:pt>
                <c:pt idx="11318">
                  <c:v>15.718058399999999</c:v>
                </c:pt>
                <c:pt idx="11319">
                  <c:v>15.719447280000002</c:v>
                </c:pt>
                <c:pt idx="11320">
                  <c:v>15.720836160000003</c:v>
                </c:pt>
                <c:pt idx="11321">
                  <c:v>15.722214000000001</c:v>
                </c:pt>
                <c:pt idx="11322">
                  <c:v>15.723605520000003</c:v>
                </c:pt>
                <c:pt idx="11323">
                  <c:v>15.724994639999998</c:v>
                </c:pt>
                <c:pt idx="11324">
                  <c:v>15.726383520000001</c:v>
                </c:pt>
                <c:pt idx="11325">
                  <c:v>15.727772399999999</c:v>
                </c:pt>
                <c:pt idx="11326">
                  <c:v>15.72916128</c:v>
                </c:pt>
                <c:pt idx="11327">
                  <c:v>15.730550159999998</c:v>
                </c:pt>
                <c:pt idx="11328">
                  <c:v>15.731939039999999</c:v>
                </c:pt>
                <c:pt idx="11329">
                  <c:v>15.733327919999999</c:v>
                </c:pt>
                <c:pt idx="11330">
                  <c:v>15.734716800000003</c:v>
                </c:pt>
                <c:pt idx="11331">
                  <c:v>15.736105679999998</c:v>
                </c:pt>
                <c:pt idx="11332">
                  <c:v>15.737494560000002</c:v>
                </c:pt>
                <c:pt idx="11333">
                  <c:v>15.738883439999999</c:v>
                </c:pt>
                <c:pt idx="11334">
                  <c:v>15.740274959999999</c:v>
                </c:pt>
                <c:pt idx="11335">
                  <c:v>15.741664079999998</c:v>
                </c:pt>
                <c:pt idx="11336">
                  <c:v>15.743052959999998</c:v>
                </c:pt>
                <c:pt idx="11337">
                  <c:v>15.744441839999999</c:v>
                </c:pt>
                <c:pt idx="11338">
                  <c:v>15.74582784</c:v>
                </c:pt>
                <c:pt idx="11339">
                  <c:v>15.747219599999999</c:v>
                </c:pt>
                <c:pt idx="11340">
                  <c:v>15.748605599999999</c:v>
                </c:pt>
                <c:pt idx="11341">
                  <c:v>15.749994479999998</c:v>
                </c:pt>
                <c:pt idx="11342">
                  <c:v>15.751383359999998</c:v>
                </c:pt>
                <c:pt idx="11343">
                  <c:v>15.752777760000001</c:v>
                </c:pt>
                <c:pt idx="11344">
                  <c:v>15.754166640000001</c:v>
                </c:pt>
                <c:pt idx="11345">
                  <c:v>15.755555520000009</c:v>
                </c:pt>
                <c:pt idx="11346">
                  <c:v>15.75694464</c:v>
                </c:pt>
                <c:pt idx="11347">
                  <c:v>15.758333520000001</c:v>
                </c:pt>
                <c:pt idx="11348">
                  <c:v>15.759722400000001</c:v>
                </c:pt>
                <c:pt idx="11349">
                  <c:v>15.761111279999998</c:v>
                </c:pt>
                <c:pt idx="11350">
                  <c:v>15.762500160000002</c:v>
                </c:pt>
                <c:pt idx="11351">
                  <c:v>15.763889040000002</c:v>
                </c:pt>
                <c:pt idx="11352">
                  <c:v>15.765277920000003</c:v>
                </c:pt>
                <c:pt idx="11353">
                  <c:v>15.76666680000001</c:v>
                </c:pt>
                <c:pt idx="11354">
                  <c:v>15.768055679999998</c:v>
                </c:pt>
                <c:pt idx="11355">
                  <c:v>15.769444560000009</c:v>
                </c:pt>
                <c:pt idx="11356">
                  <c:v>15.770833440000001</c:v>
                </c:pt>
                <c:pt idx="11357">
                  <c:v>15.772222320000001</c:v>
                </c:pt>
                <c:pt idx="11358">
                  <c:v>15.773611200000001</c:v>
                </c:pt>
                <c:pt idx="11359">
                  <c:v>15.775000080000002</c:v>
                </c:pt>
                <c:pt idx="11360">
                  <c:v>15.776388959999998</c:v>
                </c:pt>
                <c:pt idx="11361">
                  <c:v>15.777777840000001</c:v>
                </c:pt>
                <c:pt idx="11362">
                  <c:v>15.779166720000003</c:v>
                </c:pt>
                <c:pt idx="11363">
                  <c:v>15.780555600000003</c:v>
                </c:pt>
                <c:pt idx="11364">
                  <c:v>15.781944479999998</c:v>
                </c:pt>
                <c:pt idx="11365">
                  <c:v>15.783333359999999</c:v>
                </c:pt>
                <c:pt idx="11366">
                  <c:v>15.784722240000001</c:v>
                </c:pt>
                <c:pt idx="11367">
                  <c:v>15.786111119999999</c:v>
                </c:pt>
                <c:pt idx="11368">
                  <c:v>15.787500000000001</c:v>
                </c:pt>
                <c:pt idx="11369">
                  <c:v>15.788888879999998</c:v>
                </c:pt>
                <c:pt idx="11370">
                  <c:v>15.790277759999999</c:v>
                </c:pt>
                <c:pt idx="11371">
                  <c:v>15.791666640000003</c:v>
                </c:pt>
                <c:pt idx="11372">
                  <c:v>15.793055520000001</c:v>
                </c:pt>
                <c:pt idx="11373">
                  <c:v>15.794444640000002</c:v>
                </c:pt>
                <c:pt idx="11374">
                  <c:v>15.795830640000002</c:v>
                </c:pt>
                <c:pt idx="11375">
                  <c:v>15.797222399999999</c:v>
                </c:pt>
                <c:pt idx="11376">
                  <c:v>15.798611279999999</c:v>
                </c:pt>
                <c:pt idx="11377">
                  <c:v>15.800000160000002</c:v>
                </c:pt>
                <c:pt idx="11378">
                  <c:v>15.801389040000002</c:v>
                </c:pt>
                <c:pt idx="11379">
                  <c:v>15.802780560000011</c:v>
                </c:pt>
                <c:pt idx="11380">
                  <c:v>15.804169440000003</c:v>
                </c:pt>
                <c:pt idx="11381">
                  <c:v>15.805547280000015</c:v>
                </c:pt>
                <c:pt idx="11382">
                  <c:v>15.806936160000006</c:v>
                </c:pt>
                <c:pt idx="11383">
                  <c:v>15.808325039999998</c:v>
                </c:pt>
                <c:pt idx="11384">
                  <c:v>15.809713920000002</c:v>
                </c:pt>
                <c:pt idx="11385">
                  <c:v>15.8111028</c:v>
                </c:pt>
                <c:pt idx="11386">
                  <c:v>15.812505600000009</c:v>
                </c:pt>
                <c:pt idx="11387">
                  <c:v>15.813894480000002</c:v>
                </c:pt>
                <c:pt idx="11388">
                  <c:v>15.815283360000002</c:v>
                </c:pt>
                <c:pt idx="11389">
                  <c:v>15.816658320000002</c:v>
                </c:pt>
                <c:pt idx="11390">
                  <c:v>15.818047200000002</c:v>
                </c:pt>
                <c:pt idx="11391">
                  <c:v>15.819438960000006</c:v>
                </c:pt>
                <c:pt idx="11392">
                  <c:v>15.820824960000001</c:v>
                </c:pt>
                <c:pt idx="11393">
                  <c:v>15.822216720000002</c:v>
                </c:pt>
                <c:pt idx="11394">
                  <c:v>15.823602960000002</c:v>
                </c:pt>
                <c:pt idx="11395">
                  <c:v>15.824991840000003</c:v>
                </c:pt>
                <c:pt idx="11396">
                  <c:v>15.826380720000001</c:v>
                </c:pt>
                <c:pt idx="11397">
                  <c:v>15.827769600000002</c:v>
                </c:pt>
                <c:pt idx="11398">
                  <c:v>15.829158479999998</c:v>
                </c:pt>
                <c:pt idx="11399">
                  <c:v>15.830547360000002</c:v>
                </c:pt>
                <c:pt idx="11400">
                  <c:v>15.831936240000006</c:v>
                </c:pt>
                <c:pt idx="11401">
                  <c:v>15.833325119999998</c:v>
                </c:pt>
                <c:pt idx="11402">
                  <c:v>15.834716640000002</c:v>
                </c:pt>
                <c:pt idx="11403">
                  <c:v>15.836105520000002</c:v>
                </c:pt>
                <c:pt idx="11404">
                  <c:v>15.837497280000004</c:v>
                </c:pt>
                <c:pt idx="11405">
                  <c:v>15.838886160000001</c:v>
                </c:pt>
                <c:pt idx="11406">
                  <c:v>15.840275039999998</c:v>
                </c:pt>
                <c:pt idx="11407">
                  <c:v>15.841663919999998</c:v>
                </c:pt>
                <c:pt idx="11408">
                  <c:v>15.843052800000002</c:v>
                </c:pt>
                <c:pt idx="11409">
                  <c:v>15.844441680000003</c:v>
                </c:pt>
                <c:pt idx="11410">
                  <c:v>15.84583056000001</c:v>
                </c:pt>
                <c:pt idx="11411">
                  <c:v>15.847219439999998</c:v>
                </c:pt>
                <c:pt idx="11412">
                  <c:v>15.848608319999999</c:v>
                </c:pt>
                <c:pt idx="11413">
                  <c:v>15.849997200000002</c:v>
                </c:pt>
                <c:pt idx="11414">
                  <c:v>15.851386080000006</c:v>
                </c:pt>
                <c:pt idx="11415">
                  <c:v>15.852777840000009</c:v>
                </c:pt>
                <c:pt idx="11416">
                  <c:v>15.854166720000002</c:v>
                </c:pt>
                <c:pt idx="11417">
                  <c:v>15.855555600000011</c:v>
                </c:pt>
                <c:pt idx="11418">
                  <c:v>15.85694736000001</c:v>
                </c:pt>
                <c:pt idx="11419">
                  <c:v>15.858327840000001</c:v>
                </c:pt>
                <c:pt idx="11420">
                  <c:v>15.859719600000009</c:v>
                </c:pt>
                <c:pt idx="11421">
                  <c:v>15.861108479999999</c:v>
                </c:pt>
                <c:pt idx="11422">
                  <c:v>15.862497360000015</c:v>
                </c:pt>
                <c:pt idx="11423">
                  <c:v>15.863886240000015</c:v>
                </c:pt>
                <c:pt idx="11424">
                  <c:v>15.865275120000002</c:v>
                </c:pt>
                <c:pt idx="11425">
                  <c:v>15.866664000000009</c:v>
                </c:pt>
                <c:pt idx="11426">
                  <c:v>15.86805288</c:v>
                </c:pt>
                <c:pt idx="11427">
                  <c:v>15.869441760000004</c:v>
                </c:pt>
                <c:pt idx="11428">
                  <c:v>15.870830640000008</c:v>
                </c:pt>
                <c:pt idx="11429">
                  <c:v>15.872219520000009</c:v>
                </c:pt>
                <c:pt idx="11430">
                  <c:v>15.873608400000002</c:v>
                </c:pt>
                <c:pt idx="11431">
                  <c:v>15.874997280000002</c:v>
                </c:pt>
                <c:pt idx="11432">
                  <c:v>15.876386160000004</c:v>
                </c:pt>
                <c:pt idx="11433">
                  <c:v>15.877775040000001</c:v>
                </c:pt>
                <c:pt idx="11434">
                  <c:v>15.879169440000002</c:v>
                </c:pt>
                <c:pt idx="11435">
                  <c:v>15.880558320000002</c:v>
                </c:pt>
                <c:pt idx="11436">
                  <c:v>15.881947200000004</c:v>
                </c:pt>
                <c:pt idx="11437">
                  <c:v>15.88333608000001</c:v>
                </c:pt>
                <c:pt idx="11438">
                  <c:v>15.884724960000002</c:v>
                </c:pt>
                <c:pt idx="11439">
                  <c:v>15.886114080000002</c:v>
                </c:pt>
                <c:pt idx="11440">
                  <c:v>15.887502960000004</c:v>
                </c:pt>
                <c:pt idx="11441">
                  <c:v>15.888891840000003</c:v>
                </c:pt>
                <c:pt idx="11442">
                  <c:v>15.890280720000002</c:v>
                </c:pt>
                <c:pt idx="11443">
                  <c:v>15.891669600000002</c:v>
                </c:pt>
                <c:pt idx="11444">
                  <c:v>15.893058480000001</c:v>
                </c:pt>
                <c:pt idx="11445">
                  <c:v>15.894444480000002</c:v>
                </c:pt>
                <c:pt idx="11446">
                  <c:v>15.895833360000006</c:v>
                </c:pt>
                <c:pt idx="11447">
                  <c:v>15.897222240000001</c:v>
                </c:pt>
                <c:pt idx="11448">
                  <c:v>15.898611119999998</c:v>
                </c:pt>
                <c:pt idx="11449">
                  <c:v>15.900000000000002</c:v>
                </c:pt>
                <c:pt idx="11450">
                  <c:v>15.901391759999999</c:v>
                </c:pt>
                <c:pt idx="11451">
                  <c:v>15.90278064000001</c:v>
                </c:pt>
                <c:pt idx="11452">
                  <c:v>15.904169520000002</c:v>
                </c:pt>
                <c:pt idx="11453">
                  <c:v>15.905558400000002</c:v>
                </c:pt>
                <c:pt idx="11454">
                  <c:v>15.906947280000002</c:v>
                </c:pt>
                <c:pt idx="11455">
                  <c:v>15.908336160000003</c:v>
                </c:pt>
                <c:pt idx="11456">
                  <c:v>15.909725040000001</c:v>
                </c:pt>
                <c:pt idx="11457">
                  <c:v>15.911113919999998</c:v>
                </c:pt>
                <c:pt idx="11458">
                  <c:v>15.912502800000009</c:v>
                </c:pt>
                <c:pt idx="11459">
                  <c:v>15.913891680000003</c:v>
                </c:pt>
                <c:pt idx="11460">
                  <c:v>15.915280560000006</c:v>
                </c:pt>
                <c:pt idx="11461">
                  <c:v>15.916669440000002</c:v>
                </c:pt>
                <c:pt idx="11462">
                  <c:v>15.918050159999998</c:v>
                </c:pt>
                <c:pt idx="11463">
                  <c:v>15.919439040000009</c:v>
                </c:pt>
                <c:pt idx="11464">
                  <c:v>15.920827920000001</c:v>
                </c:pt>
                <c:pt idx="11465">
                  <c:v>15.922216800000006</c:v>
                </c:pt>
                <c:pt idx="11466">
                  <c:v>15.923605680000001</c:v>
                </c:pt>
                <c:pt idx="11467">
                  <c:v>15.924994560000002</c:v>
                </c:pt>
                <c:pt idx="11468">
                  <c:v>15.926383439999999</c:v>
                </c:pt>
                <c:pt idx="11469">
                  <c:v>15.927772320000003</c:v>
                </c:pt>
                <c:pt idx="11470">
                  <c:v>15.929161200000001</c:v>
                </c:pt>
                <c:pt idx="11471">
                  <c:v>15.930550080000002</c:v>
                </c:pt>
                <c:pt idx="11472">
                  <c:v>15.931938959999998</c:v>
                </c:pt>
                <c:pt idx="11473">
                  <c:v>15.93332784</c:v>
                </c:pt>
                <c:pt idx="11474">
                  <c:v>15.934716720000001</c:v>
                </c:pt>
                <c:pt idx="11475">
                  <c:v>15.936105600000001</c:v>
                </c:pt>
                <c:pt idx="11476">
                  <c:v>15.937494480000002</c:v>
                </c:pt>
                <c:pt idx="11477">
                  <c:v>15.938883359999998</c:v>
                </c:pt>
                <c:pt idx="11478">
                  <c:v>15.940272240000001</c:v>
                </c:pt>
                <c:pt idx="11479">
                  <c:v>15.941661119999999</c:v>
                </c:pt>
                <c:pt idx="11480">
                  <c:v>15.943050000000001</c:v>
                </c:pt>
                <c:pt idx="11481">
                  <c:v>15.944438880000002</c:v>
                </c:pt>
                <c:pt idx="11482">
                  <c:v>15.945827759999998</c:v>
                </c:pt>
                <c:pt idx="11483">
                  <c:v>15.947216640000001</c:v>
                </c:pt>
                <c:pt idx="11484">
                  <c:v>15.948605520000001</c:v>
                </c:pt>
                <c:pt idx="11485">
                  <c:v>15.949994640000002</c:v>
                </c:pt>
                <c:pt idx="11486">
                  <c:v>15.951383520000002</c:v>
                </c:pt>
                <c:pt idx="11487">
                  <c:v>15.952772400000002</c:v>
                </c:pt>
                <c:pt idx="11488">
                  <c:v>15.954161280000001</c:v>
                </c:pt>
                <c:pt idx="11489">
                  <c:v>15.955555680000009</c:v>
                </c:pt>
                <c:pt idx="11490">
                  <c:v>15.956944560000009</c:v>
                </c:pt>
                <c:pt idx="11491">
                  <c:v>15.958333440000001</c:v>
                </c:pt>
                <c:pt idx="11492">
                  <c:v>15.959722320000004</c:v>
                </c:pt>
                <c:pt idx="11493">
                  <c:v>15.961111200000001</c:v>
                </c:pt>
                <c:pt idx="11494">
                  <c:v>15.962500080000009</c:v>
                </c:pt>
                <c:pt idx="11495">
                  <c:v>15.963888960000002</c:v>
                </c:pt>
                <c:pt idx="11496">
                  <c:v>15.965277840000002</c:v>
                </c:pt>
                <c:pt idx="11497">
                  <c:v>15.966666720000006</c:v>
                </c:pt>
                <c:pt idx="11498">
                  <c:v>15.968055600000003</c:v>
                </c:pt>
                <c:pt idx="11499">
                  <c:v>15.969441840000009</c:v>
                </c:pt>
                <c:pt idx="11500">
                  <c:v>15.970830720000002</c:v>
                </c:pt>
                <c:pt idx="11501">
                  <c:v>15.972219600000004</c:v>
                </c:pt>
                <c:pt idx="11502">
                  <c:v>15.973608480000003</c:v>
                </c:pt>
                <c:pt idx="11503">
                  <c:v>15.974997360000001</c:v>
                </c:pt>
                <c:pt idx="11504">
                  <c:v>15.976386240000009</c:v>
                </c:pt>
                <c:pt idx="11505">
                  <c:v>15.977775119999999</c:v>
                </c:pt>
                <c:pt idx="11506">
                  <c:v>15.979164000000004</c:v>
                </c:pt>
                <c:pt idx="11507">
                  <c:v>15.980552880000008</c:v>
                </c:pt>
                <c:pt idx="11508">
                  <c:v>15.981941759999998</c:v>
                </c:pt>
                <c:pt idx="11509">
                  <c:v>15.983333520000002</c:v>
                </c:pt>
                <c:pt idx="11510">
                  <c:v>15.984722400000003</c:v>
                </c:pt>
                <c:pt idx="11511">
                  <c:v>15.986111280000001</c:v>
                </c:pt>
                <c:pt idx="11512">
                  <c:v>15.987500160000002</c:v>
                </c:pt>
                <c:pt idx="11513">
                  <c:v>15.988889040000002</c:v>
                </c:pt>
                <c:pt idx="11514">
                  <c:v>15.99027792</c:v>
                </c:pt>
                <c:pt idx="11515">
                  <c:v>15.991669440000003</c:v>
                </c:pt>
                <c:pt idx="11516">
                  <c:v>15.993047280000004</c:v>
                </c:pt>
                <c:pt idx="11517">
                  <c:v>15.994436160000006</c:v>
                </c:pt>
                <c:pt idx="11518">
                  <c:v>15.995825040000001</c:v>
                </c:pt>
                <c:pt idx="11519">
                  <c:v>15.997213919999998</c:v>
                </c:pt>
                <c:pt idx="11520">
                  <c:v>15.9986028</c:v>
                </c:pt>
                <c:pt idx="11521">
                  <c:v>15.999991680000001</c:v>
                </c:pt>
                <c:pt idx="11522">
                  <c:v>16.001380560000001</c:v>
                </c:pt>
                <c:pt idx="11523">
                  <c:v>16.002769440000002</c:v>
                </c:pt>
                <c:pt idx="11524">
                  <c:v>16.004172240000003</c:v>
                </c:pt>
                <c:pt idx="11525">
                  <c:v>16.005561120000017</c:v>
                </c:pt>
                <c:pt idx="11526">
                  <c:v>16.006950000000018</c:v>
                </c:pt>
                <c:pt idx="11527">
                  <c:v>16.008338879999982</c:v>
                </c:pt>
                <c:pt idx="11528">
                  <c:v>16.009725120000017</c:v>
                </c:pt>
                <c:pt idx="11529">
                  <c:v>16.011102960000017</c:v>
                </c:pt>
                <c:pt idx="11530">
                  <c:v>16.012491840000003</c:v>
                </c:pt>
                <c:pt idx="11531">
                  <c:v>16.013880720000031</c:v>
                </c:pt>
                <c:pt idx="11532">
                  <c:v>16.015269600000003</c:v>
                </c:pt>
                <c:pt idx="11533">
                  <c:v>16.016658480000018</c:v>
                </c:pt>
                <c:pt idx="11534">
                  <c:v>16.018047360000004</c:v>
                </c:pt>
                <c:pt idx="11535">
                  <c:v>16.01943623999998</c:v>
                </c:pt>
                <c:pt idx="11536">
                  <c:v>16.020825120000019</c:v>
                </c:pt>
                <c:pt idx="11537">
                  <c:v>16.022214000000002</c:v>
                </c:pt>
                <c:pt idx="11538">
                  <c:v>16.023602879999974</c:v>
                </c:pt>
                <c:pt idx="11539">
                  <c:v>16.024991760000031</c:v>
                </c:pt>
                <c:pt idx="11540">
                  <c:v>16.026380640000003</c:v>
                </c:pt>
                <c:pt idx="11541">
                  <c:v>16.027769520000003</c:v>
                </c:pt>
                <c:pt idx="11542">
                  <c:v>16.029161280000004</c:v>
                </c:pt>
                <c:pt idx="11543">
                  <c:v>16.030552800000002</c:v>
                </c:pt>
                <c:pt idx="11544">
                  <c:v>16.031941680000017</c:v>
                </c:pt>
                <c:pt idx="11545">
                  <c:v>16.033330560000003</c:v>
                </c:pt>
                <c:pt idx="11546">
                  <c:v>16.034719440000003</c:v>
                </c:pt>
                <c:pt idx="11547">
                  <c:v>16.036108320000018</c:v>
                </c:pt>
                <c:pt idx="11548">
                  <c:v>16.037497200000004</c:v>
                </c:pt>
                <c:pt idx="11549">
                  <c:v>16.038888960000019</c:v>
                </c:pt>
                <c:pt idx="11550">
                  <c:v>16.040277840000002</c:v>
                </c:pt>
                <c:pt idx="11551">
                  <c:v>16.041666720000016</c:v>
                </c:pt>
                <c:pt idx="11552">
                  <c:v>16.043055600000017</c:v>
                </c:pt>
                <c:pt idx="11553">
                  <c:v>16.044444480000003</c:v>
                </c:pt>
                <c:pt idx="11554">
                  <c:v>16.045830720000001</c:v>
                </c:pt>
                <c:pt idx="11555">
                  <c:v>16.047219600000002</c:v>
                </c:pt>
                <c:pt idx="11556">
                  <c:v>16.048608480000002</c:v>
                </c:pt>
                <c:pt idx="11557">
                  <c:v>16.049997360000017</c:v>
                </c:pt>
                <c:pt idx="11558">
                  <c:v>16.051386239999989</c:v>
                </c:pt>
                <c:pt idx="11559">
                  <c:v>16.052775120000014</c:v>
                </c:pt>
                <c:pt idx="11560">
                  <c:v>16.054164000000014</c:v>
                </c:pt>
                <c:pt idx="11561">
                  <c:v>16.055552879999979</c:v>
                </c:pt>
                <c:pt idx="11562">
                  <c:v>16.056944640000001</c:v>
                </c:pt>
                <c:pt idx="11563">
                  <c:v>16.05833351999998</c:v>
                </c:pt>
                <c:pt idx="11564">
                  <c:v>16.059725040000004</c:v>
                </c:pt>
                <c:pt idx="11565">
                  <c:v>16.06111392</c:v>
                </c:pt>
                <c:pt idx="11566">
                  <c:v>16.062502799999979</c:v>
                </c:pt>
                <c:pt idx="11567">
                  <c:v>16.063891680000001</c:v>
                </c:pt>
                <c:pt idx="11568">
                  <c:v>16.06528055999998</c:v>
                </c:pt>
                <c:pt idx="11569">
                  <c:v>16.066669440000002</c:v>
                </c:pt>
                <c:pt idx="11570">
                  <c:v>16.068058320000016</c:v>
                </c:pt>
                <c:pt idx="11571">
                  <c:v>16.069447199999985</c:v>
                </c:pt>
                <c:pt idx="11572">
                  <c:v>16.070836080000003</c:v>
                </c:pt>
                <c:pt idx="11573">
                  <c:v>16.07222496</c:v>
                </c:pt>
                <c:pt idx="11574">
                  <c:v>16.073614080000002</c:v>
                </c:pt>
                <c:pt idx="11575">
                  <c:v>16.075002960000003</c:v>
                </c:pt>
                <c:pt idx="11576">
                  <c:v>16.076391840000003</c:v>
                </c:pt>
                <c:pt idx="11577">
                  <c:v>16.077780720000014</c:v>
                </c:pt>
                <c:pt idx="11578">
                  <c:v>16.0791696</c:v>
                </c:pt>
                <c:pt idx="11579">
                  <c:v>16.080558480000001</c:v>
                </c:pt>
                <c:pt idx="11580">
                  <c:v>16.081947360000001</c:v>
                </c:pt>
                <c:pt idx="11581">
                  <c:v>16.08333335999998</c:v>
                </c:pt>
                <c:pt idx="11582">
                  <c:v>16.084722239999969</c:v>
                </c:pt>
                <c:pt idx="11583">
                  <c:v>16.086114000000002</c:v>
                </c:pt>
                <c:pt idx="11584">
                  <c:v>16.087502879999978</c:v>
                </c:pt>
                <c:pt idx="11585">
                  <c:v>16.088891760000017</c:v>
                </c:pt>
                <c:pt idx="11586">
                  <c:v>16.090280640000003</c:v>
                </c:pt>
                <c:pt idx="11587">
                  <c:v>16.091669520000004</c:v>
                </c:pt>
                <c:pt idx="11588">
                  <c:v>16.093058400000018</c:v>
                </c:pt>
                <c:pt idx="11589">
                  <c:v>16.094447279999983</c:v>
                </c:pt>
                <c:pt idx="11590">
                  <c:v>16.095836160000005</c:v>
                </c:pt>
                <c:pt idx="11591">
                  <c:v>16.097225040000001</c:v>
                </c:pt>
                <c:pt idx="11592">
                  <c:v>16.098613920000002</c:v>
                </c:pt>
                <c:pt idx="11593">
                  <c:v>16.100002800000002</c:v>
                </c:pt>
                <c:pt idx="11594">
                  <c:v>16.101391680000017</c:v>
                </c:pt>
                <c:pt idx="11595">
                  <c:v>16.102769520000003</c:v>
                </c:pt>
                <c:pt idx="11596">
                  <c:v>16.104161280000017</c:v>
                </c:pt>
                <c:pt idx="11597">
                  <c:v>16.105550160000014</c:v>
                </c:pt>
                <c:pt idx="11598">
                  <c:v>16.10693904</c:v>
                </c:pt>
                <c:pt idx="11599">
                  <c:v>16.108327920000001</c:v>
                </c:pt>
                <c:pt idx="11600">
                  <c:v>16.109716799999987</c:v>
                </c:pt>
                <c:pt idx="11601">
                  <c:v>16.111105680000023</c:v>
                </c:pt>
                <c:pt idx="11602">
                  <c:v>16.112494560000005</c:v>
                </c:pt>
                <c:pt idx="11603">
                  <c:v>16.113883440000031</c:v>
                </c:pt>
                <c:pt idx="11604">
                  <c:v>16.115272320000017</c:v>
                </c:pt>
                <c:pt idx="11605">
                  <c:v>16.116661200000017</c:v>
                </c:pt>
                <c:pt idx="11606">
                  <c:v>16.118047200000003</c:v>
                </c:pt>
                <c:pt idx="11607">
                  <c:v>16.119436080000003</c:v>
                </c:pt>
                <c:pt idx="11608">
                  <c:v>16.120824960000014</c:v>
                </c:pt>
                <c:pt idx="11609">
                  <c:v>16.122214080000003</c:v>
                </c:pt>
                <c:pt idx="11610">
                  <c:v>16.123602960000003</c:v>
                </c:pt>
                <c:pt idx="11611">
                  <c:v>16.124991840000018</c:v>
                </c:pt>
                <c:pt idx="11612">
                  <c:v>16.126380720000014</c:v>
                </c:pt>
                <c:pt idx="11613">
                  <c:v>16.127769600000001</c:v>
                </c:pt>
                <c:pt idx="11614">
                  <c:v>16.129158480000019</c:v>
                </c:pt>
                <c:pt idx="11615">
                  <c:v>16.130547360000001</c:v>
                </c:pt>
                <c:pt idx="11616">
                  <c:v>16.131938880000014</c:v>
                </c:pt>
                <c:pt idx="11617">
                  <c:v>16.133327760000014</c:v>
                </c:pt>
                <c:pt idx="11618">
                  <c:v>16.134716640000001</c:v>
                </c:pt>
                <c:pt idx="11619">
                  <c:v>16.136105520000019</c:v>
                </c:pt>
                <c:pt idx="11620">
                  <c:v>16.137494640000014</c:v>
                </c:pt>
                <c:pt idx="11621">
                  <c:v>16.138883520000014</c:v>
                </c:pt>
                <c:pt idx="11622">
                  <c:v>16.140275040000017</c:v>
                </c:pt>
                <c:pt idx="11623">
                  <c:v>16.141666800000003</c:v>
                </c:pt>
                <c:pt idx="11624">
                  <c:v>16.143055680000018</c:v>
                </c:pt>
                <c:pt idx="11625">
                  <c:v>16.144444560000004</c:v>
                </c:pt>
                <c:pt idx="11626">
                  <c:v>16.145833440000004</c:v>
                </c:pt>
                <c:pt idx="11627">
                  <c:v>16.147222320000001</c:v>
                </c:pt>
                <c:pt idx="11628">
                  <c:v>16.148611199999987</c:v>
                </c:pt>
                <c:pt idx="11629">
                  <c:v>16.150000080000005</c:v>
                </c:pt>
                <c:pt idx="11630">
                  <c:v>16.15138896000003</c:v>
                </c:pt>
                <c:pt idx="11631">
                  <c:v>16.152777840000002</c:v>
                </c:pt>
                <c:pt idx="11632">
                  <c:v>16.154166720000031</c:v>
                </c:pt>
                <c:pt idx="11633">
                  <c:v>16.155555600000017</c:v>
                </c:pt>
                <c:pt idx="11634">
                  <c:v>16.156944480000014</c:v>
                </c:pt>
                <c:pt idx="11635">
                  <c:v>16.15833336</c:v>
                </c:pt>
                <c:pt idx="11636">
                  <c:v>16.159722239999979</c:v>
                </c:pt>
                <c:pt idx="11637">
                  <c:v>16.161111120000019</c:v>
                </c:pt>
                <c:pt idx="11638">
                  <c:v>16.16249999999998</c:v>
                </c:pt>
                <c:pt idx="11639">
                  <c:v>16.163888880000005</c:v>
                </c:pt>
                <c:pt idx="11640">
                  <c:v>16.165277760000016</c:v>
                </c:pt>
                <c:pt idx="11641">
                  <c:v>16.166666640000003</c:v>
                </c:pt>
                <c:pt idx="11642">
                  <c:v>16.168055520000017</c:v>
                </c:pt>
                <c:pt idx="11643">
                  <c:v>16.169444640000002</c:v>
                </c:pt>
                <c:pt idx="11644">
                  <c:v>16.170833520000016</c:v>
                </c:pt>
                <c:pt idx="11645">
                  <c:v>16.172222400000003</c:v>
                </c:pt>
                <c:pt idx="11646">
                  <c:v>16.173611280000003</c:v>
                </c:pt>
                <c:pt idx="11647">
                  <c:v>16.175000160000018</c:v>
                </c:pt>
                <c:pt idx="11648">
                  <c:v>16.176389040000004</c:v>
                </c:pt>
                <c:pt idx="11649">
                  <c:v>16.177780560000016</c:v>
                </c:pt>
                <c:pt idx="11650">
                  <c:v>16.179158400000031</c:v>
                </c:pt>
                <c:pt idx="11651">
                  <c:v>16.180547279999978</c:v>
                </c:pt>
                <c:pt idx="11652">
                  <c:v>16.181936159999999</c:v>
                </c:pt>
                <c:pt idx="11653">
                  <c:v>16.18332504</c:v>
                </c:pt>
                <c:pt idx="11654">
                  <c:v>16.18471392</c:v>
                </c:pt>
                <c:pt idx="11655">
                  <c:v>16.186102799999986</c:v>
                </c:pt>
                <c:pt idx="11656">
                  <c:v>16.187491680000001</c:v>
                </c:pt>
                <c:pt idx="11657">
                  <c:v>16.188880560000001</c:v>
                </c:pt>
                <c:pt idx="11658">
                  <c:v>16.190269440000005</c:v>
                </c:pt>
                <c:pt idx="11659">
                  <c:v>16.191655680000018</c:v>
                </c:pt>
                <c:pt idx="11660">
                  <c:v>16.193044560000004</c:v>
                </c:pt>
                <c:pt idx="11661">
                  <c:v>16.194433440000005</c:v>
                </c:pt>
                <c:pt idx="11662">
                  <c:v>16.195836240000002</c:v>
                </c:pt>
                <c:pt idx="11663">
                  <c:v>16.197225120000031</c:v>
                </c:pt>
                <c:pt idx="11664">
                  <c:v>16.19861663999998</c:v>
                </c:pt>
                <c:pt idx="11665">
                  <c:v>16.199991840000017</c:v>
                </c:pt>
                <c:pt idx="11666">
                  <c:v>16.201380720000017</c:v>
                </c:pt>
                <c:pt idx="11667">
                  <c:v>16.202769599999986</c:v>
                </c:pt>
                <c:pt idx="11668">
                  <c:v>16.20416112000003</c:v>
                </c:pt>
                <c:pt idx="11669">
                  <c:v>16.205550000000002</c:v>
                </c:pt>
                <c:pt idx="11670">
                  <c:v>16.206941760000017</c:v>
                </c:pt>
                <c:pt idx="11671">
                  <c:v>16.208330639999982</c:v>
                </c:pt>
                <c:pt idx="11672">
                  <c:v>16.209719519999979</c:v>
                </c:pt>
                <c:pt idx="11673">
                  <c:v>16.211108400000015</c:v>
                </c:pt>
                <c:pt idx="11674">
                  <c:v>16.21249727999998</c:v>
                </c:pt>
                <c:pt idx="11675">
                  <c:v>16.213886160000019</c:v>
                </c:pt>
                <c:pt idx="11676">
                  <c:v>16.215275040000005</c:v>
                </c:pt>
                <c:pt idx="11677">
                  <c:v>16.216663920000016</c:v>
                </c:pt>
                <c:pt idx="11678">
                  <c:v>16.218052800000002</c:v>
                </c:pt>
                <c:pt idx="11679">
                  <c:v>16.219441680000003</c:v>
                </c:pt>
                <c:pt idx="11680">
                  <c:v>16.22083344</c:v>
                </c:pt>
                <c:pt idx="11681">
                  <c:v>16.222222319999979</c:v>
                </c:pt>
                <c:pt idx="11682">
                  <c:v>16.223608320000004</c:v>
                </c:pt>
                <c:pt idx="11683">
                  <c:v>16.22500007999998</c:v>
                </c:pt>
                <c:pt idx="11684">
                  <c:v>16.226388960000001</c:v>
                </c:pt>
                <c:pt idx="11685">
                  <c:v>16.227777840000002</c:v>
                </c:pt>
                <c:pt idx="11686">
                  <c:v>16.229166720000016</c:v>
                </c:pt>
                <c:pt idx="11687">
                  <c:v>16.230552960000004</c:v>
                </c:pt>
                <c:pt idx="11688">
                  <c:v>16.231944480000017</c:v>
                </c:pt>
                <c:pt idx="11689">
                  <c:v>16.233333360000003</c:v>
                </c:pt>
                <c:pt idx="11690">
                  <c:v>16.234725120000014</c:v>
                </c:pt>
                <c:pt idx="11691">
                  <c:v>16.236114000000001</c:v>
                </c:pt>
                <c:pt idx="11692">
                  <c:v>16.23750287999998</c:v>
                </c:pt>
                <c:pt idx="11693">
                  <c:v>16.238891760000019</c:v>
                </c:pt>
                <c:pt idx="11694">
                  <c:v>16.240280640000002</c:v>
                </c:pt>
                <c:pt idx="11695">
                  <c:v>16.241669520000002</c:v>
                </c:pt>
                <c:pt idx="11696">
                  <c:v>16.243058400000017</c:v>
                </c:pt>
                <c:pt idx="11697">
                  <c:v>16.244447279999978</c:v>
                </c:pt>
                <c:pt idx="11698">
                  <c:v>16.245836160000003</c:v>
                </c:pt>
                <c:pt idx="11699">
                  <c:v>16.247225040000004</c:v>
                </c:pt>
                <c:pt idx="11700">
                  <c:v>16.248613919999979</c:v>
                </c:pt>
                <c:pt idx="11701">
                  <c:v>16.250002799999987</c:v>
                </c:pt>
                <c:pt idx="11702">
                  <c:v>16.251391680000001</c:v>
                </c:pt>
                <c:pt idx="11703">
                  <c:v>16.25278055999998</c:v>
                </c:pt>
                <c:pt idx="11704">
                  <c:v>16.254169440000005</c:v>
                </c:pt>
                <c:pt idx="11705">
                  <c:v>16.255558320000016</c:v>
                </c:pt>
                <c:pt idx="11706">
                  <c:v>16.256947200000003</c:v>
                </c:pt>
                <c:pt idx="11707">
                  <c:v>16.258336079999978</c:v>
                </c:pt>
                <c:pt idx="11708">
                  <c:v>16.25972496</c:v>
                </c:pt>
                <c:pt idx="11709">
                  <c:v>16.261114080000002</c:v>
                </c:pt>
                <c:pt idx="11710">
                  <c:v>16.262502959999978</c:v>
                </c:pt>
                <c:pt idx="11711">
                  <c:v>16.263891840000003</c:v>
                </c:pt>
                <c:pt idx="11712">
                  <c:v>16.26528072</c:v>
                </c:pt>
                <c:pt idx="11713">
                  <c:v>16.266669599999979</c:v>
                </c:pt>
                <c:pt idx="11714">
                  <c:v>16.268055600000004</c:v>
                </c:pt>
                <c:pt idx="11715">
                  <c:v>16.269444479999979</c:v>
                </c:pt>
                <c:pt idx="11716">
                  <c:v>16.270833360000001</c:v>
                </c:pt>
                <c:pt idx="11717">
                  <c:v>16.272222239999969</c:v>
                </c:pt>
                <c:pt idx="11718">
                  <c:v>16.273611120000005</c:v>
                </c:pt>
                <c:pt idx="11719">
                  <c:v>16.275002879999978</c:v>
                </c:pt>
                <c:pt idx="11720">
                  <c:v>16.276391760000017</c:v>
                </c:pt>
                <c:pt idx="11721">
                  <c:v>16.277780640000003</c:v>
                </c:pt>
                <c:pt idx="11722">
                  <c:v>16.279169520000004</c:v>
                </c:pt>
                <c:pt idx="11723">
                  <c:v>16.280558400000004</c:v>
                </c:pt>
                <c:pt idx="11724">
                  <c:v>16.281947279999983</c:v>
                </c:pt>
                <c:pt idx="11725">
                  <c:v>16.283322239999972</c:v>
                </c:pt>
                <c:pt idx="11726">
                  <c:v>16.28471399999998</c:v>
                </c:pt>
                <c:pt idx="11727">
                  <c:v>16.286102879999969</c:v>
                </c:pt>
                <c:pt idx="11728">
                  <c:v>16.287494640000002</c:v>
                </c:pt>
                <c:pt idx="11729">
                  <c:v>16.288883520000002</c:v>
                </c:pt>
                <c:pt idx="11730">
                  <c:v>16.290272400000003</c:v>
                </c:pt>
                <c:pt idx="11731">
                  <c:v>16.291661280000003</c:v>
                </c:pt>
                <c:pt idx="11732">
                  <c:v>16.293050160000014</c:v>
                </c:pt>
                <c:pt idx="11733">
                  <c:v>16.294439039999979</c:v>
                </c:pt>
                <c:pt idx="11734">
                  <c:v>16.295827920000001</c:v>
                </c:pt>
                <c:pt idx="11735">
                  <c:v>16.297216799999987</c:v>
                </c:pt>
                <c:pt idx="11736">
                  <c:v>16.29860567999998</c:v>
                </c:pt>
                <c:pt idx="11737">
                  <c:v>16.299994560000005</c:v>
                </c:pt>
                <c:pt idx="11738">
                  <c:v>16.301383440000016</c:v>
                </c:pt>
                <c:pt idx="11739">
                  <c:v>16.302772320000003</c:v>
                </c:pt>
                <c:pt idx="11740">
                  <c:v>16.304161200000017</c:v>
                </c:pt>
                <c:pt idx="11741">
                  <c:v>16.305550080000003</c:v>
                </c:pt>
                <c:pt idx="11742">
                  <c:v>16.306938960000018</c:v>
                </c:pt>
                <c:pt idx="11743">
                  <c:v>16.308330720000001</c:v>
                </c:pt>
                <c:pt idx="11744">
                  <c:v>16.30971959999998</c:v>
                </c:pt>
                <c:pt idx="11745">
                  <c:v>16.311105600000019</c:v>
                </c:pt>
                <c:pt idx="11746">
                  <c:v>16.312497360000005</c:v>
                </c:pt>
                <c:pt idx="11747">
                  <c:v>16.313886240000016</c:v>
                </c:pt>
                <c:pt idx="11748">
                  <c:v>16.315272240000002</c:v>
                </c:pt>
                <c:pt idx="11749">
                  <c:v>16.316664000000017</c:v>
                </c:pt>
                <c:pt idx="11750">
                  <c:v>16.318055520000023</c:v>
                </c:pt>
                <c:pt idx="11751">
                  <c:v>16.31944464</c:v>
                </c:pt>
                <c:pt idx="11752">
                  <c:v>16.320833520000001</c:v>
                </c:pt>
                <c:pt idx="11753">
                  <c:v>16.32222239999998</c:v>
                </c:pt>
                <c:pt idx="11754">
                  <c:v>16.32361127999998</c:v>
                </c:pt>
                <c:pt idx="11755">
                  <c:v>16.325000160000005</c:v>
                </c:pt>
                <c:pt idx="11756">
                  <c:v>16.326389040000002</c:v>
                </c:pt>
                <c:pt idx="11757">
                  <c:v>16.327777920000017</c:v>
                </c:pt>
                <c:pt idx="11758">
                  <c:v>16.329166800000003</c:v>
                </c:pt>
                <c:pt idx="11759">
                  <c:v>16.330555680000018</c:v>
                </c:pt>
                <c:pt idx="11760">
                  <c:v>16.331944560000018</c:v>
                </c:pt>
                <c:pt idx="11761">
                  <c:v>16.333333440000004</c:v>
                </c:pt>
                <c:pt idx="11762">
                  <c:v>16.334724960000017</c:v>
                </c:pt>
                <c:pt idx="11763">
                  <c:v>16.336114080000005</c:v>
                </c:pt>
                <c:pt idx="11764">
                  <c:v>16.337502960000005</c:v>
                </c:pt>
                <c:pt idx="11765">
                  <c:v>16.338891840000016</c:v>
                </c:pt>
                <c:pt idx="11766">
                  <c:v>16.340280720000017</c:v>
                </c:pt>
                <c:pt idx="11767">
                  <c:v>16.341669600000003</c:v>
                </c:pt>
                <c:pt idx="11768">
                  <c:v>16.343058480000018</c:v>
                </c:pt>
                <c:pt idx="11769">
                  <c:v>16.344447360000004</c:v>
                </c:pt>
                <c:pt idx="11770">
                  <c:v>16.345836239999979</c:v>
                </c:pt>
                <c:pt idx="11771">
                  <c:v>16.347225120000019</c:v>
                </c:pt>
                <c:pt idx="11772">
                  <c:v>16.34861399999998</c:v>
                </c:pt>
                <c:pt idx="11773">
                  <c:v>16.350002880000002</c:v>
                </c:pt>
                <c:pt idx="11774">
                  <c:v>16.35139176000003</c:v>
                </c:pt>
                <c:pt idx="11775">
                  <c:v>16.352780640000002</c:v>
                </c:pt>
                <c:pt idx="11776">
                  <c:v>16.354158480000031</c:v>
                </c:pt>
                <c:pt idx="11777">
                  <c:v>16.355547360000003</c:v>
                </c:pt>
                <c:pt idx="11778">
                  <c:v>16.356936240000003</c:v>
                </c:pt>
                <c:pt idx="11779">
                  <c:v>16.358325120000018</c:v>
                </c:pt>
                <c:pt idx="11780">
                  <c:v>16.359714000000004</c:v>
                </c:pt>
                <c:pt idx="11781">
                  <c:v>16.361102879999983</c:v>
                </c:pt>
                <c:pt idx="11782">
                  <c:v>16.362491760000005</c:v>
                </c:pt>
                <c:pt idx="11783">
                  <c:v>16.363880640000001</c:v>
                </c:pt>
                <c:pt idx="11784">
                  <c:v>16.365269520000002</c:v>
                </c:pt>
                <c:pt idx="11785">
                  <c:v>16.366658400000016</c:v>
                </c:pt>
                <c:pt idx="11786">
                  <c:v>16.368047279999978</c:v>
                </c:pt>
                <c:pt idx="11787">
                  <c:v>16.369439039999985</c:v>
                </c:pt>
                <c:pt idx="11788">
                  <c:v>16.370827920000018</c:v>
                </c:pt>
                <c:pt idx="11789">
                  <c:v>16.37221679999999</c:v>
                </c:pt>
                <c:pt idx="11790">
                  <c:v>16.373605680000004</c:v>
                </c:pt>
                <c:pt idx="11791">
                  <c:v>16.374994560000019</c:v>
                </c:pt>
                <c:pt idx="11792">
                  <c:v>16.376383440000001</c:v>
                </c:pt>
                <c:pt idx="11793">
                  <c:v>16.377772320000005</c:v>
                </c:pt>
                <c:pt idx="11794">
                  <c:v>16.37915832000003</c:v>
                </c:pt>
                <c:pt idx="11795">
                  <c:v>16.380550080000003</c:v>
                </c:pt>
                <c:pt idx="11796">
                  <c:v>16.381938960000017</c:v>
                </c:pt>
                <c:pt idx="11797">
                  <c:v>16.383327839999986</c:v>
                </c:pt>
                <c:pt idx="11798">
                  <c:v>16.38471672</c:v>
                </c:pt>
                <c:pt idx="11799">
                  <c:v>16.3861056</c:v>
                </c:pt>
                <c:pt idx="11800">
                  <c:v>16.387491840000003</c:v>
                </c:pt>
                <c:pt idx="11801">
                  <c:v>16.388883360000001</c:v>
                </c:pt>
                <c:pt idx="11802">
                  <c:v>16.390272240000002</c:v>
                </c:pt>
                <c:pt idx="11803">
                  <c:v>16.39166112000003</c:v>
                </c:pt>
                <c:pt idx="11804">
                  <c:v>16.393052880000003</c:v>
                </c:pt>
                <c:pt idx="11805">
                  <c:v>16.394441760000017</c:v>
                </c:pt>
                <c:pt idx="11806">
                  <c:v>16.39583064</c:v>
                </c:pt>
                <c:pt idx="11807">
                  <c:v>16.39721952</c:v>
                </c:pt>
                <c:pt idx="11808">
                  <c:v>16.398608400000001</c:v>
                </c:pt>
                <c:pt idx="11809">
                  <c:v>16.399997280000001</c:v>
                </c:pt>
                <c:pt idx="11810">
                  <c:v>16.401386160000001</c:v>
                </c:pt>
                <c:pt idx="11811">
                  <c:v>16.402775040000002</c:v>
                </c:pt>
                <c:pt idx="11812">
                  <c:v>16.404163920000016</c:v>
                </c:pt>
                <c:pt idx="11813">
                  <c:v>16.405552799999985</c:v>
                </c:pt>
                <c:pt idx="11814">
                  <c:v>16.406941680000003</c:v>
                </c:pt>
                <c:pt idx="11815">
                  <c:v>16.408330559999985</c:v>
                </c:pt>
                <c:pt idx="11816">
                  <c:v>16.409719439999986</c:v>
                </c:pt>
                <c:pt idx="11817">
                  <c:v>16.411108320000018</c:v>
                </c:pt>
                <c:pt idx="11818">
                  <c:v>16.41249719999999</c:v>
                </c:pt>
                <c:pt idx="11819">
                  <c:v>16.413886080000005</c:v>
                </c:pt>
                <c:pt idx="11820">
                  <c:v>16.415274960000001</c:v>
                </c:pt>
                <c:pt idx="11821">
                  <c:v>16.416664080000004</c:v>
                </c:pt>
                <c:pt idx="11822">
                  <c:v>16.418052960000004</c:v>
                </c:pt>
                <c:pt idx="11823">
                  <c:v>16.419441839999983</c:v>
                </c:pt>
                <c:pt idx="11824">
                  <c:v>16.420830720000001</c:v>
                </c:pt>
                <c:pt idx="11825">
                  <c:v>16.422216720000002</c:v>
                </c:pt>
                <c:pt idx="11826">
                  <c:v>16.423605600000002</c:v>
                </c:pt>
                <c:pt idx="11827">
                  <c:v>16.424997360000017</c:v>
                </c:pt>
                <c:pt idx="11828">
                  <c:v>16.426386239999971</c:v>
                </c:pt>
                <c:pt idx="11829">
                  <c:v>16.427775120000014</c:v>
                </c:pt>
                <c:pt idx="11830">
                  <c:v>16.429164</c:v>
                </c:pt>
                <c:pt idx="11831">
                  <c:v>16.430552879999979</c:v>
                </c:pt>
                <c:pt idx="11832">
                  <c:v>16.431944640000001</c:v>
                </c:pt>
                <c:pt idx="11833">
                  <c:v>16.433336160000003</c:v>
                </c:pt>
                <c:pt idx="11834">
                  <c:v>16.434725040000004</c:v>
                </c:pt>
                <c:pt idx="11835">
                  <c:v>16.43611392</c:v>
                </c:pt>
                <c:pt idx="11836">
                  <c:v>16.437491760000015</c:v>
                </c:pt>
                <c:pt idx="11837">
                  <c:v>16.438880640000001</c:v>
                </c:pt>
                <c:pt idx="11838">
                  <c:v>16.44026951999998</c:v>
                </c:pt>
                <c:pt idx="11839">
                  <c:v>16.441658400000001</c:v>
                </c:pt>
                <c:pt idx="11840">
                  <c:v>16.443047279999973</c:v>
                </c:pt>
                <c:pt idx="11841">
                  <c:v>16.444436160000002</c:v>
                </c:pt>
                <c:pt idx="11842">
                  <c:v>16.445825040000003</c:v>
                </c:pt>
                <c:pt idx="11843">
                  <c:v>16.447213920000003</c:v>
                </c:pt>
                <c:pt idx="11844">
                  <c:v>16.448605679999982</c:v>
                </c:pt>
                <c:pt idx="11845">
                  <c:v>16.450002960000003</c:v>
                </c:pt>
                <c:pt idx="11846">
                  <c:v>16.451391840000003</c:v>
                </c:pt>
                <c:pt idx="11847">
                  <c:v>16.45278072</c:v>
                </c:pt>
                <c:pt idx="11848">
                  <c:v>16.454158320000026</c:v>
                </c:pt>
                <c:pt idx="11849">
                  <c:v>16.455558480000001</c:v>
                </c:pt>
                <c:pt idx="11850">
                  <c:v>16.456947360000001</c:v>
                </c:pt>
                <c:pt idx="11851">
                  <c:v>16.458336239999969</c:v>
                </c:pt>
                <c:pt idx="11852">
                  <c:v>16.459725120000005</c:v>
                </c:pt>
                <c:pt idx="11853">
                  <c:v>16.461114000000002</c:v>
                </c:pt>
                <c:pt idx="11854">
                  <c:v>16.46250287999996</c:v>
                </c:pt>
                <c:pt idx="11855">
                  <c:v>16.463891760000017</c:v>
                </c:pt>
                <c:pt idx="11856">
                  <c:v>16.465280639999985</c:v>
                </c:pt>
                <c:pt idx="11857">
                  <c:v>16.466661120000001</c:v>
                </c:pt>
                <c:pt idx="11858">
                  <c:v>16.468050000000002</c:v>
                </c:pt>
                <c:pt idx="11859">
                  <c:v>16.469438879999974</c:v>
                </c:pt>
                <c:pt idx="11860">
                  <c:v>16.470827760000017</c:v>
                </c:pt>
                <c:pt idx="11861">
                  <c:v>16.472216639999978</c:v>
                </c:pt>
                <c:pt idx="11862">
                  <c:v>16.473605520000003</c:v>
                </c:pt>
                <c:pt idx="11863">
                  <c:v>16.474994640000016</c:v>
                </c:pt>
                <c:pt idx="11864">
                  <c:v>16.476383520000002</c:v>
                </c:pt>
                <c:pt idx="11865">
                  <c:v>16.477772400000003</c:v>
                </c:pt>
                <c:pt idx="11866">
                  <c:v>16.479161280000003</c:v>
                </c:pt>
                <c:pt idx="11867">
                  <c:v>16.48055016</c:v>
                </c:pt>
                <c:pt idx="11868">
                  <c:v>16.481939039999979</c:v>
                </c:pt>
                <c:pt idx="11869">
                  <c:v>16.483327919999979</c:v>
                </c:pt>
                <c:pt idx="11870">
                  <c:v>16.48471679999998</c:v>
                </c:pt>
                <c:pt idx="11871">
                  <c:v>16.48610567999998</c:v>
                </c:pt>
                <c:pt idx="11872">
                  <c:v>16.487494560000002</c:v>
                </c:pt>
                <c:pt idx="11873">
                  <c:v>16.488880560000002</c:v>
                </c:pt>
                <c:pt idx="11874">
                  <c:v>16.490272320000003</c:v>
                </c:pt>
                <c:pt idx="11875">
                  <c:v>16.491661200000003</c:v>
                </c:pt>
                <c:pt idx="11876">
                  <c:v>16.493047199999989</c:v>
                </c:pt>
                <c:pt idx="11877">
                  <c:v>16.494438960000004</c:v>
                </c:pt>
                <c:pt idx="11878">
                  <c:v>16.495827839999979</c:v>
                </c:pt>
                <c:pt idx="11879">
                  <c:v>16.497216720000001</c:v>
                </c:pt>
                <c:pt idx="11880">
                  <c:v>16.498602959999978</c:v>
                </c:pt>
                <c:pt idx="11881">
                  <c:v>16.499991840000003</c:v>
                </c:pt>
                <c:pt idx="11882">
                  <c:v>16.501380720000014</c:v>
                </c:pt>
                <c:pt idx="11883">
                  <c:v>16.502772239999977</c:v>
                </c:pt>
                <c:pt idx="11884">
                  <c:v>16.504161120000031</c:v>
                </c:pt>
                <c:pt idx="11885">
                  <c:v>16.505549999999971</c:v>
                </c:pt>
                <c:pt idx="11886">
                  <c:v>16.50693888</c:v>
                </c:pt>
                <c:pt idx="11887">
                  <c:v>16.508333519999979</c:v>
                </c:pt>
                <c:pt idx="11888">
                  <c:v>16.50972239999998</c:v>
                </c:pt>
                <c:pt idx="11889">
                  <c:v>16.511111280000001</c:v>
                </c:pt>
                <c:pt idx="11890">
                  <c:v>16.512500160000005</c:v>
                </c:pt>
                <c:pt idx="11891">
                  <c:v>16.513889040000016</c:v>
                </c:pt>
                <c:pt idx="11892">
                  <c:v>16.515277920000017</c:v>
                </c:pt>
                <c:pt idx="11893">
                  <c:v>16.516666800000003</c:v>
                </c:pt>
                <c:pt idx="11894">
                  <c:v>16.518055680000018</c:v>
                </c:pt>
                <c:pt idx="11895">
                  <c:v>16.519444560000004</c:v>
                </c:pt>
                <c:pt idx="11896">
                  <c:v>16.520833440000004</c:v>
                </c:pt>
                <c:pt idx="11897">
                  <c:v>16.52222231999998</c:v>
                </c:pt>
                <c:pt idx="11898">
                  <c:v>16.523611199999987</c:v>
                </c:pt>
                <c:pt idx="11899">
                  <c:v>16.525000080000002</c:v>
                </c:pt>
                <c:pt idx="11900">
                  <c:v>16.526388960000016</c:v>
                </c:pt>
                <c:pt idx="11901">
                  <c:v>16.527777840000002</c:v>
                </c:pt>
                <c:pt idx="11902">
                  <c:v>16.529166720000017</c:v>
                </c:pt>
                <c:pt idx="11903">
                  <c:v>16.530555600000017</c:v>
                </c:pt>
                <c:pt idx="11904">
                  <c:v>16.531941840000005</c:v>
                </c:pt>
                <c:pt idx="11905">
                  <c:v>16.53333336</c:v>
                </c:pt>
                <c:pt idx="11906">
                  <c:v>16.534722239999979</c:v>
                </c:pt>
                <c:pt idx="11907">
                  <c:v>16.536114000000001</c:v>
                </c:pt>
                <c:pt idx="11908">
                  <c:v>16.537491840000001</c:v>
                </c:pt>
                <c:pt idx="11909">
                  <c:v>16.53888072000003</c:v>
                </c:pt>
                <c:pt idx="11910">
                  <c:v>16.540269600000002</c:v>
                </c:pt>
                <c:pt idx="11911">
                  <c:v>16.541658480000017</c:v>
                </c:pt>
                <c:pt idx="11912">
                  <c:v>16.543047360000003</c:v>
                </c:pt>
                <c:pt idx="11913">
                  <c:v>16.544436239999985</c:v>
                </c:pt>
                <c:pt idx="11914">
                  <c:v>16.545825120000018</c:v>
                </c:pt>
                <c:pt idx="11915">
                  <c:v>16.547214000000004</c:v>
                </c:pt>
                <c:pt idx="11916">
                  <c:v>16.548602879999972</c:v>
                </c:pt>
                <c:pt idx="11917">
                  <c:v>16.549991760000026</c:v>
                </c:pt>
                <c:pt idx="11918">
                  <c:v>16.551380640000001</c:v>
                </c:pt>
                <c:pt idx="11919">
                  <c:v>16.552769520000002</c:v>
                </c:pt>
                <c:pt idx="11920">
                  <c:v>16.554158400000031</c:v>
                </c:pt>
                <c:pt idx="11921">
                  <c:v>16.555547279999978</c:v>
                </c:pt>
                <c:pt idx="11922">
                  <c:v>16.556936159999999</c:v>
                </c:pt>
                <c:pt idx="11923">
                  <c:v>16.55832504</c:v>
                </c:pt>
                <c:pt idx="11924">
                  <c:v>16.55971392</c:v>
                </c:pt>
                <c:pt idx="11925">
                  <c:v>16.561102799999986</c:v>
                </c:pt>
                <c:pt idx="11926">
                  <c:v>16.56249167999998</c:v>
                </c:pt>
                <c:pt idx="11927">
                  <c:v>16.563877920000017</c:v>
                </c:pt>
                <c:pt idx="11928">
                  <c:v>16.565269440000002</c:v>
                </c:pt>
                <c:pt idx="11929">
                  <c:v>16.566658320000005</c:v>
                </c:pt>
                <c:pt idx="11930">
                  <c:v>16.568047199999985</c:v>
                </c:pt>
                <c:pt idx="11931">
                  <c:v>16.569436079999978</c:v>
                </c:pt>
                <c:pt idx="11932">
                  <c:v>16.570827840000003</c:v>
                </c:pt>
                <c:pt idx="11933">
                  <c:v>16.57221672</c:v>
                </c:pt>
                <c:pt idx="11934">
                  <c:v>16.5736056</c:v>
                </c:pt>
                <c:pt idx="11935">
                  <c:v>16.574991840000017</c:v>
                </c:pt>
                <c:pt idx="11936">
                  <c:v>16.576383360000001</c:v>
                </c:pt>
                <c:pt idx="11937">
                  <c:v>16.577772240000002</c:v>
                </c:pt>
                <c:pt idx="11938">
                  <c:v>16.579164000000016</c:v>
                </c:pt>
                <c:pt idx="11939">
                  <c:v>16.580552879999978</c:v>
                </c:pt>
                <c:pt idx="11940">
                  <c:v>16.581941760000017</c:v>
                </c:pt>
                <c:pt idx="11941">
                  <c:v>16.583330639999982</c:v>
                </c:pt>
                <c:pt idx="11942">
                  <c:v>16.584719519999979</c:v>
                </c:pt>
                <c:pt idx="11943">
                  <c:v>16.586108400000001</c:v>
                </c:pt>
                <c:pt idx="11944">
                  <c:v>16.58749727999998</c:v>
                </c:pt>
                <c:pt idx="11945">
                  <c:v>16.588886160000001</c:v>
                </c:pt>
                <c:pt idx="11946">
                  <c:v>16.590275040000005</c:v>
                </c:pt>
                <c:pt idx="11947">
                  <c:v>16.591663920000016</c:v>
                </c:pt>
                <c:pt idx="11948">
                  <c:v>16.593052800000002</c:v>
                </c:pt>
                <c:pt idx="11949">
                  <c:v>16.594441680000003</c:v>
                </c:pt>
                <c:pt idx="11950">
                  <c:v>16.595830560000003</c:v>
                </c:pt>
                <c:pt idx="11951">
                  <c:v>16.597219440000003</c:v>
                </c:pt>
                <c:pt idx="11952">
                  <c:v>16.598608320000004</c:v>
                </c:pt>
                <c:pt idx="11953">
                  <c:v>16.599997200000004</c:v>
                </c:pt>
                <c:pt idx="11954">
                  <c:v>16.601386080000005</c:v>
                </c:pt>
                <c:pt idx="11955">
                  <c:v>16.602774960000001</c:v>
                </c:pt>
                <c:pt idx="11956">
                  <c:v>16.604164080000018</c:v>
                </c:pt>
                <c:pt idx="11957">
                  <c:v>16.605552960000004</c:v>
                </c:pt>
                <c:pt idx="11958">
                  <c:v>16.606938960000015</c:v>
                </c:pt>
                <c:pt idx="11959">
                  <c:v>16.60832783999998</c:v>
                </c:pt>
                <c:pt idx="11960">
                  <c:v>16.609716720000005</c:v>
                </c:pt>
                <c:pt idx="11961">
                  <c:v>16.61110560000003</c:v>
                </c:pt>
                <c:pt idx="11962">
                  <c:v>16.612494480000016</c:v>
                </c:pt>
                <c:pt idx="11963">
                  <c:v>16.613886239999999</c:v>
                </c:pt>
                <c:pt idx="11964">
                  <c:v>16.615275120000028</c:v>
                </c:pt>
                <c:pt idx="11965">
                  <c:v>16.616664000000014</c:v>
                </c:pt>
                <c:pt idx="11966">
                  <c:v>16.61805288</c:v>
                </c:pt>
                <c:pt idx="11967">
                  <c:v>16.619441760000015</c:v>
                </c:pt>
                <c:pt idx="11968">
                  <c:v>16.620833520000001</c:v>
                </c:pt>
                <c:pt idx="11969">
                  <c:v>16.622225040000004</c:v>
                </c:pt>
                <c:pt idx="11970">
                  <c:v>16.62361392</c:v>
                </c:pt>
                <c:pt idx="11971">
                  <c:v>16.625002799999987</c:v>
                </c:pt>
                <c:pt idx="11972">
                  <c:v>16.626391680000001</c:v>
                </c:pt>
                <c:pt idx="11973">
                  <c:v>16.627780560000001</c:v>
                </c:pt>
                <c:pt idx="11974">
                  <c:v>16.629169440000005</c:v>
                </c:pt>
                <c:pt idx="11975">
                  <c:v>16.630558320000031</c:v>
                </c:pt>
                <c:pt idx="11976">
                  <c:v>16.631947200000017</c:v>
                </c:pt>
                <c:pt idx="11977">
                  <c:v>16.633336080000003</c:v>
                </c:pt>
                <c:pt idx="11978">
                  <c:v>16.634724960000014</c:v>
                </c:pt>
                <c:pt idx="11979">
                  <c:v>16.636102800000003</c:v>
                </c:pt>
                <c:pt idx="11980">
                  <c:v>16.637491680000018</c:v>
                </c:pt>
                <c:pt idx="11981">
                  <c:v>16.638880560000018</c:v>
                </c:pt>
                <c:pt idx="11982">
                  <c:v>16.640280720000014</c:v>
                </c:pt>
                <c:pt idx="11983">
                  <c:v>16.641658320000026</c:v>
                </c:pt>
                <c:pt idx="11984">
                  <c:v>16.643050080000005</c:v>
                </c:pt>
                <c:pt idx="11985">
                  <c:v>16.644438960000016</c:v>
                </c:pt>
                <c:pt idx="11986">
                  <c:v>16.645827840000003</c:v>
                </c:pt>
                <c:pt idx="11987">
                  <c:v>16.647216720000017</c:v>
                </c:pt>
                <c:pt idx="11988">
                  <c:v>16.648605600000003</c:v>
                </c:pt>
                <c:pt idx="11989">
                  <c:v>16.649994480000018</c:v>
                </c:pt>
                <c:pt idx="11990">
                  <c:v>16.651383360000018</c:v>
                </c:pt>
                <c:pt idx="11991">
                  <c:v>16.65277223999998</c:v>
                </c:pt>
                <c:pt idx="11992">
                  <c:v>16.654161120000033</c:v>
                </c:pt>
                <c:pt idx="11993">
                  <c:v>16.655550000000005</c:v>
                </c:pt>
                <c:pt idx="11994">
                  <c:v>16.656938880000016</c:v>
                </c:pt>
                <c:pt idx="11995">
                  <c:v>16.658327760000017</c:v>
                </c:pt>
                <c:pt idx="11996">
                  <c:v>16.659716640000003</c:v>
                </c:pt>
                <c:pt idx="11997">
                  <c:v>16.661105520000017</c:v>
                </c:pt>
                <c:pt idx="11998">
                  <c:v>16.662494640000002</c:v>
                </c:pt>
                <c:pt idx="11999">
                  <c:v>16.663883520000017</c:v>
                </c:pt>
                <c:pt idx="12000">
                  <c:v>16.665272400000003</c:v>
                </c:pt>
                <c:pt idx="12001">
                  <c:v>16.666661280000003</c:v>
                </c:pt>
                <c:pt idx="12002">
                  <c:v>16.668050160000014</c:v>
                </c:pt>
                <c:pt idx="12003">
                  <c:v>16.669439039999979</c:v>
                </c:pt>
                <c:pt idx="12004">
                  <c:v>16.670827920000015</c:v>
                </c:pt>
                <c:pt idx="12005">
                  <c:v>16.672216799999987</c:v>
                </c:pt>
                <c:pt idx="12006">
                  <c:v>16.673605680000001</c:v>
                </c:pt>
                <c:pt idx="12007">
                  <c:v>16.67499456000003</c:v>
                </c:pt>
                <c:pt idx="12008">
                  <c:v>16.676383440000016</c:v>
                </c:pt>
                <c:pt idx="12009">
                  <c:v>16.677769440000016</c:v>
                </c:pt>
                <c:pt idx="12010">
                  <c:v>16.679161200000017</c:v>
                </c:pt>
                <c:pt idx="12011">
                  <c:v>16.680550080000003</c:v>
                </c:pt>
                <c:pt idx="12012">
                  <c:v>16.681938960000018</c:v>
                </c:pt>
                <c:pt idx="12013">
                  <c:v>16.683327839999979</c:v>
                </c:pt>
                <c:pt idx="12014">
                  <c:v>16.684716720000001</c:v>
                </c:pt>
                <c:pt idx="12015">
                  <c:v>16.686105600000001</c:v>
                </c:pt>
                <c:pt idx="12016">
                  <c:v>16.687494480000005</c:v>
                </c:pt>
                <c:pt idx="12017">
                  <c:v>16.688883360000005</c:v>
                </c:pt>
                <c:pt idx="12018">
                  <c:v>16.690272240000002</c:v>
                </c:pt>
                <c:pt idx="12019">
                  <c:v>16.691661120000031</c:v>
                </c:pt>
                <c:pt idx="12020">
                  <c:v>16.693049999999989</c:v>
                </c:pt>
                <c:pt idx="12021">
                  <c:v>16.69443888</c:v>
                </c:pt>
                <c:pt idx="12022">
                  <c:v>16.695827760000014</c:v>
                </c:pt>
                <c:pt idx="12023">
                  <c:v>16.697219520000004</c:v>
                </c:pt>
                <c:pt idx="12024">
                  <c:v>16.69861127999998</c:v>
                </c:pt>
                <c:pt idx="12025">
                  <c:v>16.700000160000005</c:v>
                </c:pt>
                <c:pt idx="12026">
                  <c:v>16.701389040000002</c:v>
                </c:pt>
                <c:pt idx="12027">
                  <c:v>16.702777920000003</c:v>
                </c:pt>
                <c:pt idx="12028">
                  <c:v>16.704166800000003</c:v>
                </c:pt>
                <c:pt idx="12029">
                  <c:v>16.705555680000003</c:v>
                </c:pt>
                <c:pt idx="12030">
                  <c:v>16.706944560000004</c:v>
                </c:pt>
                <c:pt idx="12031">
                  <c:v>16.708333439999983</c:v>
                </c:pt>
                <c:pt idx="12032">
                  <c:v>16.70972231999998</c:v>
                </c:pt>
                <c:pt idx="12033">
                  <c:v>16.711111200000001</c:v>
                </c:pt>
                <c:pt idx="12034">
                  <c:v>16.712500080000002</c:v>
                </c:pt>
                <c:pt idx="12035">
                  <c:v>16.71388896000003</c:v>
                </c:pt>
                <c:pt idx="12036">
                  <c:v>16.715277840000002</c:v>
                </c:pt>
                <c:pt idx="12037">
                  <c:v>16.716666720000017</c:v>
                </c:pt>
                <c:pt idx="12038">
                  <c:v>16.718055600000017</c:v>
                </c:pt>
                <c:pt idx="12039">
                  <c:v>16.71944448</c:v>
                </c:pt>
                <c:pt idx="12040">
                  <c:v>16.72083336</c:v>
                </c:pt>
                <c:pt idx="12041">
                  <c:v>16.722222239999969</c:v>
                </c:pt>
                <c:pt idx="12042">
                  <c:v>16.723611120000001</c:v>
                </c:pt>
                <c:pt idx="12043">
                  <c:v>16.725002879999973</c:v>
                </c:pt>
                <c:pt idx="12044">
                  <c:v>16.726391760000016</c:v>
                </c:pt>
                <c:pt idx="12045">
                  <c:v>16.727769600000002</c:v>
                </c:pt>
                <c:pt idx="12046">
                  <c:v>16.729158480000017</c:v>
                </c:pt>
                <c:pt idx="12047">
                  <c:v>16.730547360000003</c:v>
                </c:pt>
                <c:pt idx="12048">
                  <c:v>16.731936240000003</c:v>
                </c:pt>
                <c:pt idx="12049">
                  <c:v>16.733325120000018</c:v>
                </c:pt>
                <c:pt idx="12050">
                  <c:v>16.734716640000002</c:v>
                </c:pt>
                <c:pt idx="12051">
                  <c:v>16.736105520000017</c:v>
                </c:pt>
                <c:pt idx="12052">
                  <c:v>16.737494640000001</c:v>
                </c:pt>
                <c:pt idx="12053">
                  <c:v>16.738883520000005</c:v>
                </c:pt>
                <c:pt idx="12054">
                  <c:v>16.740272400000002</c:v>
                </c:pt>
                <c:pt idx="12055">
                  <c:v>16.741661280000002</c:v>
                </c:pt>
                <c:pt idx="12056">
                  <c:v>16.743050160000017</c:v>
                </c:pt>
                <c:pt idx="12057">
                  <c:v>16.744439039999985</c:v>
                </c:pt>
                <c:pt idx="12058">
                  <c:v>16.745827920000004</c:v>
                </c:pt>
                <c:pt idx="12059">
                  <c:v>16.74721679999999</c:v>
                </c:pt>
                <c:pt idx="12060">
                  <c:v>16.748602799999979</c:v>
                </c:pt>
                <c:pt idx="12061">
                  <c:v>16.749991680000001</c:v>
                </c:pt>
                <c:pt idx="12062">
                  <c:v>16.751380560000001</c:v>
                </c:pt>
                <c:pt idx="12063">
                  <c:v>16.752769440000002</c:v>
                </c:pt>
                <c:pt idx="12064">
                  <c:v>16.75415832000003</c:v>
                </c:pt>
                <c:pt idx="12065">
                  <c:v>16.755547199999985</c:v>
                </c:pt>
                <c:pt idx="12066">
                  <c:v>16.756936080000003</c:v>
                </c:pt>
                <c:pt idx="12067">
                  <c:v>16.758327839999986</c:v>
                </c:pt>
                <c:pt idx="12068">
                  <c:v>16.759719599999979</c:v>
                </c:pt>
                <c:pt idx="12069">
                  <c:v>16.761108480000001</c:v>
                </c:pt>
                <c:pt idx="12070">
                  <c:v>16.76249735999998</c:v>
                </c:pt>
                <c:pt idx="12071">
                  <c:v>16.76388623999998</c:v>
                </c:pt>
                <c:pt idx="12072">
                  <c:v>16.765275120000005</c:v>
                </c:pt>
                <c:pt idx="12073">
                  <c:v>16.766664000000002</c:v>
                </c:pt>
                <c:pt idx="12074">
                  <c:v>16.768052879999978</c:v>
                </c:pt>
                <c:pt idx="12075">
                  <c:v>16.769441760000003</c:v>
                </c:pt>
                <c:pt idx="12076">
                  <c:v>16.77083064</c:v>
                </c:pt>
                <c:pt idx="12077">
                  <c:v>16.772219519999979</c:v>
                </c:pt>
                <c:pt idx="12078">
                  <c:v>16.773608400000001</c:v>
                </c:pt>
                <c:pt idx="12079">
                  <c:v>16.774997280000001</c:v>
                </c:pt>
                <c:pt idx="12080">
                  <c:v>16.776386160000001</c:v>
                </c:pt>
                <c:pt idx="12081">
                  <c:v>16.777775040000005</c:v>
                </c:pt>
                <c:pt idx="12082">
                  <c:v>16.779166800000002</c:v>
                </c:pt>
                <c:pt idx="12083">
                  <c:v>16.780555679999985</c:v>
                </c:pt>
                <c:pt idx="12084">
                  <c:v>16.781944559999989</c:v>
                </c:pt>
                <c:pt idx="12085">
                  <c:v>16.783333439999982</c:v>
                </c:pt>
                <c:pt idx="12086">
                  <c:v>16.784722319999979</c:v>
                </c:pt>
                <c:pt idx="12087">
                  <c:v>16.78611407999998</c:v>
                </c:pt>
                <c:pt idx="12088">
                  <c:v>16.787491680000002</c:v>
                </c:pt>
                <c:pt idx="12089">
                  <c:v>16.788880560000003</c:v>
                </c:pt>
                <c:pt idx="12090">
                  <c:v>16.790269440000003</c:v>
                </c:pt>
                <c:pt idx="12091">
                  <c:v>16.791658320000018</c:v>
                </c:pt>
                <c:pt idx="12092">
                  <c:v>16.79304719999999</c:v>
                </c:pt>
                <c:pt idx="12093">
                  <c:v>16.794436079999979</c:v>
                </c:pt>
                <c:pt idx="12094">
                  <c:v>16.795824960000001</c:v>
                </c:pt>
                <c:pt idx="12095">
                  <c:v>16.797214080000003</c:v>
                </c:pt>
                <c:pt idx="12096">
                  <c:v>16.798602959999982</c:v>
                </c:pt>
                <c:pt idx="12097">
                  <c:v>16.799991840000001</c:v>
                </c:pt>
                <c:pt idx="12098">
                  <c:v>16.801380720000019</c:v>
                </c:pt>
                <c:pt idx="12099">
                  <c:v>16.80276959999998</c:v>
                </c:pt>
                <c:pt idx="12100">
                  <c:v>16.80415848000003</c:v>
                </c:pt>
                <c:pt idx="12101">
                  <c:v>16.805547360000002</c:v>
                </c:pt>
                <c:pt idx="12102">
                  <c:v>16.806936240000002</c:v>
                </c:pt>
                <c:pt idx="12103">
                  <c:v>16.808325120000017</c:v>
                </c:pt>
                <c:pt idx="12104">
                  <c:v>16.809714</c:v>
                </c:pt>
                <c:pt idx="12105">
                  <c:v>16.81110288</c:v>
                </c:pt>
                <c:pt idx="12106">
                  <c:v>16.812491760000015</c:v>
                </c:pt>
                <c:pt idx="12107">
                  <c:v>16.813880640000015</c:v>
                </c:pt>
                <c:pt idx="12108">
                  <c:v>16.815269520000001</c:v>
                </c:pt>
                <c:pt idx="12109">
                  <c:v>16.816658400000023</c:v>
                </c:pt>
                <c:pt idx="12110">
                  <c:v>16.818047280000002</c:v>
                </c:pt>
                <c:pt idx="12111">
                  <c:v>16.819436160000016</c:v>
                </c:pt>
                <c:pt idx="12112">
                  <c:v>16.820830560000001</c:v>
                </c:pt>
                <c:pt idx="12113">
                  <c:v>16.82222496</c:v>
                </c:pt>
                <c:pt idx="12114">
                  <c:v>16.823611200000002</c:v>
                </c:pt>
                <c:pt idx="12115">
                  <c:v>16.825000080000002</c:v>
                </c:pt>
                <c:pt idx="12116">
                  <c:v>16.826388960000017</c:v>
                </c:pt>
                <c:pt idx="12117">
                  <c:v>16.827777840000003</c:v>
                </c:pt>
                <c:pt idx="12118">
                  <c:v>16.829166720000018</c:v>
                </c:pt>
                <c:pt idx="12119">
                  <c:v>16.830555600000018</c:v>
                </c:pt>
                <c:pt idx="12120">
                  <c:v>16.831944480000015</c:v>
                </c:pt>
                <c:pt idx="12121">
                  <c:v>16.833333360000001</c:v>
                </c:pt>
                <c:pt idx="12122">
                  <c:v>16.83472223999998</c:v>
                </c:pt>
                <c:pt idx="12123">
                  <c:v>16.836114000000016</c:v>
                </c:pt>
                <c:pt idx="12124">
                  <c:v>16.837502880000002</c:v>
                </c:pt>
                <c:pt idx="12125">
                  <c:v>16.838891760000031</c:v>
                </c:pt>
                <c:pt idx="12126">
                  <c:v>16.840280640000003</c:v>
                </c:pt>
                <c:pt idx="12127">
                  <c:v>16.841669520000004</c:v>
                </c:pt>
                <c:pt idx="12128">
                  <c:v>16.84304736</c:v>
                </c:pt>
                <c:pt idx="12129">
                  <c:v>16.844438880000002</c:v>
                </c:pt>
                <c:pt idx="12130">
                  <c:v>16.845827760000017</c:v>
                </c:pt>
                <c:pt idx="12131">
                  <c:v>16.847216640000003</c:v>
                </c:pt>
                <c:pt idx="12132">
                  <c:v>16.848605520000003</c:v>
                </c:pt>
                <c:pt idx="12133">
                  <c:v>16.849994640000016</c:v>
                </c:pt>
                <c:pt idx="12134">
                  <c:v>16.851383520000017</c:v>
                </c:pt>
                <c:pt idx="12135">
                  <c:v>16.852772400000003</c:v>
                </c:pt>
                <c:pt idx="12136">
                  <c:v>16.854161280000017</c:v>
                </c:pt>
                <c:pt idx="12137">
                  <c:v>16.855550160000014</c:v>
                </c:pt>
                <c:pt idx="12138">
                  <c:v>16.85693904</c:v>
                </c:pt>
                <c:pt idx="12139">
                  <c:v>16.858327920000001</c:v>
                </c:pt>
                <c:pt idx="12140">
                  <c:v>16.859716799999987</c:v>
                </c:pt>
                <c:pt idx="12141">
                  <c:v>16.861105680000001</c:v>
                </c:pt>
                <c:pt idx="12142">
                  <c:v>16.862494560000002</c:v>
                </c:pt>
                <c:pt idx="12143">
                  <c:v>16.863883440000016</c:v>
                </c:pt>
                <c:pt idx="12144">
                  <c:v>16.865272320000003</c:v>
                </c:pt>
                <c:pt idx="12145">
                  <c:v>16.866661200000003</c:v>
                </c:pt>
                <c:pt idx="12146">
                  <c:v>16.868050080000003</c:v>
                </c:pt>
                <c:pt idx="12147">
                  <c:v>16.869438960000004</c:v>
                </c:pt>
                <c:pt idx="12148">
                  <c:v>16.87082784</c:v>
                </c:pt>
                <c:pt idx="12149">
                  <c:v>16.872216720000001</c:v>
                </c:pt>
                <c:pt idx="12150">
                  <c:v>16.873605600000001</c:v>
                </c:pt>
                <c:pt idx="12151">
                  <c:v>16.87499448000003</c:v>
                </c:pt>
                <c:pt idx="12152">
                  <c:v>16.876383360000005</c:v>
                </c:pt>
                <c:pt idx="12153">
                  <c:v>16.877772240000002</c:v>
                </c:pt>
                <c:pt idx="12154">
                  <c:v>16.879161120000031</c:v>
                </c:pt>
                <c:pt idx="12155">
                  <c:v>16.880549999999971</c:v>
                </c:pt>
                <c:pt idx="12156">
                  <c:v>16.88194464</c:v>
                </c:pt>
                <c:pt idx="12157">
                  <c:v>16.883333519999979</c:v>
                </c:pt>
                <c:pt idx="12158">
                  <c:v>16.88472239999998</c:v>
                </c:pt>
                <c:pt idx="12159">
                  <c:v>16.88611127999998</c:v>
                </c:pt>
                <c:pt idx="12160">
                  <c:v>16.887500160000005</c:v>
                </c:pt>
                <c:pt idx="12161">
                  <c:v>16.888889040000002</c:v>
                </c:pt>
                <c:pt idx="12162">
                  <c:v>16.890277920000017</c:v>
                </c:pt>
                <c:pt idx="12163">
                  <c:v>16.891666800000003</c:v>
                </c:pt>
                <c:pt idx="12164">
                  <c:v>16.893055680000018</c:v>
                </c:pt>
                <c:pt idx="12165">
                  <c:v>16.894444560000004</c:v>
                </c:pt>
                <c:pt idx="12166">
                  <c:v>16.895833440000004</c:v>
                </c:pt>
                <c:pt idx="12167">
                  <c:v>16.897219440000001</c:v>
                </c:pt>
                <c:pt idx="12168">
                  <c:v>16.898608320000001</c:v>
                </c:pt>
                <c:pt idx="12169">
                  <c:v>16.899997200000001</c:v>
                </c:pt>
                <c:pt idx="12170">
                  <c:v>16.901386080000002</c:v>
                </c:pt>
                <c:pt idx="12171">
                  <c:v>16.902774960000002</c:v>
                </c:pt>
                <c:pt idx="12172">
                  <c:v>16.904164080000001</c:v>
                </c:pt>
                <c:pt idx="12173">
                  <c:v>16.90555295999998</c:v>
                </c:pt>
                <c:pt idx="12174">
                  <c:v>16.906941840000002</c:v>
                </c:pt>
                <c:pt idx="12175">
                  <c:v>16.908330720000002</c:v>
                </c:pt>
                <c:pt idx="12176">
                  <c:v>16.909719599999978</c:v>
                </c:pt>
                <c:pt idx="12177">
                  <c:v>16.911108480000017</c:v>
                </c:pt>
                <c:pt idx="12178">
                  <c:v>16.91249999999998</c:v>
                </c:pt>
                <c:pt idx="12179">
                  <c:v>16.913888880000005</c:v>
                </c:pt>
                <c:pt idx="12180">
                  <c:v>16.915277760000016</c:v>
                </c:pt>
                <c:pt idx="12181">
                  <c:v>16.916666640000003</c:v>
                </c:pt>
                <c:pt idx="12182">
                  <c:v>16.918055520000017</c:v>
                </c:pt>
                <c:pt idx="12183">
                  <c:v>16.919447279999982</c:v>
                </c:pt>
                <c:pt idx="12184">
                  <c:v>16.920825120000018</c:v>
                </c:pt>
                <c:pt idx="12185">
                  <c:v>16.922213999999983</c:v>
                </c:pt>
                <c:pt idx="12186">
                  <c:v>16.923602879999972</c:v>
                </c:pt>
                <c:pt idx="12187">
                  <c:v>16.924991760000026</c:v>
                </c:pt>
                <c:pt idx="12188">
                  <c:v>16.92638063999998</c:v>
                </c:pt>
                <c:pt idx="12189">
                  <c:v>16.927769520000002</c:v>
                </c:pt>
                <c:pt idx="12190">
                  <c:v>16.929158400000016</c:v>
                </c:pt>
                <c:pt idx="12191">
                  <c:v>16.930547279999978</c:v>
                </c:pt>
                <c:pt idx="12192">
                  <c:v>16.931936159999999</c:v>
                </c:pt>
                <c:pt idx="12193">
                  <c:v>16.93332504</c:v>
                </c:pt>
                <c:pt idx="12194">
                  <c:v>16.93471392</c:v>
                </c:pt>
                <c:pt idx="12195">
                  <c:v>16.936102799999986</c:v>
                </c:pt>
                <c:pt idx="12196">
                  <c:v>16.937491680000001</c:v>
                </c:pt>
                <c:pt idx="12197">
                  <c:v>16.938880560000001</c:v>
                </c:pt>
                <c:pt idx="12198">
                  <c:v>16.940280720000004</c:v>
                </c:pt>
                <c:pt idx="12199">
                  <c:v>16.941658320000005</c:v>
                </c:pt>
                <c:pt idx="12200">
                  <c:v>16.943058480000001</c:v>
                </c:pt>
                <c:pt idx="12201">
                  <c:v>16.944447360000002</c:v>
                </c:pt>
                <c:pt idx="12202">
                  <c:v>16.945836239999974</c:v>
                </c:pt>
                <c:pt idx="12203">
                  <c:v>16.947225120000017</c:v>
                </c:pt>
                <c:pt idx="12204">
                  <c:v>16.948602959999977</c:v>
                </c:pt>
                <c:pt idx="12205">
                  <c:v>16.949991840000003</c:v>
                </c:pt>
                <c:pt idx="12206">
                  <c:v>16.951380720000017</c:v>
                </c:pt>
                <c:pt idx="12207">
                  <c:v>16.952775120000005</c:v>
                </c:pt>
                <c:pt idx="12208">
                  <c:v>16.954164000000016</c:v>
                </c:pt>
                <c:pt idx="12209">
                  <c:v>16.955552879999978</c:v>
                </c:pt>
                <c:pt idx="12210">
                  <c:v>16.956941760000017</c:v>
                </c:pt>
                <c:pt idx="12211">
                  <c:v>16.958330639999982</c:v>
                </c:pt>
                <c:pt idx="12212">
                  <c:v>16.959719519999979</c:v>
                </c:pt>
                <c:pt idx="12213">
                  <c:v>16.961108400000001</c:v>
                </c:pt>
                <c:pt idx="12214">
                  <c:v>16.962497279999969</c:v>
                </c:pt>
                <c:pt idx="12215">
                  <c:v>16.963886160000001</c:v>
                </c:pt>
                <c:pt idx="12216">
                  <c:v>16.965275040000002</c:v>
                </c:pt>
                <c:pt idx="12217">
                  <c:v>16.966663920000002</c:v>
                </c:pt>
                <c:pt idx="12218">
                  <c:v>16.968052799999985</c:v>
                </c:pt>
                <c:pt idx="12219">
                  <c:v>16.969441679999978</c:v>
                </c:pt>
                <c:pt idx="12220">
                  <c:v>16.970830560000003</c:v>
                </c:pt>
                <c:pt idx="12221">
                  <c:v>16.972219439999986</c:v>
                </c:pt>
                <c:pt idx="12222">
                  <c:v>16.973608320000004</c:v>
                </c:pt>
                <c:pt idx="12223">
                  <c:v>16.974997200000004</c:v>
                </c:pt>
                <c:pt idx="12224">
                  <c:v>16.976386079999983</c:v>
                </c:pt>
                <c:pt idx="12225">
                  <c:v>16.977774960000001</c:v>
                </c:pt>
                <c:pt idx="12226">
                  <c:v>16.979164080000004</c:v>
                </c:pt>
                <c:pt idx="12227">
                  <c:v>16.980552959999983</c:v>
                </c:pt>
                <c:pt idx="12228">
                  <c:v>16.981941839999983</c:v>
                </c:pt>
                <c:pt idx="12229">
                  <c:v>16.98333071999998</c:v>
                </c:pt>
                <c:pt idx="12230">
                  <c:v>16.984719599999973</c:v>
                </c:pt>
                <c:pt idx="12231">
                  <c:v>16.986108480000002</c:v>
                </c:pt>
                <c:pt idx="12232">
                  <c:v>16.987497360000003</c:v>
                </c:pt>
                <c:pt idx="12233">
                  <c:v>16.98888887999998</c:v>
                </c:pt>
                <c:pt idx="12234">
                  <c:v>16.990280640000002</c:v>
                </c:pt>
                <c:pt idx="12235">
                  <c:v>16.991669520000002</c:v>
                </c:pt>
                <c:pt idx="12236">
                  <c:v>16.993058400000017</c:v>
                </c:pt>
                <c:pt idx="12237">
                  <c:v>16.994447279999978</c:v>
                </c:pt>
                <c:pt idx="12238">
                  <c:v>16.995836160000003</c:v>
                </c:pt>
                <c:pt idx="12239">
                  <c:v>16.997225040000004</c:v>
                </c:pt>
                <c:pt idx="12240">
                  <c:v>16.998613919999979</c:v>
                </c:pt>
                <c:pt idx="12241">
                  <c:v>17.000002799999987</c:v>
                </c:pt>
                <c:pt idx="12242">
                  <c:v>17.001391680000001</c:v>
                </c:pt>
                <c:pt idx="12243">
                  <c:v>17.00278055999998</c:v>
                </c:pt>
                <c:pt idx="12244">
                  <c:v>17.004169440000005</c:v>
                </c:pt>
                <c:pt idx="12245">
                  <c:v>17.005558320000016</c:v>
                </c:pt>
                <c:pt idx="12246">
                  <c:v>17.006947200000003</c:v>
                </c:pt>
                <c:pt idx="12247">
                  <c:v>17.008336079999978</c:v>
                </c:pt>
                <c:pt idx="12248">
                  <c:v>17.00972496</c:v>
                </c:pt>
                <c:pt idx="12249">
                  <c:v>17.011111200000016</c:v>
                </c:pt>
                <c:pt idx="12250">
                  <c:v>17.012500080000002</c:v>
                </c:pt>
                <c:pt idx="12251">
                  <c:v>17.013888960000031</c:v>
                </c:pt>
                <c:pt idx="12252">
                  <c:v>17.015277840000003</c:v>
                </c:pt>
                <c:pt idx="12253">
                  <c:v>17.016666720000018</c:v>
                </c:pt>
                <c:pt idx="12254">
                  <c:v>17.018055600000018</c:v>
                </c:pt>
                <c:pt idx="12255">
                  <c:v>17.019444480000001</c:v>
                </c:pt>
                <c:pt idx="12256">
                  <c:v>17.02083623999998</c:v>
                </c:pt>
                <c:pt idx="12257">
                  <c:v>17.022225120000005</c:v>
                </c:pt>
                <c:pt idx="12258">
                  <c:v>17.023614000000002</c:v>
                </c:pt>
                <c:pt idx="12259">
                  <c:v>17.025002879999978</c:v>
                </c:pt>
                <c:pt idx="12260">
                  <c:v>17.026391760000017</c:v>
                </c:pt>
                <c:pt idx="12261">
                  <c:v>17.027780640000003</c:v>
                </c:pt>
                <c:pt idx="12262">
                  <c:v>17.029169520000004</c:v>
                </c:pt>
                <c:pt idx="12263">
                  <c:v>17.03054736</c:v>
                </c:pt>
                <c:pt idx="12264">
                  <c:v>17.031938880000016</c:v>
                </c:pt>
                <c:pt idx="12265">
                  <c:v>17.033327760000017</c:v>
                </c:pt>
                <c:pt idx="12266">
                  <c:v>17.034719520000003</c:v>
                </c:pt>
                <c:pt idx="12267">
                  <c:v>17.036108400000018</c:v>
                </c:pt>
                <c:pt idx="12268">
                  <c:v>17.037497280000004</c:v>
                </c:pt>
                <c:pt idx="12269">
                  <c:v>17.038886160000015</c:v>
                </c:pt>
                <c:pt idx="12270">
                  <c:v>17.040275040000001</c:v>
                </c:pt>
                <c:pt idx="12271">
                  <c:v>17.041663920000001</c:v>
                </c:pt>
                <c:pt idx="12272">
                  <c:v>17.043050160000014</c:v>
                </c:pt>
                <c:pt idx="12273">
                  <c:v>17.044441680000002</c:v>
                </c:pt>
                <c:pt idx="12274">
                  <c:v>17.045827920000001</c:v>
                </c:pt>
                <c:pt idx="12275">
                  <c:v>17.047216799999987</c:v>
                </c:pt>
                <c:pt idx="12276">
                  <c:v>17.04860832</c:v>
                </c:pt>
                <c:pt idx="12277">
                  <c:v>17.049994560000005</c:v>
                </c:pt>
                <c:pt idx="12278">
                  <c:v>17.051383440000016</c:v>
                </c:pt>
                <c:pt idx="12279">
                  <c:v>17.052772320000003</c:v>
                </c:pt>
                <c:pt idx="12280">
                  <c:v>17.054161200000017</c:v>
                </c:pt>
                <c:pt idx="12281">
                  <c:v>17.055550080000003</c:v>
                </c:pt>
                <c:pt idx="12282">
                  <c:v>17.056938960000018</c:v>
                </c:pt>
                <c:pt idx="12283">
                  <c:v>17.058327839999979</c:v>
                </c:pt>
                <c:pt idx="12284">
                  <c:v>17.05971959999998</c:v>
                </c:pt>
                <c:pt idx="12285">
                  <c:v>17.061111120000014</c:v>
                </c:pt>
                <c:pt idx="12286">
                  <c:v>17.062499999999982</c:v>
                </c:pt>
                <c:pt idx="12287">
                  <c:v>17.06388888</c:v>
                </c:pt>
                <c:pt idx="12288">
                  <c:v>17.065277760000001</c:v>
                </c:pt>
                <c:pt idx="12289">
                  <c:v>17.06666663999998</c:v>
                </c:pt>
                <c:pt idx="12290">
                  <c:v>17.068055520000001</c:v>
                </c:pt>
                <c:pt idx="12291">
                  <c:v>17.069444639999979</c:v>
                </c:pt>
                <c:pt idx="12292">
                  <c:v>17.070833520000001</c:v>
                </c:pt>
                <c:pt idx="12293">
                  <c:v>17.07222239999998</c:v>
                </c:pt>
                <c:pt idx="12294">
                  <c:v>17.07361127999998</c:v>
                </c:pt>
                <c:pt idx="12295">
                  <c:v>17.075000160000005</c:v>
                </c:pt>
                <c:pt idx="12296">
                  <c:v>17.076389040000002</c:v>
                </c:pt>
                <c:pt idx="12297">
                  <c:v>17.077777920000017</c:v>
                </c:pt>
                <c:pt idx="12298">
                  <c:v>17.079166800000003</c:v>
                </c:pt>
                <c:pt idx="12299">
                  <c:v>17.080555680000003</c:v>
                </c:pt>
                <c:pt idx="12300">
                  <c:v>17.081944560000004</c:v>
                </c:pt>
                <c:pt idx="12301">
                  <c:v>17.083333439999983</c:v>
                </c:pt>
                <c:pt idx="12302">
                  <c:v>17.084719439999979</c:v>
                </c:pt>
                <c:pt idx="12303">
                  <c:v>17.086108320000001</c:v>
                </c:pt>
                <c:pt idx="12304">
                  <c:v>17.087497199999987</c:v>
                </c:pt>
                <c:pt idx="12305">
                  <c:v>17.088888960000016</c:v>
                </c:pt>
                <c:pt idx="12306">
                  <c:v>17.090274960000016</c:v>
                </c:pt>
                <c:pt idx="12307">
                  <c:v>17.091666720000017</c:v>
                </c:pt>
                <c:pt idx="12308">
                  <c:v>17.093052960000001</c:v>
                </c:pt>
                <c:pt idx="12309">
                  <c:v>17.094441840000002</c:v>
                </c:pt>
                <c:pt idx="12310">
                  <c:v>17.095830720000016</c:v>
                </c:pt>
                <c:pt idx="12311">
                  <c:v>17.097222239999979</c:v>
                </c:pt>
                <c:pt idx="12312">
                  <c:v>17.098611120000001</c:v>
                </c:pt>
                <c:pt idx="12313">
                  <c:v>17.100000000000001</c:v>
                </c:pt>
                <c:pt idx="12314">
                  <c:v>17.101388880000005</c:v>
                </c:pt>
                <c:pt idx="12315">
                  <c:v>17.102777760000016</c:v>
                </c:pt>
                <c:pt idx="12316">
                  <c:v>17.104166640000017</c:v>
                </c:pt>
                <c:pt idx="12317">
                  <c:v>17.105558400000014</c:v>
                </c:pt>
                <c:pt idx="12318">
                  <c:v>17.106936240000003</c:v>
                </c:pt>
                <c:pt idx="12319">
                  <c:v>17.108325120000018</c:v>
                </c:pt>
                <c:pt idx="12320">
                  <c:v>17.109714000000004</c:v>
                </c:pt>
                <c:pt idx="12321">
                  <c:v>17.111102880000004</c:v>
                </c:pt>
                <c:pt idx="12322">
                  <c:v>17.112491760000026</c:v>
                </c:pt>
                <c:pt idx="12323">
                  <c:v>17.113880640000023</c:v>
                </c:pt>
                <c:pt idx="12324">
                  <c:v>17.115269520000005</c:v>
                </c:pt>
                <c:pt idx="12325">
                  <c:v>17.116658400000031</c:v>
                </c:pt>
                <c:pt idx="12326">
                  <c:v>17.118047280000003</c:v>
                </c:pt>
                <c:pt idx="12327">
                  <c:v>17.119433520000001</c:v>
                </c:pt>
                <c:pt idx="12328">
                  <c:v>17.120825040000014</c:v>
                </c:pt>
                <c:pt idx="12329">
                  <c:v>17.122211280000002</c:v>
                </c:pt>
                <c:pt idx="12330">
                  <c:v>17.123600160000017</c:v>
                </c:pt>
                <c:pt idx="12331">
                  <c:v>17.124989040000017</c:v>
                </c:pt>
                <c:pt idx="12332">
                  <c:v>17.126391840000004</c:v>
                </c:pt>
                <c:pt idx="12333">
                  <c:v>17.127766800000003</c:v>
                </c:pt>
                <c:pt idx="12334">
                  <c:v>17.129155680000018</c:v>
                </c:pt>
                <c:pt idx="12335">
                  <c:v>17.130544560000004</c:v>
                </c:pt>
                <c:pt idx="12336">
                  <c:v>17.131933440000026</c:v>
                </c:pt>
                <c:pt idx="12337">
                  <c:v>17.133322320000001</c:v>
                </c:pt>
                <c:pt idx="12338">
                  <c:v>17.134714080000016</c:v>
                </c:pt>
                <c:pt idx="12339">
                  <c:v>17.136105600000015</c:v>
                </c:pt>
                <c:pt idx="12340">
                  <c:v>17.137497360000019</c:v>
                </c:pt>
                <c:pt idx="12341">
                  <c:v>17.138886240000001</c:v>
                </c:pt>
                <c:pt idx="12342">
                  <c:v>17.14027512000003</c:v>
                </c:pt>
                <c:pt idx="12343">
                  <c:v>17.141664000000016</c:v>
                </c:pt>
                <c:pt idx="12344">
                  <c:v>17.143052880000003</c:v>
                </c:pt>
                <c:pt idx="12345">
                  <c:v>17.144441760000017</c:v>
                </c:pt>
                <c:pt idx="12346">
                  <c:v>17.14583064</c:v>
                </c:pt>
                <c:pt idx="12347">
                  <c:v>17.14721952</c:v>
                </c:pt>
                <c:pt idx="12348">
                  <c:v>17.148608400000001</c:v>
                </c:pt>
                <c:pt idx="12349">
                  <c:v>17.149997280000001</c:v>
                </c:pt>
                <c:pt idx="12350">
                  <c:v>17.151386160000019</c:v>
                </c:pt>
                <c:pt idx="12351">
                  <c:v>17.152775040000005</c:v>
                </c:pt>
                <c:pt idx="12352">
                  <c:v>17.15416392000003</c:v>
                </c:pt>
                <c:pt idx="12353">
                  <c:v>17.155552800000002</c:v>
                </c:pt>
                <c:pt idx="12354">
                  <c:v>17.156941680000017</c:v>
                </c:pt>
                <c:pt idx="12355">
                  <c:v>17.158330560000003</c:v>
                </c:pt>
                <c:pt idx="12356">
                  <c:v>17.159716800000002</c:v>
                </c:pt>
                <c:pt idx="12357">
                  <c:v>17.161105680000016</c:v>
                </c:pt>
                <c:pt idx="12358">
                  <c:v>17.162494560000003</c:v>
                </c:pt>
                <c:pt idx="12359">
                  <c:v>17.163883440000017</c:v>
                </c:pt>
                <c:pt idx="12360">
                  <c:v>17.165274960000001</c:v>
                </c:pt>
                <c:pt idx="12361">
                  <c:v>17.166666720000016</c:v>
                </c:pt>
                <c:pt idx="12362">
                  <c:v>17.168052960000004</c:v>
                </c:pt>
                <c:pt idx="12363">
                  <c:v>17.169444480000003</c:v>
                </c:pt>
                <c:pt idx="12364">
                  <c:v>17.170836240000003</c:v>
                </c:pt>
                <c:pt idx="12365">
                  <c:v>17.172225120000014</c:v>
                </c:pt>
                <c:pt idx="12366">
                  <c:v>17.173614000000001</c:v>
                </c:pt>
                <c:pt idx="12367">
                  <c:v>17.17500287999998</c:v>
                </c:pt>
                <c:pt idx="12368">
                  <c:v>17.176391760000019</c:v>
                </c:pt>
                <c:pt idx="12369">
                  <c:v>17.177780640000005</c:v>
                </c:pt>
                <c:pt idx="12370">
                  <c:v>17.179169520000016</c:v>
                </c:pt>
                <c:pt idx="12371">
                  <c:v>17.180558400000017</c:v>
                </c:pt>
                <c:pt idx="12372">
                  <c:v>17.181947280000003</c:v>
                </c:pt>
                <c:pt idx="12373">
                  <c:v>17.183336160000003</c:v>
                </c:pt>
                <c:pt idx="12374">
                  <c:v>17.184714</c:v>
                </c:pt>
                <c:pt idx="12375">
                  <c:v>17.186102879999982</c:v>
                </c:pt>
                <c:pt idx="12376">
                  <c:v>17.187491760000015</c:v>
                </c:pt>
                <c:pt idx="12377">
                  <c:v>17.188880640000001</c:v>
                </c:pt>
                <c:pt idx="12378">
                  <c:v>17.190269520000001</c:v>
                </c:pt>
                <c:pt idx="12379">
                  <c:v>17.191658400000023</c:v>
                </c:pt>
                <c:pt idx="12380">
                  <c:v>17.193044640000004</c:v>
                </c:pt>
                <c:pt idx="12381">
                  <c:v>17.19443352</c:v>
                </c:pt>
                <c:pt idx="12382">
                  <c:v>17.195822400000001</c:v>
                </c:pt>
                <c:pt idx="12383">
                  <c:v>17.197211280000001</c:v>
                </c:pt>
                <c:pt idx="12384">
                  <c:v>17.198600160000005</c:v>
                </c:pt>
                <c:pt idx="12385">
                  <c:v>17.199989040000016</c:v>
                </c:pt>
                <c:pt idx="12386">
                  <c:v>17.201377920000017</c:v>
                </c:pt>
                <c:pt idx="12387">
                  <c:v>17.202766799999988</c:v>
                </c:pt>
                <c:pt idx="12388">
                  <c:v>17.204155680000014</c:v>
                </c:pt>
                <c:pt idx="12389">
                  <c:v>17.205544559999982</c:v>
                </c:pt>
                <c:pt idx="12390">
                  <c:v>17.20693344</c:v>
                </c:pt>
                <c:pt idx="12391">
                  <c:v>17.208327839999978</c:v>
                </c:pt>
                <c:pt idx="12392">
                  <c:v>17.209716720000003</c:v>
                </c:pt>
                <c:pt idx="12393">
                  <c:v>17.211105600000018</c:v>
                </c:pt>
                <c:pt idx="12394">
                  <c:v>17.212494480000004</c:v>
                </c:pt>
                <c:pt idx="12395">
                  <c:v>17.213883360000018</c:v>
                </c:pt>
                <c:pt idx="12396">
                  <c:v>17.21527223999998</c:v>
                </c:pt>
                <c:pt idx="12397">
                  <c:v>17.216661120000019</c:v>
                </c:pt>
                <c:pt idx="12398">
                  <c:v>17.218050000000005</c:v>
                </c:pt>
                <c:pt idx="12399">
                  <c:v>17.219438880000002</c:v>
                </c:pt>
                <c:pt idx="12400">
                  <c:v>17.220827760000017</c:v>
                </c:pt>
                <c:pt idx="12401">
                  <c:v>17.222216639999978</c:v>
                </c:pt>
                <c:pt idx="12402">
                  <c:v>17.223605520000003</c:v>
                </c:pt>
                <c:pt idx="12403">
                  <c:v>17.224994640000016</c:v>
                </c:pt>
                <c:pt idx="12404">
                  <c:v>17.226383520000002</c:v>
                </c:pt>
                <c:pt idx="12405">
                  <c:v>17.227772400000003</c:v>
                </c:pt>
                <c:pt idx="12406">
                  <c:v>17.229161280000003</c:v>
                </c:pt>
                <c:pt idx="12407">
                  <c:v>17.230550160000014</c:v>
                </c:pt>
                <c:pt idx="12408">
                  <c:v>17.23193904</c:v>
                </c:pt>
                <c:pt idx="12409">
                  <c:v>17.233325040000004</c:v>
                </c:pt>
                <c:pt idx="12410">
                  <c:v>17.234713920000004</c:v>
                </c:pt>
                <c:pt idx="12411">
                  <c:v>17.236102799999987</c:v>
                </c:pt>
                <c:pt idx="12412">
                  <c:v>17.237494560000005</c:v>
                </c:pt>
                <c:pt idx="12413">
                  <c:v>17.238883440000016</c:v>
                </c:pt>
                <c:pt idx="12414">
                  <c:v>17.240269440000002</c:v>
                </c:pt>
                <c:pt idx="12415">
                  <c:v>17.241658320000017</c:v>
                </c:pt>
                <c:pt idx="12416">
                  <c:v>17.243047199999989</c:v>
                </c:pt>
                <c:pt idx="12417">
                  <c:v>17.244436079999986</c:v>
                </c:pt>
                <c:pt idx="12418">
                  <c:v>17.24582496</c:v>
                </c:pt>
                <c:pt idx="12419">
                  <c:v>17.247216720000001</c:v>
                </c:pt>
                <c:pt idx="12420">
                  <c:v>17.24860559999998</c:v>
                </c:pt>
                <c:pt idx="12421">
                  <c:v>17.249994480000005</c:v>
                </c:pt>
                <c:pt idx="12422">
                  <c:v>17.251383360000005</c:v>
                </c:pt>
                <c:pt idx="12423">
                  <c:v>17.252772239999977</c:v>
                </c:pt>
                <c:pt idx="12424">
                  <c:v>17.254166640000001</c:v>
                </c:pt>
                <c:pt idx="12425">
                  <c:v>17.255555520000001</c:v>
                </c:pt>
                <c:pt idx="12426">
                  <c:v>17.25694464</c:v>
                </c:pt>
                <c:pt idx="12427">
                  <c:v>17.258333519999979</c:v>
                </c:pt>
                <c:pt idx="12428">
                  <c:v>17.25972239999998</c:v>
                </c:pt>
                <c:pt idx="12429">
                  <c:v>17.26111127999998</c:v>
                </c:pt>
                <c:pt idx="12430">
                  <c:v>17.262500160000002</c:v>
                </c:pt>
                <c:pt idx="12431">
                  <c:v>17.263889040000002</c:v>
                </c:pt>
                <c:pt idx="12432">
                  <c:v>17.265277920000003</c:v>
                </c:pt>
                <c:pt idx="12433">
                  <c:v>17.266666799999989</c:v>
                </c:pt>
                <c:pt idx="12434">
                  <c:v>17.268052799999989</c:v>
                </c:pt>
                <c:pt idx="12435">
                  <c:v>17.269444559999982</c:v>
                </c:pt>
                <c:pt idx="12436">
                  <c:v>17.270833440000004</c:v>
                </c:pt>
                <c:pt idx="12437">
                  <c:v>17.27222231999998</c:v>
                </c:pt>
                <c:pt idx="12438">
                  <c:v>17.273611199999987</c:v>
                </c:pt>
                <c:pt idx="12439">
                  <c:v>17.274997200000001</c:v>
                </c:pt>
                <c:pt idx="12440">
                  <c:v>17.276388960000016</c:v>
                </c:pt>
                <c:pt idx="12441">
                  <c:v>17.277774960000016</c:v>
                </c:pt>
                <c:pt idx="12442">
                  <c:v>17.279166720000017</c:v>
                </c:pt>
                <c:pt idx="12443">
                  <c:v>17.280555600000003</c:v>
                </c:pt>
                <c:pt idx="12444">
                  <c:v>17.281941840000002</c:v>
                </c:pt>
                <c:pt idx="12445">
                  <c:v>17.283333359999979</c:v>
                </c:pt>
                <c:pt idx="12446">
                  <c:v>17.284725120000001</c:v>
                </c:pt>
                <c:pt idx="12447">
                  <c:v>17.28611399999998</c:v>
                </c:pt>
                <c:pt idx="12448">
                  <c:v>17.28749183999998</c:v>
                </c:pt>
                <c:pt idx="12449">
                  <c:v>17.288880720000005</c:v>
                </c:pt>
                <c:pt idx="12450">
                  <c:v>17.290269600000002</c:v>
                </c:pt>
                <c:pt idx="12451">
                  <c:v>17.291658480000017</c:v>
                </c:pt>
                <c:pt idx="12452">
                  <c:v>17.293047360000003</c:v>
                </c:pt>
                <c:pt idx="12453">
                  <c:v>17.294436239999985</c:v>
                </c:pt>
                <c:pt idx="12454">
                  <c:v>17.295825120000018</c:v>
                </c:pt>
                <c:pt idx="12455">
                  <c:v>17.297214000000004</c:v>
                </c:pt>
                <c:pt idx="12456">
                  <c:v>17.298602879999972</c:v>
                </c:pt>
                <c:pt idx="12457">
                  <c:v>17.299991760000026</c:v>
                </c:pt>
                <c:pt idx="12458">
                  <c:v>17.301380640000001</c:v>
                </c:pt>
                <c:pt idx="12459">
                  <c:v>17.302769520000002</c:v>
                </c:pt>
                <c:pt idx="12460">
                  <c:v>17.304163920000015</c:v>
                </c:pt>
                <c:pt idx="12461">
                  <c:v>17.305558320000017</c:v>
                </c:pt>
                <c:pt idx="12462">
                  <c:v>17.306936159999999</c:v>
                </c:pt>
                <c:pt idx="12463">
                  <c:v>17.308322400000002</c:v>
                </c:pt>
                <c:pt idx="12464">
                  <c:v>17.30971392</c:v>
                </c:pt>
                <c:pt idx="12465">
                  <c:v>17.3111028</c:v>
                </c:pt>
                <c:pt idx="12466">
                  <c:v>17.312491680000001</c:v>
                </c:pt>
                <c:pt idx="12467">
                  <c:v>17.313880560000019</c:v>
                </c:pt>
                <c:pt idx="12468">
                  <c:v>17.315269440000005</c:v>
                </c:pt>
                <c:pt idx="12469">
                  <c:v>17.31665832000003</c:v>
                </c:pt>
                <c:pt idx="12470">
                  <c:v>17.318047200000002</c:v>
                </c:pt>
                <c:pt idx="12471">
                  <c:v>17.319436080000003</c:v>
                </c:pt>
                <c:pt idx="12472">
                  <c:v>17.320824960000017</c:v>
                </c:pt>
                <c:pt idx="12473">
                  <c:v>17.322214080000002</c:v>
                </c:pt>
                <c:pt idx="12474">
                  <c:v>17.323602960000002</c:v>
                </c:pt>
                <c:pt idx="12475">
                  <c:v>17.324991840000017</c:v>
                </c:pt>
                <c:pt idx="12476">
                  <c:v>17.326380720000017</c:v>
                </c:pt>
                <c:pt idx="12477">
                  <c:v>17.327772240000002</c:v>
                </c:pt>
                <c:pt idx="12478">
                  <c:v>17.329164000000016</c:v>
                </c:pt>
                <c:pt idx="12479">
                  <c:v>17.330552880000003</c:v>
                </c:pt>
                <c:pt idx="12480">
                  <c:v>17.331941760000031</c:v>
                </c:pt>
                <c:pt idx="12481">
                  <c:v>17.33333064</c:v>
                </c:pt>
                <c:pt idx="12482">
                  <c:v>17.33471952</c:v>
                </c:pt>
                <c:pt idx="12483">
                  <c:v>17.336108400000015</c:v>
                </c:pt>
                <c:pt idx="12484">
                  <c:v>17.337497280000001</c:v>
                </c:pt>
                <c:pt idx="12485">
                  <c:v>17.338886160000019</c:v>
                </c:pt>
                <c:pt idx="12486">
                  <c:v>17.340275040000005</c:v>
                </c:pt>
                <c:pt idx="12487">
                  <c:v>17.341663920000016</c:v>
                </c:pt>
                <c:pt idx="12488">
                  <c:v>17.343050160000015</c:v>
                </c:pt>
                <c:pt idx="12489">
                  <c:v>17.34443903999998</c:v>
                </c:pt>
                <c:pt idx="12490">
                  <c:v>17.345830560000003</c:v>
                </c:pt>
                <c:pt idx="12491">
                  <c:v>17.347219440000003</c:v>
                </c:pt>
                <c:pt idx="12492">
                  <c:v>17.348605680000002</c:v>
                </c:pt>
                <c:pt idx="12493">
                  <c:v>17.349994560000017</c:v>
                </c:pt>
                <c:pt idx="12494">
                  <c:v>17.351383440000017</c:v>
                </c:pt>
                <c:pt idx="12495">
                  <c:v>17.352774960000001</c:v>
                </c:pt>
                <c:pt idx="12496">
                  <c:v>17.354164080000018</c:v>
                </c:pt>
                <c:pt idx="12497">
                  <c:v>17.355552960000004</c:v>
                </c:pt>
                <c:pt idx="12498">
                  <c:v>17.356941840000005</c:v>
                </c:pt>
                <c:pt idx="12499">
                  <c:v>17.358330720000001</c:v>
                </c:pt>
                <c:pt idx="12500">
                  <c:v>17.359719600000002</c:v>
                </c:pt>
                <c:pt idx="12501">
                  <c:v>17.361108480000016</c:v>
                </c:pt>
                <c:pt idx="12502">
                  <c:v>17.362497360000003</c:v>
                </c:pt>
                <c:pt idx="12503">
                  <c:v>17.363888880000001</c:v>
                </c:pt>
                <c:pt idx="12504">
                  <c:v>17.365280640000002</c:v>
                </c:pt>
                <c:pt idx="12505">
                  <c:v>17.366669520000002</c:v>
                </c:pt>
                <c:pt idx="12506">
                  <c:v>17.368058400000017</c:v>
                </c:pt>
                <c:pt idx="12507">
                  <c:v>17.369447279999978</c:v>
                </c:pt>
                <c:pt idx="12508">
                  <c:v>17.370836160000017</c:v>
                </c:pt>
                <c:pt idx="12509">
                  <c:v>17.372225040000004</c:v>
                </c:pt>
                <c:pt idx="12510">
                  <c:v>17.37361392</c:v>
                </c:pt>
                <c:pt idx="12511">
                  <c:v>17.375002799999987</c:v>
                </c:pt>
                <c:pt idx="12512">
                  <c:v>17.376391680000001</c:v>
                </c:pt>
                <c:pt idx="12513">
                  <c:v>17.377780560000001</c:v>
                </c:pt>
                <c:pt idx="12514">
                  <c:v>17.379169440000005</c:v>
                </c:pt>
                <c:pt idx="12515">
                  <c:v>17.380558320000016</c:v>
                </c:pt>
                <c:pt idx="12516">
                  <c:v>17.381947200000003</c:v>
                </c:pt>
                <c:pt idx="12517">
                  <c:v>17.38333343999998</c:v>
                </c:pt>
                <c:pt idx="12518">
                  <c:v>17.38472496</c:v>
                </c:pt>
                <c:pt idx="12519">
                  <c:v>17.386114080000002</c:v>
                </c:pt>
                <c:pt idx="12520">
                  <c:v>17.387502960000003</c:v>
                </c:pt>
                <c:pt idx="12521">
                  <c:v>17.388891840000003</c:v>
                </c:pt>
                <c:pt idx="12522">
                  <c:v>17.390280720000014</c:v>
                </c:pt>
                <c:pt idx="12523">
                  <c:v>17.3916696</c:v>
                </c:pt>
                <c:pt idx="12524">
                  <c:v>17.393058480000015</c:v>
                </c:pt>
                <c:pt idx="12525">
                  <c:v>17.394447360000001</c:v>
                </c:pt>
                <c:pt idx="12526">
                  <c:v>17.39583623999998</c:v>
                </c:pt>
                <c:pt idx="12527">
                  <c:v>17.397211200000001</c:v>
                </c:pt>
                <c:pt idx="12528">
                  <c:v>17.39860007999998</c:v>
                </c:pt>
                <c:pt idx="12529">
                  <c:v>17.400002879999978</c:v>
                </c:pt>
                <c:pt idx="12530">
                  <c:v>17.401380720000017</c:v>
                </c:pt>
                <c:pt idx="12531">
                  <c:v>17.402772239999969</c:v>
                </c:pt>
                <c:pt idx="12532">
                  <c:v>17.404161120000019</c:v>
                </c:pt>
                <c:pt idx="12533">
                  <c:v>17.405550000000002</c:v>
                </c:pt>
                <c:pt idx="12534">
                  <c:v>17.406938880000002</c:v>
                </c:pt>
                <c:pt idx="12535">
                  <c:v>17.408327760000002</c:v>
                </c:pt>
                <c:pt idx="12536">
                  <c:v>17.409716639999978</c:v>
                </c:pt>
                <c:pt idx="12537">
                  <c:v>17.411105520000017</c:v>
                </c:pt>
                <c:pt idx="12538">
                  <c:v>17.412494640000002</c:v>
                </c:pt>
                <c:pt idx="12539">
                  <c:v>17.413883520000017</c:v>
                </c:pt>
                <c:pt idx="12540">
                  <c:v>17.415272400000003</c:v>
                </c:pt>
                <c:pt idx="12541">
                  <c:v>17.416661280000003</c:v>
                </c:pt>
                <c:pt idx="12542">
                  <c:v>17.418050160000014</c:v>
                </c:pt>
                <c:pt idx="12543">
                  <c:v>17.419436160000004</c:v>
                </c:pt>
                <c:pt idx="12544">
                  <c:v>17.420827920000001</c:v>
                </c:pt>
                <c:pt idx="12545">
                  <c:v>17.42221679999998</c:v>
                </c:pt>
                <c:pt idx="12546">
                  <c:v>17.42360567999998</c:v>
                </c:pt>
                <c:pt idx="12547">
                  <c:v>17.424994560000005</c:v>
                </c:pt>
                <c:pt idx="12548">
                  <c:v>17.426383440000002</c:v>
                </c:pt>
                <c:pt idx="12549">
                  <c:v>17.427772320000003</c:v>
                </c:pt>
                <c:pt idx="12550">
                  <c:v>17.429161200000003</c:v>
                </c:pt>
                <c:pt idx="12551">
                  <c:v>17.430550080000003</c:v>
                </c:pt>
                <c:pt idx="12552">
                  <c:v>17.431938960000018</c:v>
                </c:pt>
                <c:pt idx="12553">
                  <c:v>17.433330720000001</c:v>
                </c:pt>
                <c:pt idx="12554">
                  <c:v>17.43471959999998</c:v>
                </c:pt>
                <c:pt idx="12555">
                  <c:v>17.436108480000001</c:v>
                </c:pt>
                <c:pt idx="12556">
                  <c:v>17.4375</c:v>
                </c:pt>
                <c:pt idx="12557">
                  <c:v>17.43888888</c:v>
                </c:pt>
                <c:pt idx="12558">
                  <c:v>17.440277760000001</c:v>
                </c:pt>
                <c:pt idx="12559">
                  <c:v>17.44166663999998</c:v>
                </c:pt>
                <c:pt idx="12560">
                  <c:v>17.443055520000001</c:v>
                </c:pt>
                <c:pt idx="12561">
                  <c:v>17.444444639999979</c:v>
                </c:pt>
                <c:pt idx="12562">
                  <c:v>17.445833519999979</c:v>
                </c:pt>
                <c:pt idx="12563">
                  <c:v>17.44722239999998</c:v>
                </c:pt>
                <c:pt idx="12564">
                  <c:v>17.44861127999997</c:v>
                </c:pt>
                <c:pt idx="12565">
                  <c:v>17.450000160000005</c:v>
                </c:pt>
                <c:pt idx="12566">
                  <c:v>17.451389040000002</c:v>
                </c:pt>
                <c:pt idx="12567">
                  <c:v>17.452777920000003</c:v>
                </c:pt>
                <c:pt idx="12568">
                  <c:v>17.454166800000003</c:v>
                </c:pt>
                <c:pt idx="12569">
                  <c:v>17.455555680000003</c:v>
                </c:pt>
                <c:pt idx="12570">
                  <c:v>17.456944560000004</c:v>
                </c:pt>
                <c:pt idx="12571">
                  <c:v>17.458333439999983</c:v>
                </c:pt>
                <c:pt idx="12572">
                  <c:v>17.45972231999998</c:v>
                </c:pt>
                <c:pt idx="12573">
                  <c:v>17.461111199999987</c:v>
                </c:pt>
                <c:pt idx="12574">
                  <c:v>17.462500079999973</c:v>
                </c:pt>
                <c:pt idx="12575">
                  <c:v>17.463888960000016</c:v>
                </c:pt>
                <c:pt idx="12576">
                  <c:v>17.465277839999978</c:v>
                </c:pt>
                <c:pt idx="12577">
                  <c:v>17.466666720000003</c:v>
                </c:pt>
                <c:pt idx="12578">
                  <c:v>17.468055600000003</c:v>
                </c:pt>
                <c:pt idx="12579">
                  <c:v>17.469444479999982</c:v>
                </c:pt>
                <c:pt idx="12580">
                  <c:v>17.47083336</c:v>
                </c:pt>
                <c:pt idx="12581">
                  <c:v>17.472222239999969</c:v>
                </c:pt>
                <c:pt idx="12582">
                  <c:v>17.473611120000001</c:v>
                </c:pt>
                <c:pt idx="12583">
                  <c:v>17.474999999999987</c:v>
                </c:pt>
                <c:pt idx="12584">
                  <c:v>17.476380720000005</c:v>
                </c:pt>
                <c:pt idx="12585">
                  <c:v>17.477769600000002</c:v>
                </c:pt>
                <c:pt idx="12586">
                  <c:v>17.479158480000017</c:v>
                </c:pt>
                <c:pt idx="12587">
                  <c:v>17.480547359999978</c:v>
                </c:pt>
                <c:pt idx="12588">
                  <c:v>17.481936239999985</c:v>
                </c:pt>
                <c:pt idx="12589">
                  <c:v>17.483325120000003</c:v>
                </c:pt>
                <c:pt idx="12590">
                  <c:v>17.484713999999983</c:v>
                </c:pt>
                <c:pt idx="12591">
                  <c:v>17.486102879999972</c:v>
                </c:pt>
                <c:pt idx="12592">
                  <c:v>17.48749463999998</c:v>
                </c:pt>
                <c:pt idx="12593">
                  <c:v>17.488883520000002</c:v>
                </c:pt>
                <c:pt idx="12594">
                  <c:v>17.490272400000002</c:v>
                </c:pt>
                <c:pt idx="12595">
                  <c:v>17.491661280000002</c:v>
                </c:pt>
                <c:pt idx="12596">
                  <c:v>17.493050160000017</c:v>
                </c:pt>
                <c:pt idx="12597">
                  <c:v>17.494439039999985</c:v>
                </c:pt>
                <c:pt idx="12598">
                  <c:v>17.495827920000004</c:v>
                </c:pt>
                <c:pt idx="12599">
                  <c:v>17.49721679999999</c:v>
                </c:pt>
                <c:pt idx="12600">
                  <c:v>17.498605679999983</c:v>
                </c:pt>
                <c:pt idx="12601">
                  <c:v>17.499994560000001</c:v>
                </c:pt>
                <c:pt idx="12602">
                  <c:v>17.501386080000003</c:v>
                </c:pt>
                <c:pt idx="12603">
                  <c:v>17.502774960000004</c:v>
                </c:pt>
                <c:pt idx="12604">
                  <c:v>17.504164080000017</c:v>
                </c:pt>
                <c:pt idx="12605">
                  <c:v>17.505552960000003</c:v>
                </c:pt>
                <c:pt idx="12606">
                  <c:v>17.506941840000003</c:v>
                </c:pt>
                <c:pt idx="12607">
                  <c:v>17.508330720000004</c:v>
                </c:pt>
                <c:pt idx="12608">
                  <c:v>17.509719599999979</c:v>
                </c:pt>
                <c:pt idx="12609">
                  <c:v>17.511108480000015</c:v>
                </c:pt>
                <c:pt idx="12610">
                  <c:v>17.512497360000001</c:v>
                </c:pt>
                <c:pt idx="12611">
                  <c:v>17.513886240000001</c:v>
                </c:pt>
                <c:pt idx="12612">
                  <c:v>17.51527512000003</c:v>
                </c:pt>
                <c:pt idx="12613">
                  <c:v>17.516664000000016</c:v>
                </c:pt>
                <c:pt idx="12614">
                  <c:v>17.518052880000003</c:v>
                </c:pt>
                <c:pt idx="12615">
                  <c:v>17.519441760000017</c:v>
                </c:pt>
                <c:pt idx="12616">
                  <c:v>17.52083064</c:v>
                </c:pt>
                <c:pt idx="12617">
                  <c:v>17.522219519999979</c:v>
                </c:pt>
                <c:pt idx="12618">
                  <c:v>17.523608400000001</c:v>
                </c:pt>
                <c:pt idx="12619">
                  <c:v>17.524997280000001</c:v>
                </c:pt>
                <c:pt idx="12620">
                  <c:v>17.526386160000001</c:v>
                </c:pt>
                <c:pt idx="12621">
                  <c:v>17.527775040000005</c:v>
                </c:pt>
                <c:pt idx="12622">
                  <c:v>17.529163920000016</c:v>
                </c:pt>
                <c:pt idx="12623">
                  <c:v>17.530552800000002</c:v>
                </c:pt>
                <c:pt idx="12624">
                  <c:v>17.531941680000017</c:v>
                </c:pt>
                <c:pt idx="12625">
                  <c:v>17.533330560000003</c:v>
                </c:pt>
                <c:pt idx="12626">
                  <c:v>17.534719440000003</c:v>
                </c:pt>
                <c:pt idx="12627">
                  <c:v>17.536105680000016</c:v>
                </c:pt>
                <c:pt idx="12628">
                  <c:v>17.537497200000004</c:v>
                </c:pt>
                <c:pt idx="12629">
                  <c:v>17.538886080000005</c:v>
                </c:pt>
                <c:pt idx="12630">
                  <c:v>17.540274960000001</c:v>
                </c:pt>
                <c:pt idx="12631">
                  <c:v>17.541664080000004</c:v>
                </c:pt>
                <c:pt idx="12632">
                  <c:v>17.543052960000004</c:v>
                </c:pt>
                <c:pt idx="12633">
                  <c:v>17.544441839999983</c:v>
                </c:pt>
                <c:pt idx="12634">
                  <c:v>17.545830720000001</c:v>
                </c:pt>
                <c:pt idx="12635">
                  <c:v>17.547219600000002</c:v>
                </c:pt>
                <c:pt idx="12636">
                  <c:v>17.548608480000002</c:v>
                </c:pt>
                <c:pt idx="12637">
                  <c:v>17.550000000000004</c:v>
                </c:pt>
                <c:pt idx="12638">
                  <c:v>17.551391760000019</c:v>
                </c:pt>
                <c:pt idx="12639">
                  <c:v>17.552780640000002</c:v>
                </c:pt>
                <c:pt idx="12640">
                  <c:v>17.554169520000016</c:v>
                </c:pt>
                <c:pt idx="12641">
                  <c:v>17.555558400000017</c:v>
                </c:pt>
                <c:pt idx="12642">
                  <c:v>17.556947280000003</c:v>
                </c:pt>
                <c:pt idx="12643">
                  <c:v>17.558336160000003</c:v>
                </c:pt>
                <c:pt idx="12644">
                  <c:v>17.559725040000004</c:v>
                </c:pt>
                <c:pt idx="12645">
                  <c:v>17.56111392</c:v>
                </c:pt>
                <c:pt idx="12646">
                  <c:v>17.562502799999979</c:v>
                </c:pt>
                <c:pt idx="12647">
                  <c:v>17.563891680000001</c:v>
                </c:pt>
                <c:pt idx="12648">
                  <c:v>17.56528055999998</c:v>
                </c:pt>
                <c:pt idx="12649">
                  <c:v>17.566669440000002</c:v>
                </c:pt>
                <c:pt idx="12650">
                  <c:v>17.568058320000016</c:v>
                </c:pt>
                <c:pt idx="12651">
                  <c:v>17.569447199999985</c:v>
                </c:pt>
                <c:pt idx="12652">
                  <c:v>17.570836080000003</c:v>
                </c:pt>
                <c:pt idx="12653">
                  <c:v>17.57222496</c:v>
                </c:pt>
                <c:pt idx="12654">
                  <c:v>17.573614080000002</c:v>
                </c:pt>
                <c:pt idx="12655">
                  <c:v>17.575002960000003</c:v>
                </c:pt>
                <c:pt idx="12656">
                  <c:v>17.576391840000003</c:v>
                </c:pt>
                <c:pt idx="12657">
                  <c:v>17.577780720000014</c:v>
                </c:pt>
                <c:pt idx="12658">
                  <c:v>17.5791696</c:v>
                </c:pt>
                <c:pt idx="12659">
                  <c:v>17.580558480000001</c:v>
                </c:pt>
                <c:pt idx="12660">
                  <c:v>17.581947360000001</c:v>
                </c:pt>
                <c:pt idx="12661">
                  <c:v>17.583336239999969</c:v>
                </c:pt>
                <c:pt idx="12662">
                  <c:v>17.584716720000003</c:v>
                </c:pt>
                <c:pt idx="12663">
                  <c:v>17.586105600000003</c:v>
                </c:pt>
                <c:pt idx="12664">
                  <c:v>17.587494480000004</c:v>
                </c:pt>
                <c:pt idx="12665">
                  <c:v>17.588883360000004</c:v>
                </c:pt>
                <c:pt idx="12666">
                  <c:v>17.59027223999998</c:v>
                </c:pt>
                <c:pt idx="12667">
                  <c:v>17.591661120000019</c:v>
                </c:pt>
                <c:pt idx="12668">
                  <c:v>17.593050000000005</c:v>
                </c:pt>
                <c:pt idx="12669">
                  <c:v>17.594438880000002</c:v>
                </c:pt>
                <c:pt idx="12670">
                  <c:v>17.595827760000017</c:v>
                </c:pt>
                <c:pt idx="12671">
                  <c:v>17.597216640000003</c:v>
                </c:pt>
                <c:pt idx="12672">
                  <c:v>17.598605520000003</c:v>
                </c:pt>
                <c:pt idx="12673">
                  <c:v>17.599994640000016</c:v>
                </c:pt>
                <c:pt idx="12674">
                  <c:v>17.601383520000017</c:v>
                </c:pt>
                <c:pt idx="12675">
                  <c:v>17.602772400000003</c:v>
                </c:pt>
                <c:pt idx="12676">
                  <c:v>17.604161280000017</c:v>
                </c:pt>
                <c:pt idx="12677">
                  <c:v>17.605550160000014</c:v>
                </c:pt>
                <c:pt idx="12678">
                  <c:v>17.60693904</c:v>
                </c:pt>
                <c:pt idx="12679">
                  <c:v>17.608327920000001</c:v>
                </c:pt>
                <c:pt idx="12680">
                  <c:v>17.609716799999987</c:v>
                </c:pt>
                <c:pt idx="12681">
                  <c:v>17.611105680000023</c:v>
                </c:pt>
                <c:pt idx="12682">
                  <c:v>17.612494560000005</c:v>
                </c:pt>
                <c:pt idx="12683">
                  <c:v>17.613883440000031</c:v>
                </c:pt>
                <c:pt idx="12684">
                  <c:v>17.615272320000017</c:v>
                </c:pt>
                <c:pt idx="12685">
                  <c:v>17.616661200000017</c:v>
                </c:pt>
                <c:pt idx="12686">
                  <c:v>17.618050080000017</c:v>
                </c:pt>
                <c:pt idx="12687">
                  <c:v>17.619438960000018</c:v>
                </c:pt>
                <c:pt idx="12688">
                  <c:v>17.62082784</c:v>
                </c:pt>
                <c:pt idx="12689">
                  <c:v>17.622216720000001</c:v>
                </c:pt>
                <c:pt idx="12690">
                  <c:v>17.623605600000001</c:v>
                </c:pt>
                <c:pt idx="12691">
                  <c:v>17.625</c:v>
                </c:pt>
                <c:pt idx="12692">
                  <c:v>17.62638888</c:v>
                </c:pt>
                <c:pt idx="12693">
                  <c:v>17.627777760000015</c:v>
                </c:pt>
                <c:pt idx="12694">
                  <c:v>17.629166640000001</c:v>
                </c:pt>
                <c:pt idx="12695">
                  <c:v>17.630555520000023</c:v>
                </c:pt>
                <c:pt idx="12696">
                  <c:v>17.631944640000015</c:v>
                </c:pt>
                <c:pt idx="12697">
                  <c:v>17.633333520000001</c:v>
                </c:pt>
                <c:pt idx="12698">
                  <c:v>17.634725040000017</c:v>
                </c:pt>
                <c:pt idx="12699">
                  <c:v>17.636113920000017</c:v>
                </c:pt>
                <c:pt idx="12700">
                  <c:v>17.6375028</c:v>
                </c:pt>
                <c:pt idx="12701">
                  <c:v>17.638891680000015</c:v>
                </c:pt>
                <c:pt idx="12702">
                  <c:v>17.640280560000001</c:v>
                </c:pt>
                <c:pt idx="12703">
                  <c:v>17.641666800000003</c:v>
                </c:pt>
                <c:pt idx="12704">
                  <c:v>17.643055680000018</c:v>
                </c:pt>
                <c:pt idx="12705">
                  <c:v>17.644444560000004</c:v>
                </c:pt>
                <c:pt idx="12706">
                  <c:v>17.645833440000004</c:v>
                </c:pt>
                <c:pt idx="12707">
                  <c:v>17.647222320000001</c:v>
                </c:pt>
                <c:pt idx="12708">
                  <c:v>17.648611199999987</c:v>
                </c:pt>
                <c:pt idx="12709">
                  <c:v>17.650000080000005</c:v>
                </c:pt>
                <c:pt idx="12710">
                  <c:v>17.65138896000003</c:v>
                </c:pt>
                <c:pt idx="12711">
                  <c:v>17.652780720000017</c:v>
                </c:pt>
                <c:pt idx="12712">
                  <c:v>17.654158320000032</c:v>
                </c:pt>
                <c:pt idx="12713">
                  <c:v>17.655547199999987</c:v>
                </c:pt>
                <c:pt idx="12714">
                  <c:v>17.656936080000001</c:v>
                </c:pt>
                <c:pt idx="12715">
                  <c:v>17.658324960000005</c:v>
                </c:pt>
                <c:pt idx="12716">
                  <c:v>17.659714080000001</c:v>
                </c:pt>
                <c:pt idx="12717">
                  <c:v>17.661102960000001</c:v>
                </c:pt>
                <c:pt idx="12718">
                  <c:v>17.66249183999998</c:v>
                </c:pt>
                <c:pt idx="12719">
                  <c:v>17.66388072000003</c:v>
                </c:pt>
                <c:pt idx="12720">
                  <c:v>17.665269600000002</c:v>
                </c:pt>
                <c:pt idx="12721">
                  <c:v>17.666658480000017</c:v>
                </c:pt>
                <c:pt idx="12722">
                  <c:v>17.668047360000003</c:v>
                </c:pt>
                <c:pt idx="12723">
                  <c:v>17.669436239999985</c:v>
                </c:pt>
                <c:pt idx="12724">
                  <c:v>17.670825120000032</c:v>
                </c:pt>
                <c:pt idx="12725">
                  <c:v>17.672214000000004</c:v>
                </c:pt>
                <c:pt idx="12726">
                  <c:v>17.673602879999983</c:v>
                </c:pt>
                <c:pt idx="12727">
                  <c:v>17.67499176000004</c:v>
                </c:pt>
                <c:pt idx="12728">
                  <c:v>17.676380640000001</c:v>
                </c:pt>
                <c:pt idx="12729">
                  <c:v>17.677769520000005</c:v>
                </c:pt>
                <c:pt idx="12730">
                  <c:v>17.679158400000031</c:v>
                </c:pt>
                <c:pt idx="12731">
                  <c:v>17.680547279999978</c:v>
                </c:pt>
                <c:pt idx="12732">
                  <c:v>17.681933520000001</c:v>
                </c:pt>
                <c:pt idx="12733">
                  <c:v>17.68332504</c:v>
                </c:pt>
                <c:pt idx="12734">
                  <c:v>17.68471392</c:v>
                </c:pt>
                <c:pt idx="12735">
                  <c:v>17.686102799999986</c:v>
                </c:pt>
                <c:pt idx="12736">
                  <c:v>17.687491680000001</c:v>
                </c:pt>
                <c:pt idx="12737">
                  <c:v>17.688880560000001</c:v>
                </c:pt>
                <c:pt idx="12738">
                  <c:v>17.690269440000005</c:v>
                </c:pt>
                <c:pt idx="12739">
                  <c:v>17.69165832000003</c:v>
                </c:pt>
                <c:pt idx="12740">
                  <c:v>17.693047200000002</c:v>
                </c:pt>
                <c:pt idx="12741">
                  <c:v>17.694436080000003</c:v>
                </c:pt>
                <c:pt idx="12742">
                  <c:v>17.695824960000017</c:v>
                </c:pt>
                <c:pt idx="12743">
                  <c:v>17.697214080000016</c:v>
                </c:pt>
                <c:pt idx="12744">
                  <c:v>17.6986056</c:v>
                </c:pt>
                <c:pt idx="12745">
                  <c:v>17.699997360000019</c:v>
                </c:pt>
                <c:pt idx="12746">
                  <c:v>17.70138623999998</c:v>
                </c:pt>
                <c:pt idx="12747">
                  <c:v>17.702775120000005</c:v>
                </c:pt>
                <c:pt idx="12748">
                  <c:v>17.704164000000016</c:v>
                </c:pt>
                <c:pt idx="12749">
                  <c:v>17.705552879999978</c:v>
                </c:pt>
                <c:pt idx="12750">
                  <c:v>17.706941760000017</c:v>
                </c:pt>
                <c:pt idx="12751">
                  <c:v>17.708330639999982</c:v>
                </c:pt>
                <c:pt idx="12752">
                  <c:v>17.709719519999979</c:v>
                </c:pt>
                <c:pt idx="12753">
                  <c:v>17.711108400000015</c:v>
                </c:pt>
                <c:pt idx="12754">
                  <c:v>17.71249727999998</c:v>
                </c:pt>
                <c:pt idx="12755">
                  <c:v>17.713886160000019</c:v>
                </c:pt>
                <c:pt idx="12756">
                  <c:v>17.715275040000005</c:v>
                </c:pt>
                <c:pt idx="12757">
                  <c:v>17.716663920000016</c:v>
                </c:pt>
                <c:pt idx="12758">
                  <c:v>17.718052800000002</c:v>
                </c:pt>
                <c:pt idx="12759">
                  <c:v>17.719441680000003</c:v>
                </c:pt>
                <c:pt idx="12760">
                  <c:v>17.720830560000003</c:v>
                </c:pt>
                <c:pt idx="12761">
                  <c:v>17.722219439999986</c:v>
                </c:pt>
                <c:pt idx="12762">
                  <c:v>17.723608320000004</c:v>
                </c:pt>
                <c:pt idx="12763">
                  <c:v>17.724997200000004</c:v>
                </c:pt>
                <c:pt idx="12764">
                  <c:v>17.726386079999983</c:v>
                </c:pt>
                <c:pt idx="12765">
                  <c:v>17.727774960000001</c:v>
                </c:pt>
                <c:pt idx="12766">
                  <c:v>17.729164080000004</c:v>
                </c:pt>
                <c:pt idx="12767">
                  <c:v>17.730552960000004</c:v>
                </c:pt>
                <c:pt idx="12768">
                  <c:v>17.731941840000005</c:v>
                </c:pt>
                <c:pt idx="12769">
                  <c:v>17.733330720000001</c:v>
                </c:pt>
                <c:pt idx="12770">
                  <c:v>17.734719600000002</c:v>
                </c:pt>
                <c:pt idx="12771">
                  <c:v>17.736114000000001</c:v>
                </c:pt>
                <c:pt idx="12772">
                  <c:v>17.73750287999998</c:v>
                </c:pt>
                <c:pt idx="12773">
                  <c:v>17.738891760000019</c:v>
                </c:pt>
                <c:pt idx="12774">
                  <c:v>17.740280640000002</c:v>
                </c:pt>
                <c:pt idx="12775">
                  <c:v>17.741669520000002</c:v>
                </c:pt>
                <c:pt idx="12776">
                  <c:v>17.743058400000017</c:v>
                </c:pt>
                <c:pt idx="12777">
                  <c:v>17.744447279999978</c:v>
                </c:pt>
                <c:pt idx="12778">
                  <c:v>17.745836160000003</c:v>
                </c:pt>
                <c:pt idx="12779">
                  <c:v>17.747225040000004</c:v>
                </c:pt>
                <c:pt idx="12780">
                  <c:v>17.748613919999979</c:v>
                </c:pt>
                <c:pt idx="12781">
                  <c:v>17.750000160000017</c:v>
                </c:pt>
                <c:pt idx="12782">
                  <c:v>17.751389040000003</c:v>
                </c:pt>
                <c:pt idx="12783">
                  <c:v>17.752777920000003</c:v>
                </c:pt>
                <c:pt idx="12784">
                  <c:v>17.7541668</c:v>
                </c:pt>
                <c:pt idx="12785">
                  <c:v>17.755555680000001</c:v>
                </c:pt>
                <c:pt idx="12786">
                  <c:v>17.756944560000001</c:v>
                </c:pt>
                <c:pt idx="12787">
                  <c:v>17.75833343999998</c:v>
                </c:pt>
                <c:pt idx="12788">
                  <c:v>17.759722320000002</c:v>
                </c:pt>
                <c:pt idx="12789">
                  <c:v>17.761111200000002</c:v>
                </c:pt>
                <c:pt idx="12790">
                  <c:v>17.762500079999977</c:v>
                </c:pt>
                <c:pt idx="12791">
                  <c:v>17.763888960000017</c:v>
                </c:pt>
                <c:pt idx="12792">
                  <c:v>17.76528072</c:v>
                </c:pt>
                <c:pt idx="12793">
                  <c:v>17.766669599999979</c:v>
                </c:pt>
                <c:pt idx="12794">
                  <c:v>17.768058480000001</c:v>
                </c:pt>
                <c:pt idx="12795">
                  <c:v>17.76944735999998</c:v>
                </c:pt>
                <c:pt idx="12796">
                  <c:v>17.77083623999998</c:v>
                </c:pt>
                <c:pt idx="12797">
                  <c:v>17.772225120000005</c:v>
                </c:pt>
                <c:pt idx="12798">
                  <c:v>17.773605600000003</c:v>
                </c:pt>
                <c:pt idx="12799">
                  <c:v>17.774994480000018</c:v>
                </c:pt>
                <c:pt idx="12800">
                  <c:v>17.776383360000004</c:v>
                </c:pt>
                <c:pt idx="12801">
                  <c:v>17.77777223999998</c:v>
                </c:pt>
                <c:pt idx="12802">
                  <c:v>17.779161120000019</c:v>
                </c:pt>
                <c:pt idx="12803">
                  <c:v>17.780550000000002</c:v>
                </c:pt>
                <c:pt idx="12804">
                  <c:v>17.781938880000002</c:v>
                </c:pt>
                <c:pt idx="12805">
                  <c:v>17.783327760000002</c:v>
                </c:pt>
                <c:pt idx="12806">
                  <c:v>17.784716639999978</c:v>
                </c:pt>
                <c:pt idx="12807">
                  <c:v>17.786105520000003</c:v>
                </c:pt>
                <c:pt idx="12808">
                  <c:v>17.787494640000002</c:v>
                </c:pt>
                <c:pt idx="12809">
                  <c:v>17.788883520000002</c:v>
                </c:pt>
                <c:pt idx="12810">
                  <c:v>17.790272400000003</c:v>
                </c:pt>
                <c:pt idx="12811">
                  <c:v>17.791661280000003</c:v>
                </c:pt>
                <c:pt idx="12812">
                  <c:v>17.793050160000014</c:v>
                </c:pt>
                <c:pt idx="12813">
                  <c:v>17.794439039999979</c:v>
                </c:pt>
                <c:pt idx="12814">
                  <c:v>17.795827920000001</c:v>
                </c:pt>
                <c:pt idx="12815">
                  <c:v>17.797216799999987</c:v>
                </c:pt>
                <c:pt idx="12816">
                  <c:v>17.79860567999998</c:v>
                </c:pt>
                <c:pt idx="12817">
                  <c:v>17.799994560000005</c:v>
                </c:pt>
                <c:pt idx="12818">
                  <c:v>17.801383440000016</c:v>
                </c:pt>
                <c:pt idx="12819">
                  <c:v>17.802772320000003</c:v>
                </c:pt>
                <c:pt idx="12820">
                  <c:v>17.804161200000017</c:v>
                </c:pt>
                <c:pt idx="12821">
                  <c:v>17.805550080000003</c:v>
                </c:pt>
                <c:pt idx="12822">
                  <c:v>17.806938960000018</c:v>
                </c:pt>
                <c:pt idx="12823">
                  <c:v>17.808327839999979</c:v>
                </c:pt>
                <c:pt idx="12824">
                  <c:v>17.809722239999971</c:v>
                </c:pt>
                <c:pt idx="12825">
                  <c:v>17.811111120000028</c:v>
                </c:pt>
                <c:pt idx="12826">
                  <c:v>17.8125</c:v>
                </c:pt>
                <c:pt idx="12827">
                  <c:v>17.813888880000015</c:v>
                </c:pt>
                <c:pt idx="12828">
                  <c:v>17.815277760000015</c:v>
                </c:pt>
                <c:pt idx="12829">
                  <c:v>17.816666640000001</c:v>
                </c:pt>
                <c:pt idx="12830">
                  <c:v>17.818055520000023</c:v>
                </c:pt>
                <c:pt idx="12831">
                  <c:v>17.81944464</c:v>
                </c:pt>
                <c:pt idx="12832">
                  <c:v>17.820833520000001</c:v>
                </c:pt>
                <c:pt idx="12833">
                  <c:v>17.82222239999998</c:v>
                </c:pt>
                <c:pt idx="12834">
                  <c:v>17.82361127999998</c:v>
                </c:pt>
                <c:pt idx="12835">
                  <c:v>17.825002799999989</c:v>
                </c:pt>
                <c:pt idx="12836">
                  <c:v>17.826389040000002</c:v>
                </c:pt>
                <c:pt idx="12837">
                  <c:v>17.827777920000017</c:v>
                </c:pt>
                <c:pt idx="12838">
                  <c:v>17.829169440000001</c:v>
                </c:pt>
                <c:pt idx="12839">
                  <c:v>17.830555680000018</c:v>
                </c:pt>
                <c:pt idx="12840">
                  <c:v>17.831936160000023</c:v>
                </c:pt>
                <c:pt idx="12841">
                  <c:v>17.833325040000005</c:v>
                </c:pt>
                <c:pt idx="12842">
                  <c:v>17.834713920000016</c:v>
                </c:pt>
                <c:pt idx="12843">
                  <c:v>17.836102800000003</c:v>
                </c:pt>
                <c:pt idx="12844">
                  <c:v>17.837491680000017</c:v>
                </c:pt>
                <c:pt idx="12845">
                  <c:v>17.838880560000014</c:v>
                </c:pt>
                <c:pt idx="12846">
                  <c:v>17.84026944</c:v>
                </c:pt>
                <c:pt idx="12847">
                  <c:v>17.841658320000015</c:v>
                </c:pt>
                <c:pt idx="12848">
                  <c:v>17.843047199999987</c:v>
                </c:pt>
                <c:pt idx="12849">
                  <c:v>17.84443607999998</c:v>
                </c:pt>
                <c:pt idx="12850">
                  <c:v>17.845824960000005</c:v>
                </c:pt>
                <c:pt idx="12851">
                  <c:v>17.847214080000001</c:v>
                </c:pt>
                <c:pt idx="12852">
                  <c:v>17.84860295999998</c:v>
                </c:pt>
                <c:pt idx="12853">
                  <c:v>17.849991840000001</c:v>
                </c:pt>
                <c:pt idx="12854">
                  <c:v>17.85138072000003</c:v>
                </c:pt>
                <c:pt idx="12855">
                  <c:v>17.852769600000002</c:v>
                </c:pt>
                <c:pt idx="12856">
                  <c:v>17.854158480000031</c:v>
                </c:pt>
                <c:pt idx="12857">
                  <c:v>17.855547360000003</c:v>
                </c:pt>
                <c:pt idx="12858">
                  <c:v>17.856936240000003</c:v>
                </c:pt>
                <c:pt idx="12859">
                  <c:v>17.858325120000018</c:v>
                </c:pt>
                <c:pt idx="12860">
                  <c:v>17.859714000000004</c:v>
                </c:pt>
                <c:pt idx="12861">
                  <c:v>17.861102879999983</c:v>
                </c:pt>
                <c:pt idx="12862">
                  <c:v>17.862491760000005</c:v>
                </c:pt>
                <c:pt idx="12863">
                  <c:v>17.863880640000001</c:v>
                </c:pt>
                <c:pt idx="12864">
                  <c:v>17.865269520000002</c:v>
                </c:pt>
                <c:pt idx="12865">
                  <c:v>17.866658400000016</c:v>
                </c:pt>
                <c:pt idx="12866">
                  <c:v>17.868047279999978</c:v>
                </c:pt>
                <c:pt idx="12867">
                  <c:v>17.869436159999989</c:v>
                </c:pt>
                <c:pt idx="12868">
                  <c:v>17.870825040000014</c:v>
                </c:pt>
                <c:pt idx="12869">
                  <c:v>17.87221392</c:v>
                </c:pt>
                <c:pt idx="12870">
                  <c:v>17.873602799999986</c:v>
                </c:pt>
                <c:pt idx="12871">
                  <c:v>17.874991680000015</c:v>
                </c:pt>
                <c:pt idx="12872">
                  <c:v>17.876380560000001</c:v>
                </c:pt>
                <c:pt idx="12873">
                  <c:v>17.877766800000003</c:v>
                </c:pt>
                <c:pt idx="12874">
                  <c:v>17.87915832000003</c:v>
                </c:pt>
                <c:pt idx="12875">
                  <c:v>17.880547199999985</c:v>
                </c:pt>
                <c:pt idx="12876">
                  <c:v>17.881936080000003</c:v>
                </c:pt>
                <c:pt idx="12877">
                  <c:v>17.883324960000003</c:v>
                </c:pt>
                <c:pt idx="12878">
                  <c:v>17.884719599999979</c:v>
                </c:pt>
                <c:pt idx="12879">
                  <c:v>17.886108480000001</c:v>
                </c:pt>
                <c:pt idx="12880">
                  <c:v>17.887497360000001</c:v>
                </c:pt>
                <c:pt idx="12881">
                  <c:v>17.88888623999998</c:v>
                </c:pt>
                <c:pt idx="12882">
                  <c:v>17.89027512000003</c:v>
                </c:pt>
                <c:pt idx="12883">
                  <c:v>17.891664000000016</c:v>
                </c:pt>
                <c:pt idx="12884">
                  <c:v>17.893052880000003</c:v>
                </c:pt>
                <c:pt idx="12885">
                  <c:v>17.894441760000017</c:v>
                </c:pt>
                <c:pt idx="12886">
                  <c:v>17.89583064</c:v>
                </c:pt>
                <c:pt idx="12887">
                  <c:v>17.89721952</c:v>
                </c:pt>
                <c:pt idx="12888">
                  <c:v>17.898605520000004</c:v>
                </c:pt>
                <c:pt idx="12889">
                  <c:v>17.899994640000017</c:v>
                </c:pt>
                <c:pt idx="12890">
                  <c:v>17.901386160000001</c:v>
                </c:pt>
                <c:pt idx="12891">
                  <c:v>17.902775040000002</c:v>
                </c:pt>
                <c:pt idx="12892">
                  <c:v>17.904163920000016</c:v>
                </c:pt>
                <c:pt idx="12893">
                  <c:v>17.905552799999985</c:v>
                </c:pt>
                <c:pt idx="12894">
                  <c:v>17.906941680000003</c:v>
                </c:pt>
                <c:pt idx="12895">
                  <c:v>17.908330559999985</c:v>
                </c:pt>
                <c:pt idx="12896">
                  <c:v>17.909719439999986</c:v>
                </c:pt>
                <c:pt idx="12897">
                  <c:v>17.911108320000018</c:v>
                </c:pt>
                <c:pt idx="12898">
                  <c:v>17.91250007999998</c:v>
                </c:pt>
                <c:pt idx="12899">
                  <c:v>17.913891840000005</c:v>
                </c:pt>
                <c:pt idx="12900">
                  <c:v>17.915280720000005</c:v>
                </c:pt>
                <c:pt idx="12901">
                  <c:v>17.916669600000002</c:v>
                </c:pt>
                <c:pt idx="12902">
                  <c:v>17.918058480000017</c:v>
                </c:pt>
                <c:pt idx="12903">
                  <c:v>17.919447360000003</c:v>
                </c:pt>
                <c:pt idx="12904">
                  <c:v>17.920836239999986</c:v>
                </c:pt>
                <c:pt idx="12905">
                  <c:v>17.92222512</c:v>
                </c:pt>
                <c:pt idx="12906">
                  <c:v>17.923613999999979</c:v>
                </c:pt>
                <c:pt idx="12907">
                  <c:v>17.925002879999969</c:v>
                </c:pt>
                <c:pt idx="12908">
                  <c:v>17.926391760000001</c:v>
                </c:pt>
                <c:pt idx="12909">
                  <c:v>17.927780640000002</c:v>
                </c:pt>
                <c:pt idx="12910">
                  <c:v>17.929169520000002</c:v>
                </c:pt>
                <c:pt idx="12911">
                  <c:v>17.930558400000017</c:v>
                </c:pt>
                <c:pt idx="12912">
                  <c:v>17.931947280000003</c:v>
                </c:pt>
                <c:pt idx="12913">
                  <c:v>17.933336160000003</c:v>
                </c:pt>
                <c:pt idx="12914">
                  <c:v>17.934725040000004</c:v>
                </c:pt>
                <c:pt idx="12915">
                  <c:v>17.93611392</c:v>
                </c:pt>
                <c:pt idx="12916">
                  <c:v>17.937502799999987</c:v>
                </c:pt>
                <c:pt idx="12917">
                  <c:v>17.938891680000001</c:v>
                </c:pt>
                <c:pt idx="12918">
                  <c:v>17.94028055999998</c:v>
                </c:pt>
                <c:pt idx="12919">
                  <c:v>17.941669440000002</c:v>
                </c:pt>
                <c:pt idx="12920">
                  <c:v>17.943058320000016</c:v>
                </c:pt>
                <c:pt idx="12921">
                  <c:v>17.944447199999985</c:v>
                </c:pt>
                <c:pt idx="12922">
                  <c:v>17.945836079999978</c:v>
                </c:pt>
                <c:pt idx="12923">
                  <c:v>17.94722496</c:v>
                </c:pt>
                <c:pt idx="12924">
                  <c:v>17.948614079999977</c:v>
                </c:pt>
                <c:pt idx="12925">
                  <c:v>17.950002960000003</c:v>
                </c:pt>
                <c:pt idx="12926">
                  <c:v>17.951380560000004</c:v>
                </c:pt>
                <c:pt idx="12927">
                  <c:v>17.952769439999983</c:v>
                </c:pt>
                <c:pt idx="12928">
                  <c:v>17.954161200000001</c:v>
                </c:pt>
                <c:pt idx="12929">
                  <c:v>17.955550080000002</c:v>
                </c:pt>
                <c:pt idx="12930">
                  <c:v>17.956938960000016</c:v>
                </c:pt>
                <c:pt idx="12931">
                  <c:v>17.958327839999978</c:v>
                </c:pt>
                <c:pt idx="12932">
                  <c:v>17.959716720000003</c:v>
                </c:pt>
                <c:pt idx="12933">
                  <c:v>17.961105600000003</c:v>
                </c:pt>
                <c:pt idx="12934">
                  <c:v>17.962494479999986</c:v>
                </c:pt>
                <c:pt idx="12935">
                  <c:v>17.963883360000004</c:v>
                </c:pt>
                <c:pt idx="12936">
                  <c:v>17.965272239999969</c:v>
                </c:pt>
                <c:pt idx="12937">
                  <c:v>17.966661120000001</c:v>
                </c:pt>
                <c:pt idx="12938">
                  <c:v>17.968050000000002</c:v>
                </c:pt>
                <c:pt idx="12939">
                  <c:v>17.969438879999974</c:v>
                </c:pt>
                <c:pt idx="12940">
                  <c:v>17.970827760000017</c:v>
                </c:pt>
                <c:pt idx="12941">
                  <c:v>17.972216639999978</c:v>
                </c:pt>
                <c:pt idx="12942">
                  <c:v>17.973602879999969</c:v>
                </c:pt>
                <c:pt idx="12943">
                  <c:v>17.97499176000003</c:v>
                </c:pt>
                <c:pt idx="12944">
                  <c:v>17.976380640000002</c:v>
                </c:pt>
                <c:pt idx="12945">
                  <c:v>17.977769520000003</c:v>
                </c:pt>
                <c:pt idx="12946">
                  <c:v>17.979158400000017</c:v>
                </c:pt>
                <c:pt idx="12947">
                  <c:v>17.980547279999964</c:v>
                </c:pt>
                <c:pt idx="12948">
                  <c:v>17.981936160000004</c:v>
                </c:pt>
                <c:pt idx="12949">
                  <c:v>17.983325039999983</c:v>
                </c:pt>
                <c:pt idx="12950">
                  <c:v>17.984713919999983</c:v>
                </c:pt>
                <c:pt idx="12951">
                  <c:v>17.98610279999998</c:v>
                </c:pt>
                <c:pt idx="12952">
                  <c:v>17.987494560000002</c:v>
                </c:pt>
                <c:pt idx="12953">
                  <c:v>17.988888960000004</c:v>
                </c:pt>
                <c:pt idx="12954">
                  <c:v>17.990277839999983</c:v>
                </c:pt>
                <c:pt idx="12955">
                  <c:v>17.991666720000001</c:v>
                </c:pt>
                <c:pt idx="12956">
                  <c:v>17.993055600000005</c:v>
                </c:pt>
                <c:pt idx="12957">
                  <c:v>17.994444480000002</c:v>
                </c:pt>
                <c:pt idx="12958">
                  <c:v>17.995833360000002</c:v>
                </c:pt>
                <c:pt idx="12959">
                  <c:v>17.997222239999971</c:v>
                </c:pt>
                <c:pt idx="12960">
                  <c:v>17.99861112</c:v>
                </c:pt>
                <c:pt idx="12961">
                  <c:v>18</c:v>
                </c:pt>
                <c:pt idx="12962">
                  <c:v>18.00138888</c:v>
                </c:pt>
                <c:pt idx="12963">
                  <c:v>18.002777760000001</c:v>
                </c:pt>
                <c:pt idx="12964">
                  <c:v>18.004166640000001</c:v>
                </c:pt>
                <c:pt idx="12965">
                  <c:v>18.005555520000001</c:v>
                </c:pt>
                <c:pt idx="12966">
                  <c:v>18.00694464</c:v>
                </c:pt>
                <c:pt idx="12967">
                  <c:v>18.008333519999979</c:v>
                </c:pt>
                <c:pt idx="12968">
                  <c:v>18.009725040000003</c:v>
                </c:pt>
                <c:pt idx="12969">
                  <c:v>18.011113920000017</c:v>
                </c:pt>
                <c:pt idx="12970">
                  <c:v>18.012502799999989</c:v>
                </c:pt>
                <c:pt idx="12971">
                  <c:v>18.013891680000015</c:v>
                </c:pt>
                <c:pt idx="12972">
                  <c:v>18.015280560000001</c:v>
                </c:pt>
                <c:pt idx="12973">
                  <c:v>18.016669440000001</c:v>
                </c:pt>
                <c:pt idx="12974">
                  <c:v>18.01805832000003</c:v>
                </c:pt>
                <c:pt idx="12975">
                  <c:v>18.019444560000004</c:v>
                </c:pt>
                <c:pt idx="12976">
                  <c:v>18.020836080000002</c:v>
                </c:pt>
                <c:pt idx="12977">
                  <c:v>18.02222231999998</c:v>
                </c:pt>
                <c:pt idx="12978">
                  <c:v>18.023614080000002</c:v>
                </c:pt>
                <c:pt idx="12979">
                  <c:v>18.025002960000002</c:v>
                </c:pt>
                <c:pt idx="12980">
                  <c:v>18.026391840000002</c:v>
                </c:pt>
                <c:pt idx="12981">
                  <c:v>18.027780720000017</c:v>
                </c:pt>
                <c:pt idx="12982">
                  <c:v>18.029158320000015</c:v>
                </c:pt>
                <c:pt idx="12983">
                  <c:v>18.030547199999987</c:v>
                </c:pt>
                <c:pt idx="12984">
                  <c:v>18.031936080000001</c:v>
                </c:pt>
                <c:pt idx="12985">
                  <c:v>18.033324960000005</c:v>
                </c:pt>
                <c:pt idx="12986">
                  <c:v>18.034714080000001</c:v>
                </c:pt>
                <c:pt idx="12987">
                  <c:v>18.036102960000001</c:v>
                </c:pt>
                <c:pt idx="12988">
                  <c:v>18.037491840000001</c:v>
                </c:pt>
                <c:pt idx="12989">
                  <c:v>18.03888072000003</c:v>
                </c:pt>
                <c:pt idx="12990">
                  <c:v>18.040269600000002</c:v>
                </c:pt>
                <c:pt idx="12991">
                  <c:v>18.041658480000017</c:v>
                </c:pt>
                <c:pt idx="12992">
                  <c:v>18.043047360000003</c:v>
                </c:pt>
                <c:pt idx="12993">
                  <c:v>18.044436239999985</c:v>
                </c:pt>
                <c:pt idx="12994">
                  <c:v>18.045827760000005</c:v>
                </c:pt>
                <c:pt idx="12995">
                  <c:v>18.047214000000004</c:v>
                </c:pt>
                <c:pt idx="12996">
                  <c:v>18.048602879999972</c:v>
                </c:pt>
                <c:pt idx="12997">
                  <c:v>18.049994640000001</c:v>
                </c:pt>
                <c:pt idx="12998">
                  <c:v>18.051380640000001</c:v>
                </c:pt>
                <c:pt idx="12999">
                  <c:v>18.052769520000002</c:v>
                </c:pt>
                <c:pt idx="13000">
                  <c:v>18.054158400000031</c:v>
                </c:pt>
                <c:pt idx="13001">
                  <c:v>18.055547279999978</c:v>
                </c:pt>
                <c:pt idx="13002">
                  <c:v>18.056936159999999</c:v>
                </c:pt>
                <c:pt idx="13003">
                  <c:v>18.05832504</c:v>
                </c:pt>
                <c:pt idx="13004">
                  <c:v>18.05971392</c:v>
                </c:pt>
                <c:pt idx="13005">
                  <c:v>18.061105680000004</c:v>
                </c:pt>
                <c:pt idx="13006">
                  <c:v>18.062497199999989</c:v>
                </c:pt>
                <c:pt idx="13007">
                  <c:v>18.063886080000003</c:v>
                </c:pt>
                <c:pt idx="13008">
                  <c:v>18.065274960000004</c:v>
                </c:pt>
                <c:pt idx="13009">
                  <c:v>18.066664080000002</c:v>
                </c:pt>
                <c:pt idx="13010">
                  <c:v>18.068052960000003</c:v>
                </c:pt>
                <c:pt idx="13011">
                  <c:v>18.069441839999985</c:v>
                </c:pt>
                <c:pt idx="13012">
                  <c:v>18.070830720000018</c:v>
                </c:pt>
                <c:pt idx="13013">
                  <c:v>18.072219599999979</c:v>
                </c:pt>
                <c:pt idx="13014">
                  <c:v>18.073608480000001</c:v>
                </c:pt>
                <c:pt idx="13015">
                  <c:v>18.074997360000019</c:v>
                </c:pt>
                <c:pt idx="13016">
                  <c:v>18.07638623999998</c:v>
                </c:pt>
                <c:pt idx="13017">
                  <c:v>18.07777512000003</c:v>
                </c:pt>
                <c:pt idx="13018">
                  <c:v>18.079164000000016</c:v>
                </c:pt>
                <c:pt idx="13019">
                  <c:v>18.080552879999978</c:v>
                </c:pt>
                <c:pt idx="13020">
                  <c:v>18.081941760000017</c:v>
                </c:pt>
                <c:pt idx="13021">
                  <c:v>18.083330639999982</c:v>
                </c:pt>
                <c:pt idx="13022">
                  <c:v>18.084719519999979</c:v>
                </c:pt>
                <c:pt idx="13023">
                  <c:v>18.086108400000001</c:v>
                </c:pt>
                <c:pt idx="13024">
                  <c:v>18.087494640000003</c:v>
                </c:pt>
                <c:pt idx="13025">
                  <c:v>18.088883520000003</c:v>
                </c:pt>
                <c:pt idx="13026">
                  <c:v>18.090275040000005</c:v>
                </c:pt>
                <c:pt idx="13027">
                  <c:v>18.091663920000016</c:v>
                </c:pt>
                <c:pt idx="13028">
                  <c:v>18.093050160000015</c:v>
                </c:pt>
                <c:pt idx="13029">
                  <c:v>18.09443903999998</c:v>
                </c:pt>
                <c:pt idx="13030">
                  <c:v>18.095827920000001</c:v>
                </c:pt>
                <c:pt idx="13031">
                  <c:v>18.097216800000002</c:v>
                </c:pt>
                <c:pt idx="13032">
                  <c:v>18.098608320000004</c:v>
                </c:pt>
                <c:pt idx="13033">
                  <c:v>18.099997200000004</c:v>
                </c:pt>
                <c:pt idx="13034">
                  <c:v>18.101386080000005</c:v>
                </c:pt>
                <c:pt idx="13035">
                  <c:v>18.102774960000001</c:v>
                </c:pt>
                <c:pt idx="13036">
                  <c:v>18.104164080000018</c:v>
                </c:pt>
                <c:pt idx="13037">
                  <c:v>18.105555600000017</c:v>
                </c:pt>
                <c:pt idx="13038">
                  <c:v>18.106947360000017</c:v>
                </c:pt>
                <c:pt idx="13039">
                  <c:v>18.108336239999986</c:v>
                </c:pt>
                <c:pt idx="13040">
                  <c:v>18.109725120000014</c:v>
                </c:pt>
                <c:pt idx="13041">
                  <c:v>18.111114000000015</c:v>
                </c:pt>
                <c:pt idx="13042">
                  <c:v>18.11250287999998</c:v>
                </c:pt>
                <c:pt idx="13043">
                  <c:v>18.113891760000037</c:v>
                </c:pt>
                <c:pt idx="13044">
                  <c:v>18.115280640000005</c:v>
                </c:pt>
                <c:pt idx="13045">
                  <c:v>18.116669520000016</c:v>
                </c:pt>
                <c:pt idx="13046">
                  <c:v>18.118058400000031</c:v>
                </c:pt>
                <c:pt idx="13047">
                  <c:v>18.119447280000003</c:v>
                </c:pt>
                <c:pt idx="13048">
                  <c:v>18.120836160000017</c:v>
                </c:pt>
                <c:pt idx="13049">
                  <c:v>18.122211120000017</c:v>
                </c:pt>
                <c:pt idx="13050">
                  <c:v>18.12361392</c:v>
                </c:pt>
                <c:pt idx="13051">
                  <c:v>18.124988880000018</c:v>
                </c:pt>
                <c:pt idx="13052">
                  <c:v>18.126377760000015</c:v>
                </c:pt>
                <c:pt idx="13053">
                  <c:v>18.127766640000001</c:v>
                </c:pt>
                <c:pt idx="13054">
                  <c:v>18.129155520000019</c:v>
                </c:pt>
                <c:pt idx="13055">
                  <c:v>18.130544640000004</c:v>
                </c:pt>
                <c:pt idx="13056">
                  <c:v>18.131933520000015</c:v>
                </c:pt>
                <c:pt idx="13057">
                  <c:v>18.133322400000001</c:v>
                </c:pt>
                <c:pt idx="13058">
                  <c:v>18.134713920000017</c:v>
                </c:pt>
                <c:pt idx="13059">
                  <c:v>18.136102800000003</c:v>
                </c:pt>
                <c:pt idx="13060">
                  <c:v>18.137494560000015</c:v>
                </c:pt>
                <c:pt idx="13061">
                  <c:v>18.138883440000015</c:v>
                </c:pt>
                <c:pt idx="13062">
                  <c:v>18.140272320000001</c:v>
                </c:pt>
                <c:pt idx="13063">
                  <c:v>18.141661200000001</c:v>
                </c:pt>
                <c:pt idx="13064">
                  <c:v>18.143050080000005</c:v>
                </c:pt>
                <c:pt idx="13065">
                  <c:v>18.144438960000016</c:v>
                </c:pt>
                <c:pt idx="13066">
                  <c:v>18.145827840000003</c:v>
                </c:pt>
                <c:pt idx="13067">
                  <c:v>18.147216720000017</c:v>
                </c:pt>
                <c:pt idx="13068">
                  <c:v>18.148605600000003</c:v>
                </c:pt>
                <c:pt idx="13069">
                  <c:v>18.149994480000018</c:v>
                </c:pt>
                <c:pt idx="13070">
                  <c:v>18.151383360000018</c:v>
                </c:pt>
                <c:pt idx="13071">
                  <c:v>18.15277223999998</c:v>
                </c:pt>
                <c:pt idx="13072">
                  <c:v>18.154161120000033</c:v>
                </c:pt>
                <c:pt idx="13073">
                  <c:v>18.155550000000005</c:v>
                </c:pt>
                <c:pt idx="13074">
                  <c:v>18.156938880000016</c:v>
                </c:pt>
                <c:pt idx="13075">
                  <c:v>18.158327760000017</c:v>
                </c:pt>
                <c:pt idx="13076">
                  <c:v>18.159716640000003</c:v>
                </c:pt>
                <c:pt idx="13077">
                  <c:v>18.161105520000017</c:v>
                </c:pt>
                <c:pt idx="13078">
                  <c:v>18.162497279999982</c:v>
                </c:pt>
                <c:pt idx="13079">
                  <c:v>18.163886160000015</c:v>
                </c:pt>
                <c:pt idx="13080">
                  <c:v>18.165275040000001</c:v>
                </c:pt>
                <c:pt idx="13081">
                  <c:v>18.166663920000001</c:v>
                </c:pt>
                <c:pt idx="13082">
                  <c:v>18.168050160000014</c:v>
                </c:pt>
                <c:pt idx="13083">
                  <c:v>18.169439039999979</c:v>
                </c:pt>
                <c:pt idx="13084">
                  <c:v>18.170830560000017</c:v>
                </c:pt>
                <c:pt idx="13085">
                  <c:v>18.172219440000003</c:v>
                </c:pt>
                <c:pt idx="13086">
                  <c:v>18.173611200000003</c:v>
                </c:pt>
                <c:pt idx="13087">
                  <c:v>18.175000080000004</c:v>
                </c:pt>
                <c:pt idx="13088">
                  <c:v>18.176388960000018</c:v>
                </c:pt>
                <c:pt idx="13089">
                  <c:v>18.177777840000005</c:v>
                </c:pt>
                <c:pt idx="13090">
                  <c:v>18.179166720000019</c:v>
                </c:pt>
                <c:pt idx="13091">
                  <c:v>18.180555600000005</c:v>
                </c:pt>
                <c:pt idx="13092">
                  <c:v>18.181944480000016</c:v>
                </c:pt>
                <c:pt idx="13093">
                  <c:v>18.183333360000002</c:v>
                </c:pt>
                <c:pt idx="13094">
                  <c:v>18.184722239999971</c:v>
                </c:pt>
                <c:pt idx="13095">
                  <c:v>18.186111120000014</c:v>
                </c:pt>
                <c:pt idx="13096">
                  <c:v>18.1875</c:v>
                </c:pt>
                <c:pt idx="13097">
                  <c:v>18.18888888</c:v>
                </c:pt>
                <c:pt idx="13098">
                  <c:v>18.190277760000015</c:v>
                </c:pt>
                <c:pt idx="13099">
                  <c:v>18.191666640000001</c:v>
                </c:pt>
                <c:pt idx="13100">
                  <c:v>18.193055520000023</c:v>
                </c:pt>
                <c:pt idx="13101">
                  <c:v>18.19444464</c:v>
                </c:pt>
                <c:pt idx="13102">
                  <c:v>18.195830640000004</c:v>
                </c:pt>
                <c:pt idx="13103">
                  <c:v>18.197222400000001</c:v>
                </c:pt>
                <c:pt idx="13104">
                  <c:v>18.19861127999998</c:v>
                </c:pt>
                <c:pt idx="13105">
                  <c:v>18.200000160000005</c:v>
                </c:pt>
                <c:pt idx="13106">
                  <c:v>18.201389040000002</c:v>
                </c:pt>
                <c:pt idx="13107">
                  <c:v>18.202775040000002</c:v>
                </c:pt>
                <c:pt idx="13108">
                  <c:v>18.204166800000003</c:v>
                </c:pt>
                <c:pt idx="13109">
                  <c:v>18.205555680000003</c:v>
                </c:pt>
                <c:pt idx="13110">
                  <c:v>18.206944560000004</c:v>
                </c:pt>
                <c:pt idx="13111">
                  <c:v>18.208333439999983</c:v>
                </c:pt>
                <c:pt idx="13112">
                  <c:v>18.20972231999998</c:v>
                </c:pt>
                <c:pt idx="13113">
                  <c:v>18.211111200000001</c:v>
                </c:pt>
                <c:pt idx="13114">
                  <c:v>18.212500080000002</c:v>
                </c:pt>
                <c:pt idx="13115">
                  <c:v>18.213880560000014</c:v>
                </c:pt>
                <c:pt idx="13116">
                  <c:v>18.21526944</c:v>
                </c:pt>
                <c:pt idx="13117">
                  <c:v>18.216658320000015</c:v>
                </c:pt>
                <c:pt idx="13118">
                  <c:v>18.218047199999987</c:v>
                </c:pt>
                <c:pt idx="13119">
                  <c:v>18.21943607999998</c:v>
                </c:pt>
                <c:pt idx="13120">
                  <c:v>18.220822320000003</c:v>
                </c:pt>
                <c:pt idx="13121">
                  <c:v>18.222214079999979</c:v>
                </c:pt>
                <c:pt idx="13122">
                  <c:v>18.22360295999998</c:v>
                </c:pt>
                <c:pt idx="13123">
                  <c:v>18.224991840000001</c:v>
                </c:pt>
                <c:pt idx="13124">
                  <c:v>18.226380720000005</c:v>
                </c:pt>
                <c:pt idx="13125">
                  <c:v>18.227769600000002</c:v>
                </c:pt>
                <c:pt idx="13126">
                  <c:v>18.229161120000015</c:v>
                </c:pt>
                <c:pt idx="13127">
                  <c:v>18.230550000000001</c:v>
                </c:pt>
                <c:pt idx="13128">
                  <c:v>18.231938880000001</c:v>
                </c:pt>
                <c:pt idx="13129">
                  <c:v>18.233325120000018</c:v>
                </c:pt>
                <c:pt idx="13130">
                  <c:v>18.234716640000002</c:v>
                </c:pt>
                <c:pt idx="13131">
                  <c:v>18.236105520000017</c:v>
                </c:pt>
                <c:pt idx="13132">
                  <c:v>18.237494640000001</c:v>
                </c:pt>
                <c:pt idx="13133">
                  <c:v>18.238886160000018</c:v>
                </c:pt>
                <c:pt idx="13134">
                  <c:v>18.24027504</c:v>
                </c:pt>
                <c:pt idx="13135">
                  <c:v>18.241666799999987</c:v>
                </c:pt>
                <c:pt idx="13136">
                  <c:v>18.243055680000001</c:v>
                </c:pt>
                <c:pt idx="13137">
                  <c:v>18.244444560000002</c:v>
                </c:pt>
                <c:pt idx="13138">
                  <c:v>18.245833440000002</c:v>
                </c:pt>
                <c:pt idx="13139">
                  <c:v>18.247222320000002</c:v>
                </c:pt>
                <c:pt idx="13140">
                  <c:v>18.248611199999988</c:v>
                </c:pt>
                <c:pt idx="13141">
                  <c:v>18.25000008</c:v>
                </c:pt>
                <c:pt idx="13142">
                  <c:v>18.251388960000014</c:v>
                </c:pt>
                <c:pt idx="13143">
                  <c:v>18.252777839999979</c:v>
                </c:pt>
                <c:pt idx="13144">
                  <c:v>18.254166720000015</c:v>
                </c:pt>
                <c:pt idx="13145">
                  <c:v>18.255555600000001</c:v>
                </c:pt>
                <c:pt idx="13146">
                  <c:v>18.256944480000001</c:v>
                </c:pt>
                <c:pt idx="13147">
                  <c:v>18.258333360000002</c:v>
                </c:pt>
                <c:pt idx="13148">
                  <c:v>18.259722239999974</c:v>
                </c:pt>
                <c:pt idx="13149">
                  <c:v>18.261111120000017</c:v>
                </c:pt>
                <c:pt idx="13150">
                  <c:v>18.262499999999978</c:v>
                </c:pt>
                <c:pt idx="13151">
                  <c:v>18.263888880000003</c:v>
                </c:pt>
                <c:pt idx="13152">
                  <c:v>18.265277760000004</c:v>
                </c:pt>
                <c:pt idx="13153">
                  <c:v>18.266666639999983</c:v>
                </c:pt>
                <c:pt idx="13154">
                  <c:v>18.268055520000004</c:v>
                </c:pt>
                <c:pt idx="13155">
                  <c:v>18.269444639999985</c:v>
                </c:pt>
                <c:pt idx="13156">
                  <c:v>18.270833520000004</c:v>
                </c:pt>
                <c:pt idx="13157">
                  <c:v>18.272222399999983</c:v>
                </c:pt>
                <c:pt idx="13158">
                  <c:v>18.273611279999983</c:v>
                </c:pt>
                <c:pt idx="13159">
                  <c:v>18.275000160000005</c:v>
                </c:pt>
                <c:pt idx="13160">
                  <c:v>18.276389040000002</c:v>
                </c:pt>
                <c:pt idx="13161">
                  <c:v>18.277777920000005</c:v>
                </c:pt>
                <c:pt idx="13162">
                  <c:v>18.279166800000002</c:v>
                </c:pt>
                <c:pt idx="13163">
                  <c:v>18.280552799999985</c:v>
                </c:pt>
                <c:pt idx="13164">
                  <c:v>18.281944559999989</c:v>
                </c:pt>
                <c:pt idx="13165">
                  <c:v>18.283333439999982</c:v>
                </c:pt>
                <c:pt idx="13166">
                  <c:v>18.284724960000002</c:v>
                </c:pt>
                <c:pt idx="13167">
                  <c:v>18.286102799999981</c:v>
                </c:pt>
                <c:pt idx="13168">
                  <c:v>18.287491680000002</c:v>
                </c:pt>
                <c:pt idx="13169">
                  <c:v>18.288880560000003</c:v>
                </c:pt>
                <c:pt idx="13170">
                  <c:v>18.290269440000003</c:v>
                </c:pt>
                <c:pt idx="13171">
                  <c:v>18.291658320000018</c:v>
                </c:pt>
                <c:pt idx="13172">
                  <c:v>18.29304719999999</c:v>
                </c:pt>
                <c:pt idx="13173">
                  <c:v>18.294436079999979</c:v>
                </c:pt>
                <c:pt idx="13174">
                  <c:v>18.295824960000001</c:v>
                </c:pt>
                <c:pt idx="13175">
                  <c:v>18.297214080000003</c:v>
                </c:pt>
                <c:pt idx="13176">
                  <c:v>18.298602959999982</c:v>
                </c:pt>
                <c:pt idx="13177">
                  <c:v>18.299991840000001</c:v>
                </c:pt>
                <c:pt idx="13178">
                  <c:v>18.301380720000019</c:v>
                </c:pt>
                <c:pt idx="13179">
                  <c:v>18.30276959999998</c:v>
                </c:pt>
                <c:pt idx="13180">
                  <c:v>18.30415848000003</c:v>
                </c:pt>
                <c:pt idx="13181">
                  <c:v>18.305547360000002</c:v>
                </c:pt>
                <c:pt idx="13182">
                  <c:v>18.306938880000004</c:v>
                </c:pt>
                <c:pt idx="13183">
                  <c:v>18.30833063999998</c:v>
                </c:pt>
                <c:pt idx="13184">
                  <c:v>18.309719520000002</c:v>
                </c:pt>
                <c:pt idx="13185">
                  <c:v>18.31110840000003</c:v>
                </c:pt>
                <c:pt idx="13186">
                  <c:v>18.312497280000002</c:v>
                </c:pt>
                <c:pt idx="13187">
                  <c:v>18.313886160000031</c:v>
                </c:pt>
                <c:pt idx="13188">
                  <c:v>18.315275040000017</c:v>
                </c:pt>
                <c:pt idx="13189">
                  <c:v>18.316663920000018</c:v>
                </c:pt>
                <c:pt idx="13190">
                  <c:v>18.318052800000004</c:v>
                </c:pt>
                <c:pt idx="13191">
                  <c:v>18.319441680000004</c:v>
                </c:pt>
                <c:pt idx="13192">
                  <c:v>18.320830560000001</c:v>
                </c:pt>
                <c:pt idx="13193">
                  <c:v>18.32221943999998</c:v>
                </c:pt>
                <c:pt idx="13194">
                  <c:v>18.323608320000005</c:v>
                </c:pt>
                <c:pt idx="13195">
                  <c:v>18.324997200000016</c:v>
                </c:pt>
                <c:pt idx="13196">
                  <c:v>18.326386080000002</c:v>
                </c:pt>
                <c:pt idx="13197">
                  <c:v>18.327774960000017</c:v>
                </c:pt>
                <c:pt idx="13198">
                  <c:v>18.329164080000005</c:v>
                </c:pt>
                <c:pt idx="13199">
                  <c:v>18.330552960000016</c:v>
                </c:pt>
                <c:pt idx="13200">
                  <c:v>18.331941840000017</c:v>
                </c:pt>
                <c:pt idx="13201">
                  <c:v>18.333330720000017</c:v>
                </c:pt>
                <c:pt idx="13202">
                  <c:v>18.334719600000003</c:v>
                </c:pt>
                <c:pt idx="13203">
                  <c:v>18.336102960000005</c:v>
                </c:pt>
                <c:pt idx="13204">
                  <c:v>18.337494480000018</c:v>
                </c:pt>
                <c:pt idx="13205">
                  <c:v>18.338883360000018</c:v>
                </c:pt>
                <c:pt idx="13206">
                  <c:v>18.34027223999998</c:v>
                </c:pt>
                <c:pt idx="13207">
                  <c:v>18.341661120000019</c:v>
                </c:pt>
                <c:pt idx="13208">
                  <c:v>18.343050000000005</c:v>
                </c:pt>
                <c:pt idx="13209">
                  <c:v>18.344438880000002</c:v>
                </c:pt>
                <c:pt idx="13210">
                  <c:v>18.345827760000017</c:v>
                </c:pt>
                <c:pt idx="13211">
                  <c:v>18.347216640000003</c:v>
                </c:pt>
                <c:pt idx="13212">
                  <c:v>18.348602879999969</c:v>
                </c:pt>
                <c:pt idx="13213">
                  <c:v>18.349994640000016</c:v>
                </c:pt>
                <c:pt idx="13214">
                  <c:v>18.351380640000016</c:v>
                </c:pt>
                <c:pt idx="13215">
                  <c:v>18.352772400000003</c:v>
                </c:pt>
                <c:pt idx="13216">
                  <c:v>18.354161280000017</c:v>
                </c:pt>
                <c:pt idx="13217">
                  <c:v>18.355550160000014</c:v>
                </c:pt>
                <c:pt idx="13218">
                  <c:v>18.35693904</c:v>
                </c:pt>
                <c:pt idx="13219">
                  <c:v>18.358327920000001</c:v>
                </c:pt>
                <c:pt idx="13220">
                  <c:v>18.359716799999987</c:v>
                </c:pt>
                <c:pt idx="13221">
                  <c:v>18.361105680000001</c:v>
                </c:pt>
                <c:pt idx="13222">
                  <c:v>18.362494560000002</c:v>
                </c:pt>
                <c:pt idx="13223">
                  <c:v>18.363883440000016</c:v>
                </c:pt>
                <c:pt idx="13224">
                  <c:v>18.365272320000003</c:v>
                </c:pt>
                <c:pt idx="13225">
                  <c:v>18.36666408</c:v>
                </c:pt>
                <c:pt idx="13226">
                  <c:v>18.368055600000005</c:v>
                </c:pt>
                <c:pt idx="13227">
                  <c:v>18.369444480000002</c:v>
                </c:pt>
                <c:pt idx="13228">
                  <c:v>18.370833360000017</c:v>
                </c:pt>
                <c:pt idx="13229">
                  <c:v>18.372222239999971</c:v>
                </c:pt>
                <c:pt idx="13230">
                  <c:v>18.373611120000014</c:v>
                </c:pt>
                <c:pt idx="13231">
                  <c:v>18.375</c:v>
                </c:pt>
                <c:pt idx="13232">
                  <c:v>18.37638888</c:v>
                </c:pt>
                <c:pt idx="13233">
                  <c:v>18.377777760000015</c:v>
                </c:pt>
                <c:pt idx="13234">
                  <c:v>18.379166640000001</c:v>
                </c:pt>
                <c:pt idx="13235">
                  <c:v>18.380555520000001</c:v>
                </c:pt>
                <c:pt idx="13236">
                  <c:v>18.38194464</c:v>
                </c:pt>
                <c:pt idx="13237">
                  <c:v>18.383333519999979</c:v>
                </c:pt>
                <c:pt idx="13238">
                  <c:v>18.384719519999983</c:v>
                </c:pt>
                <c:pt idx="13239">
                  <c:v>18.386108400000005</c:v>
                </c:pt>
                <c:pt idx="13240">
                  <c:v>18.387500160000005</c:v>
                </c:pt>
                <c:pt idx="13241">
                  <c:v>18.388889040000002</c:v>
                </c:pt>
                <c:pt idx="13242">
                  <c:v>18.390277920000017</c:v>
                </c:pt>
                <c:pt idx="13243">
                  <c:v>18.391666800000003</c:v>
                </c:pt>
                <c:pt idx="13244">
                  <c:v>18.393055680000018</c:v>
                </c:pt>
                <c:pt idx="13245">
                  <c:v>18.394444560000004</c:v>
                </c:pt>
                <c:pt idx="13246">
                  <c:v>18.395833440000004</c:v>
                </c:pt>
                <c:pt idx="13247">
                  <c:v>18.397222320000001</c:v>
                </c:pt>
                <c:pt idx="13248">
                  <c:v>18.398611199999987</c:v>
                </c:pt>
                <c:pt idx="13249">
                  <c:v>18.400000080000002</c:v>
                </c:pt>
                <c:pt idx="13250">
                  <c:v>18.401388960000016</c:v>
                </c:pt>
                <c:pt idx="13251">
                  <c:v>18.402777839999978</c:v>
                </c:pt>
                <c:pt idx="13252">
                  <c:v>18.404155680000017</c:v>
                </c:pt>
                <c:pt idx="13253">
                  <c:v>18.40554719999998</c:v>
                </c:pt>
                <c:pt idx="13254">
                  <c:v>18.40693607999998</c:v>
                </c:pt>
                <c:pt idx="13255">
                  <c:v>18.408324960000002</c:v>
                </c:pt>
                <c:pt idx="13256">
                  <c:v>18.409714079999979</c:v>
                </c:pt>
                <c:pt idx="13257">
                  <c:v>18.411102960000001</c:v>
                </c:pt>
                <c:pt idx="13258">
                  <c:v>18.41249183999998</c:v>
                </c:pt>
                <c:pt idx="13259">
                  <c:v>18.41388072000003</c:v>
                </c:pt>
                <c:pt idx="13260">
                  <c:v>18.415269600000002</c:v>
                </c:pt>
                <c:pt idx="13261">
                  <c:v>18.416658480000017</c:v>
                </c:pt>
                <c:pt idx="13262">
                  <c:v>18.418044480000002</c:v>
                </c:pt>
                <c:pt idx="13263">
                  <c:v>18.419436239999985</c:v>
                </c:pt>
                <c:pt idx="13264">
                  <c:v>18.420825120000018</c:v>
                </c:pt>
                <c:pt idx="13265">
                  <c:v>18.422213999999983</c:v>
                </c:pt>
                <c:pt idx="13266">
                  <c:v>18.423599999999979</c:v>
                </c:pt>
                <c:pt idx="13267">
                  <c:v>18.424991760000026</c:v>
                </c:pt>
                <c:pt idx="13268">
                  <c:v>18.42638063999998</c:v>
                </c:pt>
                <c:pt idx="13269">
                  <c:v>18.427769520000002</c:v>
                </c:pt>
                <c:pt idx="13270">
                  <c:v>18.429158400000016</c:v>
                </c:pt>
                <c:pt idx="13271">
                  <c:v>18.430547279999978</c:v>
                </c:pt>
                <c:pt idx="13272">
                  <c:v>18.431936159999999</c:v>
                </c:pt>
                <c:pt idx="13273">
                  <c:v>18.43332504</c:v>
                </c:pt>
                <c:pt idx="13274">
                  <c:v>18.43471392</c:v>
                </c:pt>
                <c:pt idx="13275">
                  <c:v>18.436102799999986</c:v>
                </c:pt>
                <c:pt idx="13276">
                  <c:v>18.437491680000001</c:v>
                </c:pt>
                <c:pt idx="13277">
                  <c:v>18.438880560000001</c:v>
                </c:pt>
                <c:pt idx="13278">
                  <c:v>18.440272320000002</c:v>
                </c:pt>
                <c:pt idx="13279">
                  <c:v>18.441664080000002</c:v>
                </c:pt>
                <c:pt idx="13280">
                  <c:v>18.443052960000003</c:v>
                </c:pt>
                <c:pt idx="13281">
                  <c:v>18.444441839999985</c:v>
                </c:pt>
                <c:pt idx="13282">
                  <c:v>18.445830720000004</c:v>
                </c:pt>
                <c:pt idx="13283">
                  <c:v>18.447219599999979</c:v>
                </c:pt>
                <c:pt idx="13284">
                  <c:v>18.448608479999979</c:v>
                </c:pt>
                <c:pt idx="13285">
                  <c:v>18.449997360000001</c:v>
                </c:pt>
                <c:pt idx="13286">
                  <c:v>18.45138623999998</c:v>
                </c:pt>
                <c:pt idx="13287">
                  <c:v>18.452775120000005</c:v>
                </c:pt>
                <c:pt idx="13288">
                  <c:v>18.454164000000016</c:v>
                </c:pt>
                <c:pt idx="13289">
                  <c:v>18.455552879999978</c:v>
                </c:pt>
                <c:pt idx="13290">
                  <c:v>18.456941760000017</c:v>
                </c:pt>
                <c:pt idx="13291">
                  <c:v>18.458330639999982</c:v>
                </c:pt>
                <c:pt idx="13292">
                  <c:v>18.459719519999979</c:v>
                </c:pt>
                <c:pt idx="13293">
                  <c:v>18.461105520000004</c:v>
                </c:pt>
                <c:pt idx="13294">
                  <c:v>18.462497279999969</c:v>
                </c:pt>
                <c:pt idx="13295">
                  <c:v>18.463883520000003</c:v>
                </c:pt>
                <c:pt idx="13296">
                  <c:v>18.465272399999986</c:v>
                </c:pt>
                <c:pt idx="13297">
                  <c:v>18.466661279999983</c:v>
                </c:pt>
                <c:pt idx="13298">
                  <c:v>18.468050160000001</c:v>
                </c:pt>
                <c:pt idx="13299">
                  <c:v>18.469439039999969</c:v>
                </c:pt>
                <c:pt idx="13300">
                  <c:v>18.470830560000003</c:v>
                </c:pt>
                <c:pt idx="13301">
                  <c:v>18.472219439999986</c:v>
                </c:pt>
                <c:pt idx="13302">
                  <c:v>18.473608320000004</c:v>
                </c:pt>
                <c:pt idx="13303">
                  <c:v>18.474997200000004</c:v>
                </c:pt>
                <c:pt idx="13304">
                  <c:v>18.476386079999983</c:v>
                </c:pt>
                <c:pt idx="13305">
                  <c:v>18.477777840000002</c:v>
                </c:pt>
                <c:pt idx="13306">
                  <c:v>18.479169600000002</c:v>
                </c:pt>
                <c:pt idx="13307">
                  <c:v>18.480558480000003</c:v>
                </c:pt>
                <c:pt idx="13308">
                  <c:v>18.481947360000003</c:v>
                </c:pt>
                <c:pt idx="13309">
                  <c:v>18.483336239999971</c:v>
                </c:pt>
                <c:pt idx="13310">
                  <c:v>18.48472512</c:v>
                </c:pt>
                <c:pt idx="13311">
                  <c:v>18.486113999999979</c:v>
                </c:pt>
                <c:pt idx="13312">
                  <c:v>18.48748896</c:v>
                </c:pt>
                <c:pt idx="13313">
                  <c:v>18.488891760000001</c:v>
                </c:pt>
                <c:pt idx="13314">
                  <c:v>18.490280640000002</c:v>
                </c:pt>
                <c:pt idx="13315">
                  <c:v>18.491669520000002</c:v>
                </c:pt>
                <c:pt idx="13316">
                  <c:v>18.493058400000017</c:v>
                </c:pt>
                <c:pt idx="13317">
                  <c:v>18.494447279999978</c:v>
                </c:pt>
                <c:pt idx="13318">
                  <c:v>18.495836160000003</c:v>
                </c:pt>
                <c:pt idx="13319">
                  <c:v>18.497225040000004</c:v>
                </c:pt>
                <c:pt idx="13320">
                  <c:v>18.498613919999979</c:v>
                </c:pt>
                <c:pt idx="13321">
                  <c:v>18.500002799999987</c:v>
                </c:pt>
                <c:pt idx="13322">
                  <c:v>18.501391680000001</c:v>
                </c:pt>
                <c:pt idx="13323">
                  <c:v>18.50278055999998</c:v>
                </c:pt>
                <c:pt idx="13324">
                  <c:v>18.504169440000005</c:v>
                </c:pt>
                <c:pt idx="13325">
                  <c:v>18.505555680000001</c:v>
                </c:pt>
                <c:pt idx="13326">
                  <c:v>18.506947200000003</c:v>
                </c:pt>
                <c:pt idx="13327">
                  <c:v>18.508336079999978</c:v>
                </c:pt>
                <c:pt idx="13328">
                  <c:v>18.50972496</c:v>
                </c:pt>
                <c:pt idx="13329">
                  <c:v>18.511114080000016</c:v>
                </c:pt>
                <c:pt idx="13330">
                  <c:v>18.512502960000003</c:v>
                </c:pt>
                <c:pt idx="13331">
                  <c:v>18.513891840000017</c:v>
                </c:pt>
                <c:pt idx="13332">
                  <c:v>18.515269440000004</c:v>
                </c:pt>
                <c:pt idx="13333">
                  <c:v>18.516661200000001</c:v>
                </c:pt>
                <c:pt idx="13334">
                  <c:v>18.518050080000005</c:v>
                </c:pt>
                <c:pt idx="13335">
                  <c:v>18.519438960000016</c:v>
                </c:pt>
                <c:pt idx="13336">
                  <c:v>18.520827840000003</c:v>
                </c:pt>
                <c:pt idx="13337">
                  <c:v>18.522216720000003</c:v>
                </c:pt>
                <c:pt idx="13338">
                  <c:v>18.52360848</c:v>
                </c:pt>
                <c:pt idx="13339">
                  <c:v>18.524997360000015</c:v>
                </c:pt>
                <c:pt idx="13340">
                  <c:v>18.526386239999979</c:v>
                </c:pt>
                <c:pt idx="13341">
                  <c:v>18.527775120000019</c:v>
                </c:pt>
                <c:pt idx="13342">
                  <c:v>18.529161120000019</c:v>
                </c:pt>
                <c:pt idx="13343">
                  <c:v>18.530552880000002</c:v>
                </c:pt>
                <c:pt idx="13344">
                  <c:v>18.531938880000016</c:v>
                </c:pt>
                <c:pt idx="13345">
                  <c:v>18.533327760000017</c:v>
                </c:pt>
                <c:pt idx="13346">
                  <c:v>18.534716640000003</c:v>
                </c:pt>
                <c:pt idx="13347">
                  <c:v>18.536105520000017</c:v>
                </c:pt>
                <c:pt idx="13348">
                  <c:v>18.537494640000016</c:v>
                </c:pt>
                <c:pt idx="13349">
                  <c:v>18.538883520000017</c:v>
                </c:pt>
                <c:pt idx="13350">
                  <c:v>18.540272400000003</c:v>
                </c:pt>
                <c:pt idx="13351">
                  <c:v>18.541661280000003</c:v>
                </c:pt>
                <c:pt idx="13352">
                  <c:v>18.543050160000014</c:v>
                </c:pt>
                <c:pt idx="13353">
                  <c:v>18.544441680000002</c:v>
                </c:pt>
                <c:pt idx="13354">
                  <c:v>18.545833440000003</c:v>
                </c:pt>
                <c:pt idx="13355">
                  <c:v>18.547222320000003</c:v>
                </c:pt>
                <c:pt idx="13356">
                  <c:v>18.548611199999989</c:v>
                </c:pt>
                <c:pt idx="13357">
                  <c:v>18.550000080000004</c:v>
                </c:pt>
                <c:pt idx="13358">
                  <c:v>18.551388960000018</c:v>
                </c:pt>
                <c:pt idx="13359">
                  <c:v>18.552777839999983</c:v>
                </c:pt>
                <c:pt idx="13360">
                  <c:v>18.554166720000019</c:v>
                </c:pt>
                <c:pt idx="13361">
                  <c:v>18.555555600000005</c:v>
                </c:pt>
                <c:pt idx="13362">
                  <c:v>18.556944480000016</c:v>
                </c:pt>
                <c:pt idx="13363">
                  <c:v>18.558333360000002</c:v>
                </c:pt>
                <c:pt idx="13364">
                  <c:v>18.559722239999971</c:v>
                </c:pt>
                <c:pt idx="13365">
                  <c:v>18.561111120000014</c:v>
                </c:pt>
                <c:pt idx="13366">
                  <c:v>18.562502879999972</c:v>
                </c:pt>
                <c:pt idx="13367">
                  <c:v>18.563877840000004</c:v>
                </c:pt>
                <c:pt idx="13368">
                  <c:v>18.56528063999998</c:v>
                </c:pt>
                <c:pt idx="13369">
                  <c:v>18.566661120000017</c:v>
                </c:pt>
                <c:pt idx="13370">
                  <c:v>18.568049999999971</c:v>
                </c:pt>
                <c:pt idx="13371">
                  <c:v>18.569438879999982</c:v>
                </c:pt>
                <c:pt idx="13372">
                  <c:v>18.570827760000014</c:v>
                </c:pt>
                <c:pt idx="13373">
                  <c:v>18.572216639999979</c:v>
                </c:pt>
                <c:pt idx="13374">
                  <c:v>18.573605520000001</c:v>
                </c:pt>
                <c:pt idx="13375">
                  <c:v>18.574997280000005</c:v>
                </c:pt>
                <c:pt idx="13376">
                  <c:v>18.576386160000016</c:v>
                </c:pt>
                <c:pt idx="13377">
                  <c:v>18.577775040000017</c:v>
                </c:pt>
                <c:pt idx="13378">
                  <c:v>18.579163919999999</c:v>
                </c:pt>
                <c:pt idx="13379">
                  <c:v>18.580552799999989</c:v>
                </c:pt>
                <c:pt idx="13380">
                  <c:v>18.58194168</c:v>
                </c:pt>
                <c:pt idx="13381">
                  <c:v>18.583330559999979</c:v>
                </c:pt>
                <c:pt idx="13382">
                  <c:v>18.58472231999998</c:v>
                </c:pt>
                <c:pt idx="13383">
                  <c:v>18.586111199999987</c:v>
                </c:pt>
                <c:pt idx="13384">
                  <c:v>18.587500080000002</c:v>
                </c:pt>
                <c:pt idx="13385">
                  <c:v>18.588891840000002</c:v>
                </c:pt>
                <c:pt idx="13386">
                  <c:v>18.59026944</c:v>
                </c:pt>
                <c:pt idx="13387">
                  <c:v>18.591658320000015</c:v>
                </c:pt>
                <c:pt idx="13388">
                  <c:v>18.593047199999987</c:v>
                </c:pt>
                <c:pt idx="13389">
                  <c:v>18.59443607999998</c:v>
                </c:pt>
                <c:pt idx="13390">
                  <c:v>18.595824960000005</c:v>
                </c:pt>
                <c:pt idx="13391">
                  <c:v>18.597214080000001</c:v>
                </c:pt>
                <c:pt idx="13392">
                  <c:v>18.59860295999998</c:v>
                </c:pt>
                <c:pt idx="13393">
                  <c:v>18.599991840000001</c:v>
                </c:pt>
                <c:pt idx="13394">
                  <c:v>18.60138072000003</c:v>
                </c:pt>
                <c:pt idx="13395">
                  <c:v>18.602769600000002</c:v>
                </c:pt>
                <c:pt idx="13396">
                  <c:v>18.604158480000031</c:v>
                </c:pt>
                <c:pt idx="13397">
                  <c:v>18.605547360000003</c:v>
                </c:pt>
                <c:pt idx="13398">
                  <c:v>18.606936240000003</c:v>
                </c:pt>
                <c:pt idx="13399">
                  <c:v>18.608325120000018</c:v>
                </c:pt>
                <c:pt idx="13400">
                  <c:v>18.609714000000004</c:v>
                </c:pt>
                <c:pt idx="13401">
                  <c:v>18.611102880000004</c:v>
                </c:pt>
                <c:pt idx="13402">
                  <c:v>18.612491760000026</c:v>
                </c:pt>
                <c:pt idx="13403">
                  <c:v>18.613880640000023</c:v>
                </c:pt>
                <c:pt idx="13404">
                  <c:v>18.615269520000005</c:v>
                </c:pt>
                <c:pt idx="13405">
                  <c:v>18.616658400000031</c:v>
                </c:pt>
                <c:pt idx="13406">
                  <c:v>18.618047280000003</c:v>
                </c:pt>
                <c:pt idx="13407">
                  <c:v>18.619436159999999</c:v>
                </c:pt>
                <c:pt idx="13408">
                  <c:v>18.620825040000014</c:v>
                </c:pt>
                <c:pt idx="13409">
                  <c:v>18.62221392</c:v>
                </c:pt>
                <c:pt idx="13410">
                  <c:v>18.623602799999986</c:v>
                </c:pt>
                <c:pt idx="13411">
                  <c:v>18.624994560000019</c:v>
                </c:pt>
                <c:pt idx="13412">
                  <c:v>18.626386080000003</c:v>
                </c:pt>
                <c:pt idx="13413">
                  <c:v>18.627774960000018</c:v>
                </c:pt>
                <c:pt idx="13414">
                  <c:v>18.629164080000017</c:v>
                </c:pt>
                <c:pt idx="13415">
                  <c:v>18.630552960000017</c:v>
                </c:pt>
                <c:pt idx="13416">
                  <c:v>18.631941840000017</c:v>
                </c:pt>
                <c:pt idx="13417">
                  <c:v>18.633330720000018</c:v>
                </c:pt>
                <c:pt idx="13418">
                  <c:v>18.6347196</c:v>
                </c:pt>
                <c:pt idx="13419">
                  <c:v>18.636108480000015</c:v>
                </c:pt>
                <c:pt idx="13420">
                  <c:v>18.637497360000019</c:v>
                </c:pt>
                <c:pt idx="13421">
                  <c:v>18.638886240000001</c:v>
                </c:pt>
                <c:pt idx="13422">
                  <c:v>18.64027512000003</c:v>
                </c:pt>
                <c:pt idx="13423">
                  <c:v>18.641664000000016</c:v>
                </c:pt>
                <c:pt idx="13424">
                  <c:v>18.643052880000003</c:v>
                </c:pt>
                <c:pt idx="13425">
                  <c:v>18.644441760000017</c:v>
                </c:pt>
                <c:pt idx="13426">
                  <c:v>18.64583064</c:v>
                </c:pt>
                <c:pt idx="13427">
                  <c:v>18.64721952</c:v>
                </c:pt>
                <c:pt idx="13428">
                  <c:v>18.648608400000001</c:v>
                </c:pt>
                <c:pt idx="13429">
                  <c:v>18.649997280000001</c:v>
                </c:pt>
                <c:pt idx="13430">
                  <c:v>18.651386160000019</c:v>
                </c:pt>
                <c:pt idx="13431">
                  <c:v>18.652772400000003</c:v>
                </c:pt>
                <c:pt idx="13432">
                  <c:v>18.65416392000003</c:v>
                </c:pt>
                <c:pt idx="13433">
                  <c:v>18.655552800000002</c:v>
                </c:pt>
                <c:pt idx="13434">
                  <c:v>18.656941680000017</c:v>
                </c:pt>
                <c:pt idx="13435">
                  <c:v>18.658330560000003</c:v>
                </c:pt>
                <c:pt idx="13436">
                  <c:v>18.659719440000003</c:v>
                </c:pt>
                <c:pt idx="13437">
                  <c:v>18.661108320000018</c:v>
                </c:pt>
                <c:pt idx="13438">
                  <c:v>18.66249719999999</c:v>
                </c:pt>
                <c:pt idx="13439">
                  <c:v>18.663891840000005</c:v>
                </c:pt>
                <c:pt idx="13440">
                  <c:v>18.665280720000005</c:v>
                </c:pt>
                <c:pt idx="13441">
                  <c:v>18.666669600000002</c:v>
                </c:pt>
                <c:pt idx="13442">
                  <c:v>18.668058480000017</c:v>
                </c:pt>
                <c:pt idx="13443">
                  <c:v>18.669433440000002</c:v>
                </c:pt>
                <c:pt idx="13444">
                  <c:v>18.670822320000017</c:v>
                </c:pt>
                <c:pt idx="13445">
                  <c:v>18.672225120000014</c:v>
                </c:pt>
                <c:pt idx="13446">
                  <c:v>18.673614000000001</c:v>
                </c:pt>
                <c:pt idx="13447">
                  <c:v>18.67500287999998</c:v>
                </c:pt>
                <c:pt idx="13448">
                  <c:v>18.676391760000019</c:v>
                </c:pt>
                <c:pt idx="13449">
                  <c:v>18.677777760000023</c:v>
                </c:pt>
                <c:pt idx="13450">
                  <c:v>18.679166640000005</c:v>
                </c:pt>
                <c:pt idx="13451">
                  <c:v>18.680555520000016</c:v>
                </c:pt>
                <c:pt idx="13452">
                  <c:v>18.681944640000001</c:v>
                </c:pt>
                <c:pt idx="13453">
                  <c:v>18.68333351999998</c:v>
                </c:pt>
                <c:pt idx="13454">
                  <c:v>18.684722400000002</c:v>
                </c:pt>
                <c:pt idx="13455">
                  <c:v>18.686111280000002</c:v>
                </c:pt>
                <c:pt idx="13456">
                  <c:v>18.687500160000017</c:v>
                </c:pt>
                <c:pt idx="13457">
                  <c:v>18.688889040000003</c:v>
                </c:pt>
                <c:pt idx="13458">
                  <c:v>18.690277920000018</c:v>
                </c:pt>
                <c:pt idx="13459">
                  <c:v>18.691669440000005</c:v>
                </c:pt>
                <c:pt idx="13460">
                  <c:v>18.693058320000031</c:v>
                </c:pt>
                <c:pt idx="13461">
                  <c:v>18.694447200000003</c:v>
                </c:pt>
                <c:pt idx="13462">
                  <c:v>18.695822400000001</c:v>
                </c:pt>
                <c:pt idx="13463">
                  <c:v>18.6972168</c:v>
                </c:pt>
                <c:pt idx="13464">
                  <c:v>18.69860568</c:v>
                </c:pt>
                <c:pt idx="13465">
                  <c:v>18.699994560000015</c:v>
                </c:pt>
                <c:pt idx="13466">
                  <c:v>18.701383440000001</c:v>
                </c:pt>
                <c:pt idx="13467">
                  <c:v>18.70277231999998</c:v>
                </c:pt>
                <c:pt idx="13468">
                  <c:v>18.704161200000001</c:v>
                </c:pt>
                <c:pt idx="13469">
                  <c:v>18.705550080000002</c:v>
                </c:pt>
                <c:pt idx="13470">
                  <c:v>18.706938960000016</c:v>
                </c:pt>
                <c:pt idx="13471">
                  <c:v>18.708327839999978</c:v>
                </c:pt>
                <c:pt idx="13472">
                  <c:v>18.709716720000003</c:v>
                </c:pt>
                <c:pt idx="13473">
                  <c:v>18.711105600000018</c:v>
                </c:pt>
                <c:pt idx="13474">
                  <c:v>18.712494480000004</c:v>
                </c:pt>
                <c:pt idx="13475">
                  <c:v>18.713883360000018</c:v>
                </c:pt>
                <c:pt idx="13476">
                  <c:v>18.71527223999998</c:v>
                </c:pt>
                <c:pt idx="13477">
                  <c:v>18.716661120000019</c:v>
                </c:pt>
                <c:pt idx="13478">
                  <c:v>18.718050000000005</c:v>
                </c:pt>
                <c:pt idx="13479">
                  <c:v>18.719438880000002</c:v>
                </c:pt>
                <c:pt idx="13480">
                  <c:v>18.720827760000017</c:v>
                </c:pt>
                <c:pt idx="13481">
                  <c:v>18.722216639999978</c:v>
                </c:pt>
                <c:pt idx="13482">
                  <c:v>18.723605520000003</c:v>
                </c:pt>
                <c:pt idx="13483">
                  <c:v>18.724994640000016</c:v>
                </c:pt>
                <c:pt idx="13484">
                  <c:v>18.726380640000002</c:v>
                </c:pt>
                <c:pt idx="13485">
                  <c:v>18.727769520000003</c:v>
                </c:pt>
                <c:pt idx="13486">
                  <c:v>18.729161280000003</c:v>
                </c:pt>
                <c:pt idx="13487">
                  <c:v>18.730550160000014</c:v>
                </c:pt>
                <c:pt idx="13488">
                  <c:v>18.73193904</c:v>
                </c:pt>
                <c:pt idx="13489">
                  <c:v>18.733327920000001</c:v>
                </c:pt>
                <c:pt idx="13490">
                  <c:v>18.734716799999987</c:v>
                </c:pt>
                <c:pt idx="13491">
                  <c:v>18.736105680000001</c:v>
                </c:pt>
                <c:pt idx="13492">
                  <c:v>18.7374972</c:v>
                </c:pt>
                <c:pt idx="13493">
                  <c:v>18.738888960000018</c:v>
                </c:pt>
                <c:pt idx="13494">
                  <c:v>18.740277839999983</c:v>
                </c:pt>
                <c:pt idx="13495">
                  <c:v>18.741666720000001</c:v>
                </c:pt>
                <c:pt idx="13496">
                  <c:v>18.743055600000005</c:v>
                </c:pt>
                <c:pt idx="13497">
                  <c:v>18.744444480000002</c:v>
                </c:pt>
                <c:pt idx="13498">
                  <c:v>18.745833360000002</c:v>
                </c:pt>
                <c:pt idx="13499">
                  <c:v>18.747222239999971</c:v>
                </c:pt>
                <c:pt idx="13500">
                  <c:v>18.74861112</c:v>
                </c:pt>
                <c:pt idx="13501">
                  <c:v>18.75</c:v>
                </c:pt>
                <c:pt idx="13502">
                  <c:v>18.751386240000002</c:v>
                </c:pt>
                <c:pt idx="13503">
                  <c:v>18.752775120000017</c:v>
                </c:pt>
                <c:pt idx="13504">
                  <c:v>18.754164000000017</c:v>
                </c:pt>
                <c:pt idx="13505">
                  <c:v>18.755552879999986</c:v>
                </c:pt>
                <c:pt idx="13506">
                  <c:v>18.756941760000018</c:v>
                </c:pt>
                <c:pt idx="13507">
                  <c:v>18.758330639999983</c:v>
                </c:pt>
                <c:pt idx="13508">
                  <c:v>18.75972239999998</c:v>
                </c:pt>
                <c:pt idx="13509">
                  <c:v>18.76111127999998</c:v>
                </c:pt>
                <c:pt idx="13510">
                  <c:v>18.762500160000002</c:v>
                </c:pt>
                <c:pt idx="13511">
                  <c:v>18.763889040000002</c:v>
                </c:pt>
                <c:pt idx="13512">
                  <c:v>18.765277920000003</c:v>
                </c:pt>
                <c:pt idx="13513">
                  <c:v>18.766658400000001</c:v>
                </c:pt>
                <c:pt idx="13514">
                  <c:v>18.768047279999969</c:v>
                </c:pt>
                <c:pt idx="13515">
                  <c:v>18.76943615999998</c:v>
                </c:pt>
                <c:pt idx="13516">
                  <c:v>18.770825040000005</c:v>
                </c:pt>
                <c:pt idx="13517">
                  <c:v>18.772213920000002</c:v>
                </c:pt>
                <c:pt idx="13518">
                  <c:v>18.773602799999985</c:v>
                </c:pt>
                <c:pt idx="13519">
                  <c:v>18.774991680000017</c:v>
                </c:pt>
                <c:pt idx="13520">
                  <c:v>18.77638056</c:v>
                </c:pt>
                <c:pt idx="13521">
                  <c:v>18.77776944</c:v>
                </c:pt>
                <c:pt idx="13522">
                  <c:v>18.779158320000015</c:v>
                </c:pt>
                <c:pt idx="13523">
                  <c:v>18.78054719999998</c:v>
                </c:pt>
                <c:pt idx="13524">
                  <c:v>18.78193607999998</c:v>
                </c:pt>
                <c:pt idx="13525">
                  <c:v>18.783324960000002</c:v>
                </c:pt>
                <c:pt idx="13526">
                  <c:v>18.784714079999979</c:v>
                </c:pt>
                <c:pt idx="13527">
                  <c:v>18.78610295999998</c:v>
                </c:pt>
                <c:pt idx="13528">
                  <c:v>18.78749183999998</c:v>
                </c:pt>
                <c:pt idx="13529">
                  <c:v>18.78888336</c:v>
                </c:pt>
                <c:pt idx="13530">
                  <c:v>18.790272239999979</c:v>
                </c:pt>
                <c:pt idx="13531">
                  <c:v>18.791658480000017</c:v>
                </c:pt>
                <c:pt idx="13532">
                  <c:v>18.793047360000003</c:v>
                </c:pt>
                <c:pt idx="13533">
                  <c:v>18.794436239999985</c:v>
                </c:pt>
                <c:pt idx="13534">
                  <c:v>18.795825120000018</c:v>
                </c:pt>
                <c:pt idx="13535">
                  <c:v>18.797214000000004</c:v>
                </c:pt>
                <c:pt idx="13536">
                  <c:v>18.798602879999972</c:v>
                </c:pt>
                <c:pt idx="13537">
                  <c:v>18.799991760000026</c:v>
                </c:pt>
                <c:pt idx="13538">
                  <c:v>18.801380640000001</c:v>
                </c:pt>
                <c:pt idx="13539">
                  <c:v>18.802769520000002</c:v>
                </c:pt>
                <c:pt idx="13540">
                  <c:v>18.804163920000015</c:v>
                </c:pt>
                <c:pt idx="13541">
                  <c:v>18.805552799999987</c:v>
                </c:pt>
                <c:pt idx="13542">
                  <c:v>18.806941680000001</c:v>
                </c:pt>
                <c:pt idx="13543">
                  <c:v>18.808330560000002</c:v>
                </c:pt>
                <c:pt idx="13544">
                  <c:v>18.809719440000002</c:v>
                </c:pt>
                <c:pt idx="13545">
                  <c:v>18.811108320000031</c:v>
                </c:pt>
                <c:pt idx="13546">
                  <c:v>18.812497200000003</c:v>
                </c:pt>
                <c:pt idx="13547">
                  <c:v>18.813886080000017</c:v>
                </c:pt>
                <c:pt idx="13548">
                  <c:v>18.815274960000018</c:v>
                </c:pt>
                <c:pt idx="13549">
                  <c:v>18.816664080000017</c:v>
                </c:pt>
                <c:pt idx="13550">
                  <c:v>18.818052960000017</c:v>
                </c:pt>
                <c:pt idx="13551">
                  <c:v>18.819441840000003</c:v>
                </c:pt>
                <c:pt idx="13552">
                  <c:v>18.820830720000018</c:v>
                </c:pt>
                <c:pt idx="13553">
                  <c:v>18.822222239999974</c:v>
                </c:pt>
                <c:pt idx="13554">
                  <c:v>18.823611120000017</c:v>
                </c:pt>
                <c:pt idx="13555">
                  <c:v>18.824997360000019</c:v>
                </c:pt>
                <c:pt idx="13556">
                  <c:v>18.82638623999998</c:v>
                </c:pt>
                <c:pt idx="13557">
                  <c:v>18.827777760000018</c:v>
                </c:pt>
                <c:pt idx="13558">
                  <c:v>18.829166640000004</c:v>
                </c:pt>
                <c:pt idx="13559">
                  <c:v>18.830555520000019</c:v>
                </c:pt>
                <c:pt idx="13560">
                  <c:v>18.831941760000031</c:v>
                </c:pt>
                <c:pt idx="13561">
                  <c:v>18.83333064</c:v>
                </c:pt>
                <c:pt idx="13562">
                  <c:v>18.83471952</c:v>
                </c:pt>
                <c:pt idx="13563">
                  <c:v>18.836108400000015</c:v>
                </c:pt>
                <c:pt idx="13564">
                  <c:v>18.837497280000001</c:v>
                </c:pt>
                <c:pt idx="13565">
                  <c:v>18.838886160000019</c:v>
                </c:pt>
                <c:pt idx="13566">
                  <c:v>18.840277920000005</c:v>
                </c:pt>
                <c:pt idx="13567">
                  <c:v>18.841669440000004</c:v>
                </c:pt>
                <c:pt idx="13568">
                  <c:v>18.843058320000015</c:v>
                </c:pt>
                <c:pt idx="13569">
                  <c:v>18.844447199999987</c:v>
                </c:pt>
                <c:pt idx="13570">
                  <c:v>18.845836080000002</c:v>
                </c:pt>
                <c:pt idx="13571">
                  <c:v>18.847224960000005</c:v>
                </c:pt>
                <c:pt idx="13572">
                  <c:v>18.84861407999998</c:v>
                </c:pt>
                <c:pt idx="13573">
                  <c:v>18.850002960000001</c:v>
                </c:pt>
                <c:pt idx="13574">
                  <c:v>18.851391840000005</c:v>
                </c:pt>
                <c:pt idx="13575">
                  <c:v>18.852780720000005</c:v>
                </c:pt>
                <c:pt idx="13576">
                  <c:v>18.854169600000017</c:v>
                </c:pt>
                <c:pt idx="13577">
                  <c:v>18.855558480000017</c:v>
                </c:pt>
                <c:pt idx="13578">
                  <c:v>18.856947360000017</c:v>
                </c:pt>
                <c:pt idx="13579">
                  <c:v>18.858336239999986</c:v>
                </c:pt>
                <c:pt idx="13580">
                  <c:v>18.859725120000014</c:v>
                </c:pt>
                <c:pt idx="13581">
                  <c:v>18.861114000000001</c:v>
                </c:pt>
                <c:pt idx="13582">
                  <c:v>18.862502879999969</c:v>
                </c:pt>
                <c:pt idx="13583">
                  <c:v>18.863891760000019</c:v>
                </c:pt>
                <c:pt idx="13584">
                  <c:v>18.865280640000002</c:v>
                </c:pt>
                <c:pt idx="13585">
                  <c:v>18.866666640000002</c:v>
                </c:pt>
                <c:pt idx="13586">
                  <c:v>18.868058400000017</c:v>
                </c:pt>
                <c:pt idx="13587">
                  <c:v>18.869447279999978</c:v>
                </c:pt>
                <c:pt idx="13588">
                  <c:v>18.870833520000001</c:v>
                </c:pt>
                <c:pt idx="13589">
                  <c:v>18.872222400000002</c:v>
                </c:pt>
                <c:pt idx="13590">
                  <c:v>18.873611280000002</c:v>
                </c:pt>
                <c:pt idx="13591">
                  <c:v>18.875000160000017</c:v>
                </c:pt>
                <c:pt idx="13592">
                  <c:v>18.876389040000003</c:v>
                </c:pt>
                <c:pt idx="13593">
                  <c:v>18.877780560000001</c:v>
                </c:pt>
                <c:pt idx="13594">
                  <c:v>18.879169440000005</c:v>
                </c:pt>
                <c:pt idx="13595">
                  <c:v>18.880558320000016</c:v>
                </c:pt>
                <c:pt idx="13596">
                  <c:v>18.881947200000003</c:v>
                </c:pt>
                <c:pt idx="13597">
                  <c:v>18.88332239999998</c:v>
                </c:pt>
                <c:pt idx="13598">
                  <c:v>18.884716799999989</c:v>
                </c:pt>
                <c:pt idx="13599">
                  <c:v>18.88610568</c:v>
                </c:pt>
                <c:pt idx="13600">
                  <c:v>18.88749456</c:v>
                </c:pt>
                <c:pt idx="13601">
                  <c:v>18.888883440000001</c:v>
                </c:pt>
                <c:pt idx="13602">
                  <c:v>18.890272320000001</c:v>
                </c:pt>
                <c:pt idx="13603">
                  <c:v>18.891661200000001</c:v>
                </c:pt>
                <c:pt idx="13604">
                  <c:v>18.893050080000005</c:v>
                </c:pt>
                <c:pt idx="13605">
                  <c:v>18.894438960000016</c:v>
                </c:pt>
                <c:pt idx="13606">
                  <c:v>18.895827840000003</c:v>
                </c:pt>
                <c:pt idx="13607">
                  <c:v>18.897216720000017</c:v>
                </c:pt>
                <c:pt idx="13608">
                  <c:v>18.898605600000003</c:v>
                </c:pt>
                <c:pt idx="13609">
                  <c:v>18.899994480000018</c:v>
                </c:pt>
                <c:pt idx="13610">
                  <c:v>18.901383360000004</c:v>
                </c:pt>
                <c:pt idx="13611">
                  <c:v>18.902772239999969</c:v>
                </c:pt>
                <c:pt idx="13612">
                  <c:v>18.904164000000005</c:v>
                </c:pt>
                <c:pt idx="13613">
                  <c:v>18.905550000000002</c:v>
                </c:pt>
                <c:pt idx="13614">
                  <c:v>18.906938880000002</c:v>
                </c:pt>
                <c:pt idx="13615">
                  <c:v>18.908327760000002</c:v>
                </c:pt>
                <c:pt idx="13616">
                  <c:v>18.909716639999978</c:v>
                </c:pt>
                <c:pt idx="13617">
                  <c:v>18.911105520000017</c:v>
                </c:pt>
                <c:pt idx="13618">
                  <c:v>18.912494640000002</c:v>
                </c:pt>
                <c:pt idx="13619">
                  <c:v>18.913886160000015</c:v>
                </c:pt>
                <c:pt idx="13620">
                  <c:v>18.915277920000001</c:v>
                </c:pt>
                <c:pt idx="13621">
                  <c:v>18.916666800000002</c:v>
                </c:pt>
                <c:pt idx="13622">
                  <c:v>18.918055680000005</c:v>
                </c:pt>
                <c:pt idx="13623">
                  <c:v>18.919444560000002</c:v>
                </c:pt>
                <c:pt idx="13624">
                  <c:v>18.920833440000003</c:v>
                </c:pt>
                <c:pt idx="13625">
                  <c:v>18.922211279999971</c:v>
                </c:pt>
                <c:pt idx="13626">
                  <c:v>18.923600159999989</c:v>
                </c:pt>
                <c:pt idx="13627">
                  <c:v>18.92498904</c:v>
                </c:pt>
                <c:pt idx="13628">
                  <c:v>18.92637792</c:v>
                </c:pt>
                <c:pt idx="13629">
                  <c:v>18.927766799999986</c:v>
                </c:pt>
                <c:pt idx="13630">
                  <c:v>18.929155680000001</c:v>
                </c:pt>
                <c:pt idx="13631">
                  <c:v>18.930558480000016</c:v>
                </c:pt>
                <c:pt idx="13632">
                  <c:v>18.931933440000005</c:v>
                </c:pt>
                <c:pt idx="13633">
                  <c:v>18.933322320000002</c:v>
                </c:pt>
                <c:pt idx="13634">
                  <c:v>18.934711200000002</c:v>
                </c:pt>
                <c:pt idx="13635">
                  <c:v>18.936114000000003</c:v>
                </c:pt>
                <c:pt idx="13636">
                  <c:v>18.937502879999982</c:v>
                </c:pt>
                <c:pt idx="13637">
                  <c:v>18.938877840000004</c:v>
                </c:pt>
                <c:pt idx="13638">
                  <c:v>18.940269599999979</c:v>
                </c:pt>
                <c:pt idx="13639">
                  <c:v>18.941658480000001</c:v>
                </c:pt>
                <c:pt idx="13640">
                  <c:v>18.94304735999998</c:v>
                </c:pt>
                <c:pt idx="13641">
                  <c:v>18.944436239999973</c:v>
                </c:pt>
                <c:pt idx="13642">
                  <c:v>18.945825120000016</c:v>
                </c:pt>
                <c:pt idx="13643">
                  <c:v>18.947214000000002</c:v>
                </c:pt>
                <c:pt idx="13644">
                  <c:v>18.948602879999964</c:v>
                </c:pt>
                <c:pt idx="13645">
                  <c:v>18.949991760000017</c:v>
                </c:pt>
                <c:pt idx="13646">
                  <c:v>18.951380640000004</c:v>
                </c:pt>
                <c:pt idx="13647">
                  <c:v>18.952769519999979</c:v>
                </c:pt>
                <c:pt idx="13648">
                  <c:v>18.954158400000015</c:v>
                </c:pt>
                <c:pt idx="13649">
                  <c:v>18.955550160000001</c:v>
                </c:pt>
                <c:pt idx="13650">
                  <c:v>18.956939040000002</c:v>
                </c:pt>
                <c:pt idx="13651">
                  <c:v>18.958327920000002</c:v>
                </c:pt>
                <c:pt idx="13652">
                  <c:v>18.959716799999985</c:v>
                </c:pt>
                <c:pt idx="13653">
                  <c:v>18.961105680000003</c:v>
                </c:pt>
                <c:pt idx="13654">
                  <c:v>18.962494559999985</c:v>
                </c:pt>
                <c:pt idx="13655">
                  <c:v>18.963883440000004</c:v>
                </c:pt>
                <c:pt idx="13656">
                  <c:v>18.965272319999983</c:v>
                </c:pt>
                <c:pt idx="13657">
                  <c:v>18.96666119999999</c:v>
                </c:pt>
                <c:pt idx="13658">
                  <c:v>18.968050079999983</c:v>
                </c:pt>
                <c:pt idx="13659">
                  <c:v>18.969438960000002</c:v>
                </c:pt>
                <c:pt idx="13660">
                  <c:v>18.970827840000002</c:v>
                </c:pt>
                <c:pt idx="13661">
                  <c:v>18.972219599999978</c:v>
                </c:pt>
                <c:pt idx="13662">
                  <c:v>18.973611120000001</c:v>
                </c:pt>
                <c:pt idx="13663">
                  <c:v>18.974988960000019</c:v>
                </c:pt>
                <c:pt idx="13664">
                  <c:v>18.97637783999998</c:v>
                </c:pt>
                <c:pt idx="13665">
                  <c:v>18.977766720000005</c:v>
                </c:pt>
                <c:pt idx="13666">
                  <c:v>18.979155600000016</c:v>
                </c:pt>
                <c:pt idx="13667">
                  <c:v>18.980544479999978</c:v>
                </c:pt>
                <c:pt idx="13668">
                  <c:v>18.981933360000003</c:v>
                </c:pt>
                <c:pt idx="13669">
                  <c:v>18.983322239999964</c:v>
                </c:pt>
                <c:pt idx="13670">
                  <c:v>18.98471112</c:v>
                </c:pt>
                <c:pt idx="13671">
                  <c:v>18.986099999999979</c:v>
                </c:pt>
                <c:pt idx="13672">
                  <c:v>18.987488879999979</c:v>
                </c:pt>
                <c:pt idx="13673">
                  <c:v>18.98888063999998</c:v>
                </c:pt>
                <c:pt idx="13674">
                  <c:v>18.990269520000002</c:v>
                </c:pt>
                <c:pt idx="13675">
                  <c:v>18.991658400000016</c:v>
                </c:pt>
                <c:pt idx="13676">
                  <c:v>18.993047279999978</c:v>
                </c:pt>
                <c:pt idx="13677">
                  <c:v>18.994436159999989</c:v>
                </c:pt>
                <c:pt idx="13678">
                  <c:v>18.99582504</c:v>
                </c:pt>
                <c:pt idx="13679">
                  <c:v>18.99721679999999</c:v>
                </c:pt>
                <c:pt idx="13680">
                  <c:v>18.998608320000002</c:v>
                </c:pt>
                <c:pt idx="13681">
                  <c:v>18.999997200000003</c:v>
                </c:pt>
                <c:pt idx="13682">
                  <c:v>19.001386080000003</c:v>
                </c:pt>
                <c:pt idx="13683">
                  <c:v>19.002774960000004</c:v>
                </c:pt>
                <c:pt idx="13684">
                  <c:v>19.004164080000017</c:v>
                </c:pt>
                <c:pt idx="13685">
                  <c:v>19.005552960000003</c:v>
                </c:pt>
                <c:pt idx="13686">
                  <c:v>19.006941840000003</c:v>
                </c:pt>
                <c:pt idx="13687">
                  <c:v>19.008330720000004</c:v>
                </c:pt>
                <c:pt idx="13688">
                  <c:v>19.009719599999979</c:v>
                </c:pt>
                <c:pt idx="13689">
                  <c:v>19.011108480000015</c:v>
                </c:pt>
                <c:pt idx="13690">
                  <c:v>19.012497360000001</c:v>
                </c:pt>
                <c:pt idx="13691">
                  <c:v>19.013883360000019</c:v>
                </c:pt>
                <c:pt idx="13692">
                  <c:v>19.015272240000002</c:v>
                </c:pt>
                <c:pt idx="13693">
                  <c:v>19.016664000000016</c:v>
                </c:pt>
                <c:pt idx="13694">
                  <c:v>19.018052880000003</c:v>
                </c:pt>
                <c:pt idx="13695">
                  <c:v>19.019441760000017</c:v>
                </c:pt>
                <c:pt idx="13696">
                  <c:v>19.02083064</c:v>
                </c:pt>
                <c:pt idx="13697">
                  <c:v>19.022219519999979</c:v>
                </c:pt>
                <c:pt idx="13698">
                  <c:v>19.023608400000001</c:v>
                </c:pt>
                <c:pt idx="13699">
                  <c:v>19.024997280000001</c:v>
                </c:pt>
                <c:pt idx="13700">
                  <c:v>19.026386160000001</c:v>
                </c:pt>
                <c:pt idx="13701">
                  <c:v>19.027775040000005</c:v>
                </c:pt>
                <c:pt idx="13702">
                  <c:v>19.029163920000016</c:v>
                </c:pt>
                <c:pt idx="13703">
                  <c:v>19.030552800000002</c:v>
                </c:pt>
                <c:pt idx="13704">
                  <c:v>19.031941680000017</c:v>
                </c:pt>
                <c:pt idx="13705">
                  <c:v>19.033330560000003</c:v>
                </c:pt>
                <c:pt idx="13706">
                  <c:v>19.03472232</c:v>
                </c:pt>
                <c:pt idx="13707">
                  <c:v>19.036114080000001</c:v>
                </c:pt>
                <c:pt idx="13708">
                  <c:v>19.037502960000001</c:v>
                </c:pt>
                <c:pt idx="13709">
                  <c:v>19.038891840000005</c:v>
                </c:pt>
                <c:pt idx="13710">
                  <c:v>19.040280720000005</c:v>
                </c:pt>
                <c:pt idx="13711">
                  <c:v>19.041669600000002</c:v>
                </c:pt>
                <c:pt idx="13712">
                  <c:v>19.043058480000017</c:v>
                </c:pt>
                <c:pt idx="13713">
                  <c:v>19.044447360000003</c:v>
                </c:pt>
                <c:pt idx="13714">
                  <c:v>19.045836239999986</c:v>
                </c:pt>
                <c:pt idx="13715">
                  <c:v>19.047225120000014</c:v>
                </c:pt>
                <c:pt idx="13716">
                  <c:v>19.048611120000004</c:v>
                </c:pt>
                <c:pt idx="13717">
                  <c:v>19.050000000000004</c:v>
                </c:pt>
                <c:pt idx="13718">
                  <c:v>19.051388880000001</c:v>
                </c:pt>
                <c:pt idx="13719">
                  <c:v>19.052780640000002</c:v>
                </c:pt>
                <c:pt idx="13720">
                  <c:v>19.054166640000005</c:v>
                </c:pt>
                <c:pt idx="13721">
                  <c:v>19.055558400000017</c:v>
                </c:pt>
                <c:pt idx="13722">
                  <c:v>19.056947280000003</c:v>
                </c:pt>
                <c:pt idx="13723">
                  <c:v>19.058336160000003</c:v>
                </c:pt>
                <c:pt idx="13724">
                  <c:v>19.059725040000004</c:v>
                </c:pt>
                <c:pt idx="13725">
                  <c:v>19.06111392</c:v>
                </c:pt>
                <c:pt idx="13726">
                  <c:v>19.062502799999979</c:v>
                </c:pt>
                <c:pt idx="13727">
                  <c:v>19.063891680000001</c:v>
                </c:pt>
                <c:pt idx="13728">
                  <c:v>19.06528055999998</c:v>
                </c:pt>
                <c:pt idx="13729">
                  <c:v>19.066669440000002</c:v>
                </c:pt>
                <c:pt idx="13730">
                  <c:v>19.068058320000016</c:v>
                </c:pt>
                <c:pt idx="13731">
                  <c:v>19.069447199999985</c:v>
                </c:pt>
                <c:pt idx="13732">
                  <c:v>19.070822400000001</c:v>
                </c:pt>
                <c:pt idx="13733">
                  <c:v>19.072216799999989</c:v>
                </c:pt>
                <c:pt idx="13734">
                  <c:v>19.07360568</c:v>
                </c:pt>
                <c:pt idx="13735">
                  <c:v>19.074994560000015</c:v>
                </c:pt>
                <c:pt idx="13736">
                  <c:v>19.076383440000001</c:v>
                </c:pt>
                <c:pt idx="13737">
                  <c:v>19.077772320000001</c:v>
                </c:pt>
                <c:pt idx="13738">
                  <c:v>19.079161200000001</c:v>
                </c:pt>
                <c:pt idx="13739">
                  <c:v>19.080550080000002</c:v>
                </c:pt>
                <c:pt idx="13740">
                  <c:v>19.081938960000016</c:v>
                </c:pt>
                <c:pt idx="13741">
                  <c:v>19.083327839999978</c:v>
                </c:pt>
                <c:pt idx="13742">
                  <c:v>19.084716720000003</c:v>
                </c:pt>
                <c:pt idx="13743">
                  <c:v>19.086105600000003</c:v>
                </c:pt>
                <c:pt idx="13744">
                  <c:v>19.08749736</c:v>
                </c:pt>
                <c:pt idx="13745">
                  <c:v>19.088886239999979</c:v>
                </c:pt>
                <c:pt idx="13746">
                  <c:v>19.090275120000019</c:v>
                </c:pt>
                <c:pt idx="13747">
                  <c:v>19.091664000000005</c:v>
                </c:pt>
                <c:pt idx="13748">
                  <c:v>19.093050000000005</c:v>
                </c:pt>
                <c:pt idx="13749">
                  <c:v>19.094441760000016</c:v>
                </c:pt>
                <c:pt idx="13750">
                  <c:v>19.095833520000003</c:v>
                </c:pt>
                <c:pt idx="13751">
                  <c:v>19.0972224</c:v>
                </c:pt>
                <c:pt idx="13752">
                  <c:v>19.098611279999982</c:v>
                </c:pt>
                <c:pt idx="13753">
                  <c:v>19.100000160000015</c:v>
                </c:pt>
                <c:pt idx="13754">
                  <c:v>19.101389040000001</c:v>
                </c:pt>
                <c:pt idx="13755">
                  <c:v>19.102777920000001</c:v>
                </c:pt>
                <c:pt idx="13756">
                  <c:v>19.104166800000005</c:v>
                </c:pt>
                <c:pt idx="13757">
                  <c:v>19.105558320000014</c:v>
                </c:pt>
                <c:pt idx="13758">
                  <c:v>19.1069472</c:v>
                </c:pt>
                <c:pt idx="13759">
                  <c:v>19.108322400000002</c:v>
                </c:pt>
                <c:pt idx="13760">
                  <c:v>19.109724960000001</c:v>
                </c:pt>
                <c:pt idx="13761">
                  <c:v>19.111114080000014</c:v>
                </c:pt>
                <c:pt idx="13762">
                  <c:v>19.11250296</c:v>
                </c:pt>
                <c:pt idx="13763">
                  <c:v>19.113891840000019</c:v>
                </c:pt>
                <c:pt idx="13764">
                  <c:v>19.115266800000001</c:v>
                </c:pt>
                <c:pt idx="13765">
                  <c:v>19.116655680000019</c:v>
                </c:pt>
                <c:pt idx="13766">
                  <c:v>19.11805848000003</c:v>
                </c:pt>
                <c:pt idx="13767">
                  <c:v>19.119447360000017</c:v>
                </c:pt>
                <c:pt idx="13768">
                  <c:v>19.120836240000003</c:v>
                </c:pt>
                <c:pt idx="13769">
                  <c:v>19.122225120000017</c:v>
                </c:pt>
                <c:pt idx="13770">
                  <c:v>19.123600080000003</c:v>
                </c:pt>
                <c:pt idx="13771">
                  <c:v>19.124991840000018</c:v>
                </c:pt>
                <c:pt idx="13772">
                  <c:v>19.126380720000014</c:v>
                </c:pt>
                <c:pt idx="13773">
                  <c:v>19.127769600000001</c:v>
                </c:pt>
                <c:pt idx="13774">
                  <c:v>19.129158480000019</c:v>
                </c:pt>
                <c:pt idx="13775">
                  <c:v>19.130547360000001</c:v>
                </c:pt>
                <c:pt idx="13776">
                  <c:v>19.131936240000005</c:v>
                </c:pt>
                <c:pt idx="13777">
                  <c:v>19.13332512000003</c:v>
                </c:pt>
                <c:pt idx="13778">
                  <c:v>19.134714000000017</c:v>
                </c:pt>
                <c:pt idx="13779">
                  <c:v>19.136102880000003</c:v>
                </c:pt>
                <c:pt idx="13780">
                  <c:v>19.137491760000032</c:v>
                </c:pt>
                <c:pt idx="13781">
                  <c:v>19.138880640000018</c:v>
                </c:pt>
                <c:pt idx="13782">
                  <c:v>19.14026952</c:v>
                </c:pt>
                <c:pt idx="13783">
                  <c:v>19.141658400000015</c:v>
                </c:pt>
                <c:pt idx="13784">
                  <c:v>19.14304727999998</c:v>
                </c:pt>
                <c:pt idx="13785">
                  <c:v>19.144436160000001</c:v>
                </c:pt>
                <c:pt idx="13786">
                  <c:v>19.145825040000005</c:v>
                </c:pt>
                <c:pt idx="13787">
                  <c:v>19.147213920000016</c:v>
                </c:pt>
                <c:pt idx="13788">
                  <c:v>19.148602799999985</c:v>
                </c:pt>
                <c:pt idx="13789">
                  <c:v>19.149991680000017</c:v>
                </c:pt>
                <c:pt idx="13790">
                  <c:v>19.151380560000014</c:v>
                </c:pt>
                <c:pt idx="13791">
                  <c:v>19.15276944</c:v>
                </c:pt>
                <c:pt idx="13792">
                  <c:v>19.154158320000032</c:v>
                </c:pt>
                <c:pt idx="13793">
                  <c:v>19.155547199999987</c:v>
                </c:pt>
                <c:pt idx="13794">
                  <c:v>19.156936080000001</c:v>
                </c:pt>
                <c:pt idx="13795">
                  <c:v>19.158324960000005</c:v>
                </c:pt>
                <c:pt idx="13796">
                  <c:v>19.159714080000001</c:v>
                </c:pt>
                <c:pt idx="13797">
                  <c:v>19.161102960000001</c:v>
                </c:pt>
                <c:pt idx="13798">
                  <c:v>19.162488960000001</c:v>
                </c:pt>
                <c:pt idx="13799">
                  <c:v>19.163877840000001</c:v>
                </c:pt>
                <c:pt idx="13800">
                  <c:v>19.165269600000002</c:v>
                </c:pt>
                <c:pt idx="13801">
                  <c:v>19.166655600000016</c:v>
                </c:pt>
                <c:pt idx="13802">
                  <c:v>19.168044480000002</c:v>
                </c:pt>
                <c:pt idx="13803">
                  <c:v>19.169436239999985</c:v>
                </c:pt>
                <c:pt idx="13804">
                  <c:v>19.17082224</c:v>
                </c:pt>
                <c:pt idx="13805">
                  <c:v>19.172214000000004</c:v>
                </c:pt>
                <c:pt idx="13806">
                  <c:v>19.173602879999983</c:v>
                </c:pt>
                <c:pt idx="13807">
                  <c:v>19.17499176000004</c:v>
                </c:pt>
                <c:pt idx="13808">
                  <c:v>19.176380640000001</c:v>
                </c:pt>
                <c:pt idx="13809">
                  <c:v>19.177769520000005</c:v>
                </c:pt>
                <c:pt idx="13810">
                  <c:v>19.179158400000031</c:v>
                </c:pt>
                <c:pt idx="13811">
                  <c:v>19.180547279999978</c:v>
                </c:pt>
                <c:pt idx="13812">
                  <c:v>19.181936159999999</c:v>
                </c:pt>
                <c:pt idx="13813">
                  <c:v>19.183330560000002</c:v>
                </c:pt>
                <c:pt idx="13814">
                  <c:v>19.184719440000002</c:v>
                </c:pt>
                <c:pt idx="13815">
                  <c:v>19.186108320000017</c:v>
                </c:pt>
                <c:pt idx="13816">
                  <c:v>19.187497200000003</c:v>
                </c:pt>
                <c:pt idx="13817">
                  <c:v>19.188886080000003</c:v>
                </c:pt>
                <c:pt idx="13818">
                  <c:v>19.190274960000018</c:v>
                </c:pt>
                <c:pt idx="13819">
                  <c:v>19.191664080000017</c:v>
                </c:pt>
                <c:pt idx="13820">
                  <c:v>19.193052960000017</c:v>
                </c:pt>
                <c:pt idx="13821">
                  <c:v>19.194441840000003</c:v>
                </c:pt>
                <c:pt idx="13822">
                  <c:v>19.195830720000018</c:v>
                </c:pt>
                <c:pt idx="13823">
                  <c:v>19.1972196</c:v>
                </c:pt>
                <c:pt idx="13824">
                  <c:v>19.198608480000001</c:v>
                </c:pt>
                <c:pt idx="13825">
                  <c:v>19.199994480000019</c:v>
                </c:pt>
                <c:pt idx="13826">
                  <c:v>19.201383360000001</c:v>
                </c:pt>
                <c:pt idx="13827">
                  <c:v>19.202775120000005</c:v>
                </c:pt>
                <c:pt idx="13828">
                  <c:v>19.204164000000016</c:v>
                </c:pt>
                <c:pt idx="13829">
                  <c:v>19.205552879999978</c:v>
                </c:pt>
                <c:pt idx="13830">
                  <c:v>19.206941760000017</c:v>
                </c:pt>
                <c:pt idx="13831">
                  <c:v>19.208330639999982</c:v>
                </c:pt>
                <c:pt idx="13832">
                  <c:v>19.209719519999979</c:v>
                </c:pt>
                <c:pt idx="13833">
                  <c:v>19.211108400000015</c:v>
                </c:pt>
                <c:pt idx="13834">
                  <c:v>19.21249727999998</c:v>
                </c:pt>
                <c:pt idx="13835">
                  <c:v>19.213886160000019</c:v>
                </c:pt>
                <c:pt idx="13836">
                  <c:v>19.215275040000005</c:v>
                </c:pt>
                <c:pt idx="13837">
                  <c:v>19.216663920000016</c:v>
                </c:pt>
                <c:pt idx="13838">
                  <c:v>19.218055679999999</c:v>
                </c:pt>
                <c:pt idx="13839">
                  <c:v>19.219444559999989</c:v>
                </c:pt>
                <c:pt idx="13840">
                  <c:v>19.220836080000002</c:v>
                </c:pt>
                <c:pt idx="13841">
                  <c:v>19.222224960000002</c:v>
                </c:pt>
                <c:pt idx="13842">
                  <c:v>19.22361407999998</c:v>
                </c:pt>
                <c:pt idx="13843">
                  <c:v>19.22500295999998</c:v>
                </c:pt>
                <c:pt idx="13844">
                  <c:v>19.226391840000002</c:v>
                </c:pt>
                <c:pt idx="13845">
                  <c:v>19.227780720000005</c:v>
                </c:pt>
                <c:pt idx="13846">
                  <c:v>19.229169600000002</c:v>
                </c:pt>
                <c:pt idx="13847">
                  <c:v>19.230544560000002</c:v>
                </c:pt>
                <c:pt idx="13848">
                  <c:v>19.231933440000017</c:v>
                </c:pt>
                <c:pt idx="13849">
                  <c:v>19.233322320000003</c:v>
                </c:pt>
                <c:pt idx="13850">
                  <c:v>19.234725120000014</c:v>
                </c:pt>
                <c:pt idx="13851">
                  <c:v>19.236114000000001</c:v>
                </c:pt>
                <c:pt idx="13852">
                  <c:v>19.23750287999998</c:v>
                </c:pt>
                <c:pt idx="13853">
                  <c:v>19.238888880000001</c:v>
                </c:pt>
                <c:pt idx="13854">
                  <c:v>19.240280640000002</c:v>
                </c:pt>
                <c:pt idx="13855">
                  <c:v>19.241666640000002</c:v>
                </c:pt>
                <c:pt idx="13856">
                  <c:v>19.243055520000016</c:v>
                </c:pt>
                <c:pt idx="13857">
                  <c:v>19.24444463999998</c:v>
                </c:pt>
                <c:pt idx="13858">
                  <c:v>19.24583351999998</c:v>
                </c:pt>
                <c:pt idx="13859">
                  <c:v>19.247222400000002</c:v>
                </c:pt>
                <c:pt idx="13860">
                  <c:v>19.248611279999977</c:v>
                </c:pt>
                <c:pt idx="13861">
                  <c:v>19.250002799999987</c:v>
                </c:pt>
                <c:pt idx="13862">
                  <c:v>19.251391680000001</c:v>
                </c:pt>
                <c:pt idx="13863">
                  <c:v>19.25278055999998</c:v>
                </c:pt>
                <c:pt idx="13864">
                  <c:v>19.254169440000005</c:v>
                </c:pt>
                <c:pt idx="13865">
                  <c:v>19.255558320000016</c:v>
                </c:pt>
                <c:pt idx="13866">
                  <c:v>19.256936160000016</c:v>
                </c:pt>
                <c:pt idx="13867">
                  <c:v>19.258327919999989</c:v>
                </c:pt>
                <c:pt idx="13868">
                  <c:v>19.259716799999989</c:v>
                </c:pt>
                <c:pt idx="13869">
                  <c:v>19.26110568</c:v>
                </c:pt>
                <c:pt idx="13870">
                  <c:v>19.262494559999979</c:v>
                </c:pt>
                <c:pt idx="13871">
                  <c:v>19.263883440000001</c:v>
                </c:pt>
                <c:pt idx="13872">
                  <c:v>19.26527231999998</c:v>
                </c:pt>
                <c:pt idx="13873">
                  <c:v>19.266661199999987</c:v>
                </c:pt>
                <c:pt idx="13874">
                  <c:v>19.268050080000002</c:v>
                </c:pt>
                <c:pt idx="13875">
                  <c:v>19.269438960000002</c:v>
                </c:pt>
                <c:pt idx="13876">
                  <c:v>19.270827840000003</c:v>
                </c:pt>
                <c:pt idx="13877">
                  <c:v>19.272214079999983</c:v>
                </c:pt>
                <c:pt idx="13878">
                  <c:v>19.273602960000002</c:v>
                </c:pt>
                <c:pt idx="13879">
                  <c:v>19.274994480000018</c:v>
                </c:pt>
                <c:pt idx="13880">
                  <c:v>19.276383360000004</c:v>
                </c:pt>
                <c:pt idx="13881">
                  <c:v>19.27777223999998</c:v>
                </c:pt>
                <c:pt idx="13882">
                  <c:v>19.279158480000014</c:v>
                </c:pt>
                <c:pt idx="13883">
                  <c:v>19.280550000000002</c:v>
                </c:pt>
                <c:pt idx="13884">
                  <c:v>19.281936239999979</c:v>
                </c:pt>
                <c:pt idx="13885">
                  <c:v>19.283325120000001</c:v>
                </c:pt>
                <c:pt idx="13886">
                  <c:v>19.284716639999978</c:v>
                </c:pt>
                <c:pt idx="13887">
                  <c:v>19.286105520000003</c:v>
                </c:pt>
                <c:pt idx="13888">
                  <c:v>19.287494640000002</c:v>
                </c:pt>
                <c:pt idx="13889">
                  <c:v>19.288883520000002</c:v>
                </c:pt>
                <c:pt idx="13890">
                  <c:v>19.290272400000003</c:v>
                </c:pt>
                <c:pt idx="13891">
                  <c:v>19.291661280000003</c:v>
                </c:pt>
                <c:pt idx="13892">
                  <c:v>19.293050160000014</c:v>
                </c:pt>
                <c:pt idx="13893">
                  <c:v>19.294441680000002</c:v>
                </c:pt>
                <c:pt idx="13894">
                  <c:v>19.295833440000003</c:v>
                </c:pt>
                <c:pt idx="13895">
                  <c:v>19.297222320000003</c:v>
                </c:pt>
                <c:pt idx="13896">
                  <c:v>19.298611199999989</c:v>
                </c:pt>
                <c:pt idx="13897">
                  <c:v>19.300000080000004</c:v>
                </c:pt>
                <c:pt idx="13898">
                  <c:v>19.301388960000018</c:v>
                </c:pt>
                <c:pt idx="13899">
                  <c:v>19.302777839999983</c:v>
                </c:pt>
                <c:pt idx="13900">
                  <c:v>19.304166720000019</c:v>
                </c:pt>
                <c:pt idx="13901">
                  <c:v>19.305555600000005</c:v>
                </c:pt>
                <c:pt idx="13902">
                  <c:v>19.306947360000017</c:v>
                </c:pt>
                <c:pt idx="13903">
                  <c:v>19.308333360000002</c:v>
                </c:pt>
                <c:pt idx="13904">
                  <c:v>19.309725120000017</c:v>
                </c:pt>
                <c:pt idx="13905">
                  <c:v>19.311111120000028</c:v>
                </c:pt>
                <c:pt idx="13906">
                  <c:v>19.3125</c:v>
                </c:pt>
                <c:pt idx="13907">
                  <c:v>19.313877840000018</c:v>
                </c:pt>
                <c:pt idx="13908">
                  <c:v>19.315277760000015</c:v>
                </c:pt>
                <c:pt idx="13909">
                  <c:v>19.316666640000001</c:v>
                </c:pt>
                <c:pt idx="13910">
                  <c:v>19.318055520000023</c:v>
                </c:pt>
                <c:pt idx="13911">
                  <c:v>19.31944464</c:v>
                </c:pt>
                <c:pt idx="13912">
                  <c:v>19.320833520000001</c:v>
                </c:pt>
                <c:pt idx="13913">
                  <c:v>19.322214000000002</c:v>
                </c:pt>
                <c:pt idx="13914">
                  <c:v>19.323602879999978</c:v>
                </c:pt>
                <c:pt idx="13915">
                  <c:v>19.324991760000032</c:v>
                </c:pt>
                <c:pt idx="13916">
                  <c:v>19.326380640000004</c:v>
                </c:pt>
                <c:pt idx="13917">
                  <c:v>19.32776952</c:v>
                </c:pt>
                <c:pt idx="13918">
                  <c:v>19.329158400000015</c:v>
                </c:pt>
                <c:pt idx="13919">
                  <c:v>19.33054727999998</c:v>
                </c:pt>
                <c:pt idx="13920">
                  <c:v>19.331936160000023</c:v>
                </c:pt>
                <c:pt idx="13921">
                  <c:v>19.333325040000005</c:v>
                </c:pt>
                <c:pt idx="13922">
                  <c:v>19.334713920000016</c:v>
                </c:pt>
                <c:pt idx="13923">
                  <c:v>19.336102800000003</c:v>
                </c:pt>
                <c:pt idx="13924">
                  <c:v>19.337491680000017</c:v>
                </c:pt>
                <c:pt idx="13925">
                  <c:v>19.338880560000014</c:v>
                </c:pt>
                <c:pt idx="13926">
                  <c:v>19.34026944</c:v>
                </c:pt>
                <c:pt idx="13927">
                  <c:v>19.341658320000015</c:v>
                </c:pt>
                <c:pt idx="13928">
                  <c:v>19.343047199999987</c:v>
                </c:pt>
                <c:pt idx="13929">
                  <c:v>19.34443607999998</c:v>
                </c:pt>
                <c:pt idx="13930">
                  <c:v>19.345824960000005</c:v>
                </c:pt>
                <c:pt idx="13931">
                  <c:v>19.347211200000004</c:v>
                </c:pt>
                <c:pt idx="13932">
                  <c:v>19.34860295999998</c:v>
                </c:pt>
                <c:pt idx="13933">
                  <c:v>19.349991840000001</c:v>
                </c:pt>
                <c:pt idx="13934">
                  <c:v>19.351377840000001</c:v>
                </c:pt>
                <c:pt idx="13935">
                  <c:v>19.352769600000002</c:v>
                </c:pt>
                <c:pt idx="13936">
                  <c:v>19.354158480000031</c:v>
                </c:pt>
                <c:pt idx="13937">
                  <c:v>19.355547360000003</c:v>
                </c:pt>
                <c:pt idx="13938">
                  <c:v>19.356936240000003</c:v>
                </c:pt>
                <c:pt idx="13939">
                  <c:v>19.358325120000018</c:v>
                </c:pt>
                <c:pt idx="13940">
                  <c:v>19.359714000000004</c:v>
                </c:pt>
                <c:pt idx="13941">
                  <c:v>19.361102879999983</c:v>
                </c:pt>
                <c:pt idx="13942">
                  <c:v>19.362491760000005</c:v>
                </c:pt>
                <c:pt idx="13943">
                  <c:v>19.363880640000001</c:v>
                </c:pt>
                <c:pt idx="13944">
                  <c:v>19.365269520000002</c:v>
                </c:pt>
                <c:pt idx="13945">
                  <c:v>19.366658400000016</c:v>
                </c:pt>
                <c:pt idx="13946">
                  <c:v>19.368047279999978</c:v>
                </c:pt>
                <c:pt idx="13947">
                  <c:v>19.369439039999985</c:v>
                </c:pt>
                <c:pt idx="13948">
                  <c:v>19.370830560000005</c:v>
                </c:pt>
                <c:pt idx="13949">
                  <c:v>19.372219440000002</c:v>
                </c:pt>
                <c:pt idx="13950">
                  <c:v>19.373611200000003</c:v>
                </c:pt>
                <c:pt idx="13951">
                  <c:v>19.37500008</c:v>
                </c:pt>
                <c:pt idx="13952">
                  <c:v>19.376388960000014</c:v>
                </c:pt>
                <c:pt idx="13953">
                  <c:v>19.37777784</c:v>
                </c:pt>
                <c:pt idx="13954">
                  <c:v>19.379166720000015</c:v>
                </c:pt>
                <c:pt idx="13955">
                  <c:v>19.380555600000001</c:v>
                </c:pt>
                <c:pt idx="13956">
                  <c:v>19.381944480000001</c:v>
                </c:pt>
                <c:pt idx="13957">
                  <c:v>19.383333360000002</c:v>
                </c:pt>
                <c:pt idx="13958">
                  <c:v>19.384719599999979</c:v>
                </c:pt>
                <c:pt idx="13959">
                  <c:v>19.386108480000001</c:v>
                </c:pt>
                <c:pt idx="13960">
                  <c:v>19.387497360000001</c:v>
                </c:pt>
                <c:pt idx="13961">
                  <c:v>19.388888880000003</c:v>
                </c:pt>
                <c:pt idx="13962">
                  <c:v>19.39028064</c:v>
                </c:pt>
                <c:pt idx="13963">
                  <c:v>19.391669520000001</c:v>
                </c:pt>
                <c:pt idx="13964">
                  <c:v>19.393058400000019</c:v>
                </c:pt>
                <c:pt idx="13965">
                  <c:v>19.39444727999998</c:v>
                </c:pt>
                <c:pt idx="13966">
                  <c:v>19.395836160000005</c:v>
                </c:pt>
                <c:pt idx="13967">
                  <c:v>19.397225040000016</c:v>
                </c:pt>
                <c:pt idx="13968">
                  <c:v>19.398613920000003</c:v>
                </c:pt>
                <c:pt idx="13969">
                  <c:v>19.400002799999989</c:v>
                </c:pt>
                <c:pt idx="13970">
                  <c:v>19.401391680000003</c:v>
                </c:pt>
                <c:pt idx="13971">
                  <c:v>19.402766639999978</c:v>
                </c:pt>
                <c:pt idx="13972">
                  <c:v>19.404155520000018</c:v>
                </c:pt>
                <c:pt idx="13973">
                  <c:v>19.405544639999977</c:v>
                </c:pt>
                <c:pt idx="13974">
                  <c:v>19.406933520000003</c:v>
                </c:pt>
                <c:pt idx="13975">
                  <c:v>19.408322399999978</c:v>
                </c:pt>
                <c:pt idx="13976">
                  <c:v>19.409711279999986</c:v>
                </c:pt>
                <c:pt idx="13977">
                  <c:v>19.411100160000018</c:v>
                </c:pt>
                <c:pt idx="13978">
                  <c:v>19.412489039999983</c:v>
                </c:pt>
                <c:pt idx="13979">
                  <c:v>19.413877920000019</c:v>
                </c:pt>
                <c:pt idx="13980">
                  <c:v>19.415266799999987</c:v>
                </c:pt>
                <c:pt idx="13981">
                  <c:v>19.416669600000002</c:v>
                </c:pt>
                <c:pt idx="13982">
                  <c:v>19.418058480000017</c:v>
                </c:pt>
                <c:pt idx="13983">
                  <c:v>19.419447360000003</c:v>
                </c:pt>
                <c:pt idx="13984">
                  <c:v>19.420836239999986</c:v>
                </c:pt>
                <c:pt idx="13985">
                  <c:v>19.422211199999989</c:v>
                </c:pt>
                <c:pt idx="13986">
                  <c:v>19.423613999999979</c:v>
                </c:pt>
                <c:pt idx="13987">
                  <c:v>19.425002879999969</c:v>
                </c:pt>
                <c:pt idx="13988">
                  <c:v>19.426391760000001</c:v>
                </c:pt>
                <c:pt idx="13989">
                  <c:v>19.427780640000002</c:v>
                </c:pt>
                <c:pt idx="13990">
                  <c:v>19.429169520000002</c:v>
                </c:pt>
                <c:pt idx="13991">
                  <c:v>19.430558400000017</c:v>
                </c:pt>
                <c:pt idx="13992">
                  <c:v>19.431947280000003</c:v>
                </c:pt>
                <c:pt idx="13993">
                  <c:v>19.433336160000003</c:v>
                </c:pt>
                <c:pt idx="13994">
                  <c:v>19.434725040000004</c:v>
                </c:pt>
                <c:pt idx="13995">
                  <c:v>19.43611392</c:v>
                </c:pt>
                <c:pt idx="13996">
                  <c:v>19.437491760000015</c:v>
                </c:pt>
                <c:pt idx="13997">
                  <c:v>19.438883520000005</c:v>
                </c:pt>
                <c:pt idx="13998">
                  <c:v>19.44027239999998</c:v>
                </c:pt>
                <c:pt idx="13999">
                  <c:v>19.441661280000002</c:v>
                </c:pt>
                <c:pt idx="14000">
                  <c:v>19.443050160000016</c:v>
                </c:pt>
                <c:pt idx="14001">
                  <c:v>19.444439039999978</c:v>
                </c:pt>
                <c:pt idx="14002">
                  <c:v>19.445827919999989</c:v>
                </c:pt>
                <c:pt idx="14003">
                  <c:v>19.447216799999989</c:v>
                </c:pt>
                <c:pt idx="14004">
                  <c:v>19.448605679999982</c:v>
                </c:pt>
                <c:pt idx="14005">
                  <c:v>19.44999456</c:v>
                </c:pt>
                <c:pt idx="14006">
                  <c:v>19.451383440000001</c:v>
                </c:pt>
                <c:pt idx="14007">
                  <c:v>19.45277231999998</c:v>
                </c:pt>
                <c:pt idx="14008">
                  <c:v>19.454161200000001</c:v>
                </c:pt>
                <c:pt idx="14009">
                  <c:v>19.455550080000002</c:v>
                </c:pt>
                <c:pt idx="14010">
                  <c:v>19.456938960000016</c:v>
                </c:pt>
                <c:pt idx="14011">
                  <c:v>19.458327839999978</c:v>
                </c:pt>
                <c:pt idx="14012">
                  <c:v>19.459714079999983</c:v>
                </c:pt>
                <c:pt idx="14013">
                  <c:v>19.461105600000003</c:v>
                </c:pt>
                <c:pt idx="14014">
                  <c:v>19.462491839999974</c:v>
                </c:pt>
                <c:pt idx="14015">
                  <c:v>19.463883360000004</c:v>
                </c:pt>
                <c:pt idx="14016">
                  <c:v>19.465269599999971</c:v>
                </c:pt>
                <c:pt idx="14017">
                  <c:v>19.46665848</c:v>
                </c:pt>
                <c:pt idx="14018">
                  <c:v>19.468047359999982</c:v>
                </c:pt>
                <c:pt idx="14019">
                  <c:v>19.469436239999965</c:v>
                </c:pt>
                <c:pt idx="14020">
                  <c:v>19.470827760000017</c:v>
                </c:pt>
                <c:pt idx="14021">
                  <c:v>19.472216639999978</c:v>
                </c:pt>
                <c:pt idx="14022">
                  <c:v>19.473605520000003</c:v>
                </c:pt>
                <c:pt idx="14023">
                  <c:v>19.474994640000016</c:v>
                </c:pt>
                <c:pt idx="14024">
                  <c:v>19.476383520000002</c:v>
                </c:pt>
                <c:pt idx="14025">
                  <c:v>19.477772400000003</c:v>
                </c:pt>
                <c:pt idx="14026">
                  <c:v>19.479163920000001</c:v>
                </c:pt>
                <c:pt idx="14027">
                  <c:v>19.480555680000002</c:v>
                </c:pt>
                <c:pt idx="14028">
                  <c:v>19.481944560000002</c:v>
                </c:pt>
                <c:pt idx="14029">
                  <c:v>19.483333439999978</c:v>
                </c:pt>
                <c:pt idx="14030">
                  <c:v>19.484722319999978</c:v>
                </c:pt>
                <c:pt idx="14031">
                  <c:v>19.486111199999989</c:v>
                </c:pt>
                <c:pt idx="14032">
                  <c:v>19.487500079999982</c:v>
                </c:pt>
                <c:pt idx="14033">
                  <c:v>19.488888960000004</c:v>
                </c:pt>
                <c:pt idx="14034">
                  <c:v>19.490277839999983</c:v>
                </c:pt>
                <c:pt idx="14035">
                  <c:v>19.491666720000001</c:v>
                </c:pt>
                <c:pt idx="14036">
                  <c:v>19.493055600000005</c:v>
                </c:pt>
                <c:pt idx="14037">
                  <c:v>19.494444480000002</c:v>
                </c:pt>
                <c:pt idx="14038">
                  <c:v>19.495833360000002</c:v>
                </c:pt>
                <c:pt idx="14039">
                  <c:v>19.497222239999971</c:v>
                </c:pt>
                <c:pt idx="14040">
                  <c:v>19.49861112</c:v>
                </c:pt>
                <c:pt idx="14041">
                  <c:v>19.5</c:v>
                </c:pt>
                <c:pt idx="14042">
                  <c:v>19.50138888</c:v>
                </c:pt>
                <c:pt idx="14043">
                  <c:v>19.502777760000001</c:v>
                </c:pt>
                <c:pt idx="14044">
                  <c:v>19.504166640000001</c:v>
                </c:pt>
                <c:pt idx="14045">
                  <c:v>19.505555520000001</c:v>
                </c:pt>
                <c:pt idx="14046">
                  <c:v>19.50694464</c:v>
                </c:pt>
                <c:pt idx="14047">
                  <c:v>19.508336160000002</c:v>
                </c:pt>
                <c:pt idx="14048">
                  <c:v>19.509714000000002</c:v>
                </c:pt>
                <c:pt idx="14049">
                  <c:v>19.511102880000003</c:v>
                </c:pt>
                <c:pt idx="14050">
                  <c:v>19.512491760000017</c:v>
                </c:pt>
                <c:pt idx="14051">
                  <c:v>19.513880640000018</c:v>
                </c:pt>
                <c:pt idx="14052">
                  <c:v>19.51526952</c:v>
                </c:pt>
                <c:pt idx="14053">
                  <c:v>19.516658400000015</c:v>
                </c:pt>
                <c:pt idx="14054">
                  <c:v>19.51804727999998</c:v>
                </c:pt>
                <c:pt idx="14055">
                  <c:v>19.519436160000001</c:v>
                </c:pt>
                <c:pt idx="14056">
                  <c:v>19.520825040000005</c:v>
                </c:pt>
                <c:pt idx="14057">
                  <c:v>19.522213920000002</c:v>
                </c:pt>
                <c:pt idx="14058">
                  <c:v>19.523605680000003</c:v>
                </c:pt>
                <c:pt idx="14059">
                  <c:v>19.524994560000017</c:v>
                </c:pt>
                <c:pt idx="14060">
                  <c:v>19.526383440000004</c:v>
                </c:pt>
                <c:pt idx="14061">
                  <c:v>19.527772320000004</c:v>
                </c:pt>
                <c:pt idx="14062">
                  <c:v>19.529161200000004</c:v>
                </c:pt>
                <c:pt idx="14063">
                  <c:v>19.530547199999987</c:v>
                </c:pt>
                <c:pt idx="14064">
                  <c:v>19.531936080000001</c:v>
                </c:pt>
                <c:pt idx="14065">
                  <c:v>19.533324960000005</c:v>
                </c:pt>
                <c:pt idx="14066">
                  <c:v>19.534714080000001</c:v>
                </c:pt>
                <c:pt idx="14067">
                  <c:v>19.536102960000001</c:v>
                </c:pt>
                <c:pt idx="14068">
                  <c:v>19.537491840000001</c:v>
                </c:pt>
                <c:pt idx="14069">
                  <c:v>19.53888072000003</c:v>
                </c:pt>
                <c:pt idx="14070">
                  <c:v>19.540269600000002</c:v>
                </c:pt>
                <c:pt idx="14071">
                  <c:v>19.541658480000017</c:v>
                </c:pt>
                <c:pt idx="14072">
                  <c:v>19.543047360000003</c:v>
                </c:pt>
                <c:pt idx="14073">
                  <c:v>19.544441760000005</c:v>
                </c:pt>
                <c:pt idx="14074">
                  <c:v>19.545830640000002</c:v>
                </c:pt>
                <c:pt idx="14075">
                  <c:v>19.547219520000002</c:v>
                </c:pt>
                <c:pt idx="14076">
                  <c:v>19.548608400000003</c:v>
                </c:pt>
                <c:pt idx="14077">
                  <c:v>19.549997280000003</c:v>
                </c:pt>
                <c:pt idx="14078">
                  <c:v>19.551386160000018</c:v>
                </c:pt>
                <c:pt idx="14079">
                  <c:v>19.55277504</c:v>
                </c:pt>
                <c:pt idx="14080">
                  <c:v>19.554163920000015</c:v>
                </c:pt>
                <c:pt idx="14081">
                  <c:v>19.555552799999987</c:v>
                </c:pt>
                <c:pt idx="14082">
                  <c:v>19.556941680000001</c:v>
                </c:pt>
                <c:pt idx="14083">
                  <c:v>19.558330560000002</c:v>
                </c:pt>
                <c:pt idx="14084">
                  <c:v>19.559719440000002</c:v>
                </c:pt>
                <c:pt idx="14085">
                  <c:v>19.561108320000017</c:v>
                </c:pt>
                <c:pt idx="14086">
                  <c:v>19.562497199999989</c:v>
                </c:pt>
                <c:pt idx="14087">
                  <c:v>19.563886080000003</c:v>
                </c:pt>
                <c:pt idx="14088">
                  <c:v>19.565274960000004</c:v>
                </c:pt>
                <c:pt idx="14089">
                  <c:v>19.566664080000002</c:v>
                </c:pt>
                <c:pt idx="14090">
                  <c:v>19.568052960000003</c:v>
                </c:pt>
                <c:pt idx="14091">
                  <c:v>19.569441839999985</c:v>
                </c:pt>
                <c:pt idx="14092">
                  <c:v>19.570830720000018</c:v>
                </c:pt>
                <c:pt idx="14093">
                  <c:v>19.572219599999979</c:v>
                </c:pt>
                <c:pt idx="14094">
                  <c:v>19.573608480000001</c:v>
                </c:pt>
                <c:pt idx="14095">
                  <c:v>19.574997360000019</c:v>
                </c:pt>
                <c:pt idx="14096">
                  <c:v>19.57638623999998</c:v>
                </c:pt>
                <c:pt idx="14097">
                  <c:v>19.57777512000003</c:v>
                </c:pt>
                <c:pt idx="14098">
                  <c:v>19.579164000000016</c:v>
                </c:pt>
                <c:pt idx="14099">
                  <c:v>19.580552879999978</c:v>
                </c:pt>
                <c:pt idx="14100">
                  <c:v>19.581941760000017</c:v>
                </c:pt>
                <c:pt idx="14101">
                  <c:v>19.583330639999982</c:v>
                </c:pt>
                <c:pt idx="14102">
                  <c:v>19.584719519999979</c:v>
                </c:pt>
                <c:pt idx="14103">
                  <c:v>19.586108400000001</c:v>
                </c:pt>
                <c:pt idx="14104">
                  <c:v>19.58749727999998</c:v>
                </c:pt>
                <c:pt idx="14105">
                  <c:v>19.588886160000001</c:v>
                </c:pt>
                <c:pt idx="14106">
                  <c:v>19.590280560000004</c:v>
                </c:pt>
                <c:pt idx="14107">
                  <c:v>19.591669440000004</c:v>
                </c:pt>
                <c:pt idx="14108">
                  <c:v>19.593058320000015</c:v>
                </c:pt>
                <c:pt idx="14109">
                  <c:v>19.594433520000003</c:v>
                </c:pt>
                <c:pt idx="14110">
                  <c:v>19.595836080000002</c:v>
                </c:pt>
                <c:pt idx="14111">
                  <c:v>19.597211280000003</c:v>
                </c:pt>
                <c:pt idx="14112">
                  <c:v>19.598600160000004</c:v>
                </c:pt>
                <c:pt idx="14113">
                  <c:v>19.600002960000001</c:v>
                </c:pt>
                <c:pt idx="14114">
                  <c:v>19.601391840000005</c:v>
                </c:pt>
                <c:pt idx="14115">
                  <c:v>19.602766799999987</c:v>
                </c:pt>
                <c:pt idx="14116">
                  <c:v>19.60415568000003</c:v>
                </c:pt>
                <c:pt idx="14117">
                  <c:v>19.605555600000017</c:v>
                </c:pt>
                <c:pt idx="14118">
                  <c:v>19.606944480000017</c:v>
                </c:pt>
                <c:pt idx="14119">
                  <c:v>19.608333360000003</c:v>
                </c:pt>
                <c:pt idx="14120">
                  <c:v>19.609725120000014</c:v>
                </c:pt>
                <c:pt idx="14121">
                  <c:v>19.611111120000032</c:v>
                </c:pt>
                <c:pt idx="14122">
                  <c:v>19.612500000000004</c:v>
                </c:pt>
                <c:pt idx="14123">
                  <c:v>19.613888880000019</c:v>
                </c:pt>
                <c:pt idx="14124">
                  <c:v>19.615277760000023</c:v>
                </c:pt>
                <c:pt idx="14125">
                  <c:v>19.616666640000005</c:v>
                </c:pt>
                <c:pt idx="14126">
                  <c:v>19.618055520000031</c:v>
                </c:pt>
                <c:pt idx="14127">
                  <c:v>19.619447280000003</c:v>
                </c:pt>
                <c:pt idx="14128">
                  <c:v>19.620836160000017</c:v>
                </c:pt>
                <c:pt idx="14129">
                  <c:v>19.622225040000004</c:v>
                </c:pt>
                <c:pt idx="14130">
                  <c:v>19.623605520000005</c:v>
                </c:pt>
                <c:pt idx="14131">
                  <c:v>19.624994640000018</c:v>
                </c:pt>
                <c:pt idx="14132">
                  <c:v>19.626383520000005</c:v>
                </c:pt>
                <c:pt idx="14133">
                  <c:v>19.627772400000001</c:v>
                </c:pt>
                <c:pt idx="14134">
                  <c:v>19.629161280000005</c:v>
                </c:pt>
                <c:pt idx="14135">
                  <c:v>19.630550160000031</c:v>
                </c:pt>
                <c:pt idx="14136">
                  <c:v>19.631939040000017</c:v>
                </c:pt>
                <c:pt idx="14137">
                  <c:v>19.633327919999999</c:v>
                </c:pt>
                <c:pt idx="14138">
                  <c:v>19.6347168</c:v>
                </c:pt>
                <c:pt idx="14139">
                  <c:v>19.636105680000014</c:v>
                </c:pt>
                <c:pt idx="14140">
                  <c:v>19.637494560000015</c:v>
                </c:pt>
                <c:pt idx="14141">
                  <c:v>19.638883440000015</c:v>
                </c:pt>
                <c:pt idx="14142">
                  <c:v>19.640272320000001</c:v>
                </c:pt>
                <c:pt idx="14143">
                  <c:v>19.641661200000001</c:v>
                </c:pt>
                <c:pt idx="14144">
                  <c:v>19.643050080000005</c:v>
                </c:pt>
                <c:pt idx="14145">
                  <c:v>19.644438960000016</c:v>
                </c:pt>
                <c:pt idx="14146">
                  <c:v>19.645827840000003</c:v>
                </c:pt>
                <c:pt idx="14147">
                  <c:v>19.647216720000017</c:v>
                </c:pt>
                <c:pt idx="14148">
                  <c:v>19.648605600000003</c:v>
                </c:pt>
                <c:pt idx="14149">
                  <c:v>19.649994480000018</c:v>
                </c:pt>
                <c:pt idx="14150">
                  <c:v>19.651383360000018</c:v>
                </c:pt>
                <c:pt idx="14151">
                  <c:v>19.65277223999998</c:v>
                </c:pt>
                <c:pt idx="14152">
                  <c:v>19.654161120000033</c:v>
                </c:pt>
                <c:pt idx="14153">
                  <c:v>19.655550000000005</c:v>
                </c:pt>
                <c:pt idx="14154">
                  <c:v>19.656938880000016</c:v>
                </c:pt>
                <c:pt idx="14155">
                  <c:v>19.658327760000017</c:v>
                </c:pt>
                <c:pt idx="14156">
                  <c:v>19.659716640000003</c:v>
                </c:pt>
                <c:pt idx="14157">
                  <c:v>19.661105520000017</c:v>
                </c:pt>
                <c:pt idx="14158">
                  <c:v>19.662494640000002</c:v>
                </c:pt>
                <c:pt idx="14159">
                  <c:v>19.663883520000017</c:v>
                </c:pt>
                <c:pt idx="14160">
                  <c:v>19.665275040000001</c:v>
                </c:pt>
                <c:pt idx="14161">
                  <c:v>19.666666800000002</c:v>
                </c:pt>
                <c:pt idx="14162">
                  <c:v>19.668055680000005</c:v>
                </c:pt>
                <c:pt idx="14163">
                  <c:v>19.669444560000002</c:v>
                </c:pt>
                <c:pt idx="14164">
                  <c:v>19.670833440000017</c:v>
                </c:pt>
                <c:pt idx="14165">
                  <c:v>19.672222320000003</c:v>
                </c:pt>
                <c:pt idx="14166">
                  <c:v>19.673611200000003</c:v>
                </c:pt>
                <c:pt idx="14167">
                  <c:v>19.675000080000004</c:v>
                </c:pt>
                <c:pt idx="14168">
                  <c:v>19.676391840000001</c:v>
                </c:pt>
                <c:pt idx="14169">
                  <c:v>19.677780720000019</c:v>
                </c:pt>
                <c:pt idx="14170">
                  <c:v>19.679166720000019</c:v>
                </c:pt>
                <c:pt idx="14171">
                  <c:v>19.680555600000005</c:v>
                </c:pt>
                <c:pt idx="14172">
                  <c:v>19.681947360000017</c:v>
                </c:pt>
                <c:pt idx="14173">
                  <c:v>19.683336239999978</c:v>
                </c:pt>
                <c:pt idx="14174">
                  <c:v>19.684722239999971</c:v>
                </c:pt>
                <c:pt idx="14175">
                  <c:v>19.686111120000014</c:v>
                </c:pt>
                <c:pt idx="14176">
                  <c:v>19.6875</c:v>
                </c:pt>
                <c:pt idx="14177">
                  <c:v>19.688891760000018</c:v>
                </c:pt>
                <c:pt idx="14178">
                  <c:v>19.690269600000001</c:v>
                </c:pt>
                <c:pt idx="14179">
                  <c:v>19.691658480000019</c:v>
                </c:pt>
                <c:pt idx="14180">
                  <c:v>19.693047360000001</c:v>
                </c:pt>
                <c:pt idx="14181">
                  <c:v>19.694436240000002</c:v>
                </c:pt>
                <c:pt idx="14182">
                  <c:v>19.69582512000003</c:v>
                </c:pt>
                <c:pt idx="14183">
                  <c:v>19.697214000000017</c:v>
                </c:pt>
                <c:pt idx="14184">
                  <c:v>19.698602879999978</c:v>
                </c:pt>
                <c:pt idx="14185">
                  <c:v>19.699991760000032</c:v>
                </c:pt>
                <c:pt idx="14186">
                  <c:v>19.701380640000004</c:v>
                </c:pt>
                <c:pt idx="14187">
                  <c:v>19.702769519999979</c:v>
                </c:pt>
                <c:pt idx="14188">
                  <c:v>19.704158400000015</c:v>
                </c:pt>
                <c:pt idx="14189">
                  <c:v>19.705547279999969</c:v>
                </c:pt>
                <c:pt idx="14190">
                  <c:v>19.706936160000001</c:v>
                </c:pt>
                <c:pt idx="14191">
                  <c:v>19.708325040000002</c:v>
                </c:pt>
                <c:pt idx="14192">
                  <c:v>19.709713920000002</c:v>
                </c:pt>
                <c:pt idx="14193">
                  <c:v>19.711102800000003</c:v>
                </c:pt>
                <c:pt idx="14194">
                  <c:v>19.712491680000003</c:v>
                </c:pt>
                <c:pt idx="14195">
                  <c:v>19.713880560000014</c:v>
                </c:pt>
                <c:pt idx="14196">
                  <c:v>19.71526944</c:v>
                </c:pt>
                <c:pt idx="14197">
                  <c:v>19.716658320000015</c:v>
                </c:pt>
                <c:pt idx="14198">
                  <c:v>19.718047199999987</c:v>
                </c:pt>
                <c:pt idx="14199">
                  <c:v>19.71943607999998</c:v>
                </c:pt>
                <c:pt idx="14200">
                  <c:v>19.720824960000005</c:v>
                </c:pt>
                <c:pt idx="14201">
                  <c:v>19.722214079999979</c:v>
                </c:pt>
                <c:pt idx="14202">
                  <c:v>19.72360295999998</c:v>
                </c:pt>
                <c:pt idx="14203">
                  <c:v>19.724991840000001</c:v>
                </c:pt>
                <c:pt idx="14204">
                  <c:v>19.726380720000005</c:v>
                </c:pt>
                <c:pt idx="14205">
                  <c:v>19.727769600000002</c:v>
                </c:pt>
                <c:pt idx="14206">
                  <c:v>19.729158480000017</c:v>
                </c:pt>
                <c:pt idx="14207">
                  <c:v>19.730547360000003</c:v>
                </c:pt>
                <c:pt idx="14208">
                  <c:v>19.731936240000003</c:v>
                </c:pt>
                <c:pt idx="14209">
                  <c:v>19.733325120000018</c:v>
                </c:pt>
                <c:pt idx="14210">
                  <c:v>19.734714000000004</c:v>
                </c:pt>
                <c:pt idx="14211">
                  <c:v>19.736102879999983</c:v>
                </c:pt>
                <c:pt idx="14212">
                  <c:v>19.737491760000026</c:v>
                </c:pt>
                <c:pt idx="14213">
                  <c:v>19.738883520000005</c:v>
                </c:pt>
                <c:pt idx="14214">
                  <c:v>19.74027504</c:v>
                </c:pt>
                <c:pt idx="14215">
                  <c:v>19.741663920000001</c:v>
                </c:pt>
                <c:pt idx="14216">
                  <c:v>19.743052799999987</c:v>
                </c:pt>
                <c:pt idx="14217">
                  <c:v>19.74444167999998</c:v>
                </c:pt>
                <c:pt idx="14218">
                  <c:v>19.745830560000002</c:v>
                </c:pt>
                <c:pt idx="14219">
                  <c:v>19.747219440000002</c:v>
                </c:pt>
                <c:pt idx="14220">
                  <c:v>19.748608320000002</c:v>
                </c:pt>
                <c:pt idx="14221">
                  <c:v>19.749997200000003</c:v>
                </c:pt>
                <c:pt idx="14222">
                  <c:v>19.751386080000003</c:v>
                </c:pt>
                <c:pt idx="14223">
                  <c:v>19.752774960000004</c:v>
                </c:pt>
                <c:pt idx="14224">
                  <c:v>19.754164080000017</c:v>
                </c:pt>
                <c:pt idx="14225">
                  <c:v>19.755555600000001</c:v>
                </c:pt>
                <c:pt idx="14226">
                  <c:v>19.756933440000005</c:v>
                </c:pt>
                <c:pt idx="14227">
                  <c:v>19.758336239999974</c:v>
                </c:pt>
                <c:pt idx="14228">
                  <c:v>19.759725120000017</c:v>
                </c:pt>
                <c:pt idx="14229">
                  <c:v>19.761113999999989</c:v>
                </c:pt>
                <c:pt idx="14230">
                  <c:v>19.762488960000002</c:v>
                </c:pt>
                <c:pt idx="14231">
                  <c:v>19.763877839999989</c:v>
                </c:pt>
                <c:pt idx="14232">
                  <c:v>19.76526672</c:v>
                </c:pt>
                <c:pt idx="14233">
                  <c:v>19.7666556</c:v>
                </c:pt>
                <c:pt idx="14234">
                  <c:v>19.768058400000001</c:v>
                </c:pt>
                <c:pt idx="14235">
                  <c:v>19.769433359999979</c:v>
                </c:pt>
                <c:pt idx="14236">
                  <c:v>19.770836160000005</c:v>
                </c:pt>
                <c:pt idx="14237">
                  <c:v>19.772211120000001</c:v>
                </c:pt>
                <c:pt idx="14238">
                  <c:v>19.773600000000002</c:v>
                </c:pt>
                <c:pt idx="14239">
                  <c:v>19.774988880000016</c:v>
                </c:pt>
                <c:pt idx="14240">
                  <c:v>19.776391680000003</c:v>
                </c:pt>
                <c:pt idx="14241">
                  <c:v>19.777780560000004</c:v>
                </c:pt>
                <c:pt idx="14242">
                  <c:v>19.779169440000004</c:v>
                </c:pt>
                <c:pt idx="14243">
                  <c:v>19.780558320000001</c:v>
                </c:pt>
                <c:pt idx="14244">
                  <c:v>19.781947199999987</c:v>
                </c:pt>
                <c:pt idx="14245">
                  <c:v>19.783336079999973</c:v>
                </c:pt>
                <c:pt idx="14246">
                  <c:v>19.784711279999986</c:v>
                </c:pt>
                <c:pt idx="14247">
                  <c:v>19.78611407999998</c:v>
                </c:pt>
                <c:pt idx="14248">
                  <c:v>19.78750295999998</c:v>
                </c:pt>
                <c:pt idx="14249">
                  <c:v>19.788891840000002</c:v>
                </c:pt>
                <c:pt idx="14250">
                  <c:v>19.790280720000005</c:v>
                </c:pt>
                <c:pt idx="14251">
                  <c:v>19.791669600000002</c:v>
                </c:pt>
                <c:pt idx="14252">
                  <c:v>19.793055600000017</c:v>
                </c:pt>
                <c:pt idx="14253">
                  <c:v>19.794444480000003</c:v>
                </c:pt>
                <c:pt idx="14254">
                  <c:v>19.795836239999986</c:v>
                </c:pt>
                <c:pt idx="14255">
                  <c:v>19.797222239999986</c:v>
                </c:pt>
                <c:pt idx="14256">
                  <c:v>19.798613999999979</c:v>
                </c:pt>
                <c:pt idx="14257">
                  <c:v>19.800000000000004</c:v>
                </c:pt>
                <c:pt idx="14258">
                  <c:v>19.801388880000001</c:v>
                </c:pt>
                <c:pt idx="14259">
                  <c:v>19.802777760000001</c:v>
                </c:pt>
                <c:pt idx="14260">
                  <c:v>19.804166640000005</c:v>
                </c:pt>
                <c:pt idx="14261">
                  <c:v>19.805555520000016</c:v>
                </c:pt>
                <c:pt idx="14262">
                  <c:v>19.806944640000001</c:v>
                </c:pt>
                <c:pt idx="14263">
                  <c:v>19.80833351999998</c:v>
                </c:pt>
                <c:pt idx="14264">
                  <c:v>19.809725040000004</c:v>
                </c:pt>
                <c:pt idx="14265">
                  <c:v>19.811113920000015</c:v>
                </c:pt>
                <c:pt idx="14266">
                  <c:v>19.812488880000004</c:v>
                </c:pt>
                <c:pt idx="14267">
                  <c:v>19.813883520000026</c:v>
                </c:pt>
                <c:pt idx="14268">
                  <c:v>19.815272400000001</c:v>
                </c:pt>
                <c:pt idx="14269">
                  <c:v>19.816661280000005</c:v>
                </c:pt>
                <c:pt idx="14270">
                  <c:v>19.818050160000031</c:v>
                </c:pt>
                <c:pt idx="14271">
                  <c:v>19.819439040000002</c:v>
                </c:pt>
                <c:pt idx="14272">
                  <c:v>19.820827919999999</c:v>
                </c:pt>
                <c:pt idx="14273">
                  <c:v>19.822216799999989</c:v>
                </c:pt>
                <c:pt idx="14274">
                  <c:v>19.82360568</c:v>
                </c:pt>
                <c:pt idx="14275">
                  <c:v>19.824994560000015</c:v>
                </c:pt>
                <c:pt idx="14276">
                  <c:v>19.826383440000001</c:v>
                </c:pt>
                <c:pt idx="14277">
                  <c:v>19.827769440000004</c:v>
                </c:pt>
                <c:pt idx="14278">
                  <c:v>19.829158320000026</c:v>
                </c:pt>
                <c:pt idx="14279">
                  <c:v>19.830547200000002</c:v>
                </c:pt>
                <c:pt idx="14280">
                  <c:v>19.831936080000016</c:v>
                </c:pt>
                <c:pt idx="14281">
                  <c:v>19.833324960000017</c:v>
                </c:pt>
                <c:pt idx="14282">
                  <c:v>19.834714080000005</c:v>
                </c:pt>
                <c:pt idx="14283">
                  <c:v>19.836102960000005</c:v>
                </c:pt>
                <c:pt idx="14284">
                  <c:v>19.837491840000016</c:v>
                </c:pt>
                <c:pt idx="14285">
                  <c:v>19.838880720000031</c:v>
                </c:pt>
                <c:pt idx="14286">
                  <c:v>19.840269599999989</c:v>
                </c:pt>
                <c:pt idx="14287">
                  <c:v>19.841658480000014</c:v>
                </c:pt>
                <c:pt idx="14288">
                  <c:v>19.84304736</c:v>
                </c:pt>
                <c:pt idx="14289">
                  <c:v>19.844438880000002</c:v>
                </c:pt>
                <c:pt idx="14290">
                  <c:v>19.845827760000017</c:v>
                </c:pt>
                <c:pt idx="14291">
                  <c:v>19.847216640000003</c:v>
                </c:pt>
                <c:pt idx="14292">
                  <c:v>19.848608400000003</c:v>
                </c:pt>
                <c:pt idx="14293">
                  <c:v>19.850000160000015</c:v>
                </c:pt>
                <c:pt idx="14294">
                  <c:v>19.851389040000001</c:v>
                </c:pt>
                <c:pt idx="14295">
                  <c:v>19.852777920000001</c:v>
                </c:pt>
                <c:pt idx="14296">
                  <c:v>19.854166800000005</c:v>
                </c:pt>
                <c:pt idx="14297">
                  <c:v>19.855555680000005</c:v>
                </c:pt>
                <c:pt idx="14298">
                  <c:v>19.856944560000017</c:v>
                </c:pt>
                <c:pt idx="14299">
                  <c:v>19.85833607999998</c:v>
                </c:pt>
                <c:pt idx="14300">
                  <c:v>19.859711279999985</c:v>
                </c:pt>
                <c:pt idx="14301">
                  <c:v>19.861111200000003</c:v>
                </c:pt>
                <c:pt idx="14302">
                  <c:v>19.862489039999982</c:v>
                </c:pt>
                <c:pt idx="14303">
                  <c:v>19.863877920000014</c:v>
                </c:pt>
                <c:pt idx="14304">
                  <c:v>19.865277839999983</c:v>
                </c:pt>
                <c:pt idx="14305">
                  <c:v>19.866669600000002</c:v>
                </c:pt>
                <c:pt idx="14306">
                  <c:v>19.868058480000016</c:v>
                </c:pt>
                <c:pt idx="14307">
                  <c:v>19.869447360000002</c:v>
                </c:pt>
                <c:pt idx="14308">
                  <c:v>19.870836240000003</c:v>
                </c:pt>
                <c:pt idx="14309">
                  <c:v>19.872225120000017</c:v>
                </c:pt>
                <c:pt idx="14310">
                  <c:v>19.873614000000003</c:v>
                </c:pt>
                <c:pt idx="14311">
                  <c:v>19.875</c:v>
                </c:pt>
                <c:pt idx="14312">
                  <c:v>19.876391760000018</c:v>
                </c:pt>
                <c:pt idx="14313">
                  <c:v>19.877780640000001</c:v>
                </c:pt>
                <c:pt idx="14314">
                  <c:v>19.879169520000001</c:v>
                </c:pt>
                <c:pt idx="14315">
                  <c:v>19.880558400000005</c:v>
                </c:pt>
                <c:pt idx="14316">
                  <c:v>19.881947280000002</c:v>
                </c:pt>
                <c:pt idx="14317">
                  <c:v>19.883325120000016</c:v>
                </c:pt>
                <c:pt idx="14318">
                  <c:v>19.884714000000002</c:v>
                </c:pt>
                <c:pt idx="14319">
                  <c:v>19.886102879999978</c:v>
                </c:pt>
                <c:pt idx="14320">
                  <c:v>19.887491760000017</c:v>
                </c:pt>
                <c:pt idx="14321">
                  <c:v>19.888880640000004</c:v>
                </c:pt>
                <c:pt idx="14322">
                  <c:v>19.89026952</c:v>
                </c:pt>
                <c:pt idx="14323">
                  <c:v>19.891658400000015</c:v>
                </c:pt>
                <c:pt idx="14324">
                  <c:v>19.89304727999998</c:v>
                </c:pt>
                <c:pt idx="14325">
                  <c:v>19.894436160000001</c:v>
                </c:pt>
                <c:pt idx="14326">
                  <c:v>19.895825040000005</c:v>
                </c:pt>
                <c:pt idx="14327">
                  <c:v>19.897213920000016</c:v>
                </c:pt>
                <c:pt idx="14328">
                  <c:v>19.898602799999985</c:v>
                </c:pt>
                <c:pt idx="14329">
                  <c:v>19.899991680000017</c:v>
                </c:pt>
                <c:pt idx="14330">
                  <c:v>19.901377920000005</c:v>
                </c:pt>
                <c:pt idx="14331">
                  <c:v>19.902766799999981</c:v>
                </c:pt>
                <c:pt idx="14332">
                  <c:v>19.904155680000017</c:v>
                </c:pt>
                <c:pt idx="14333">
                  <c:v>19.905544559999978</c:v>
                </c:pt>
                <c:pt idx="14334">
                  <c:v>19.90693607999998</c:v>
                </c:pt>
                <c:pt idx="14335">
                  <c:v>19.908324960000002</c:v>
                </c:pt>
                <c:pt idx="14336">
                  <c:v>19.909714079999979</c:v>
                </c:pt>
                <c:pt idx="14337">
                  <c:v>19.911102960000001</c:v>
                </c:pt>
                <c:pt idx="14338">
                  <c:v>19.91249183999998</c:v>
                </c:pt>
                <c:pt idx="14339">
                  <c:v>19.91388072000003</c:v>
                </c:pt>
                <c:pt idx="14340">
                  <c:v>19.915269600000002</c:v>
                </c:pt>
                <c:pt idx="14341">
                  <c:v>19.916658480000017</c:v>
                </c:pt>
                <c:pt idx="14342">
                  <c:v>19.918047360000003</c:v>
                </c:pt>
                <c:pt idx="14343">
                  <c:v>19.919436239999985</c:v>
                </c:pt>
                <c:pt idx="14344">
                  <c:v>19.920825120000018</c:v>
                </c:pt>
                <c:pt idx="14345">
                  <c:v>19.922213999999983</c:v>
                </c:pt>
                <c:pt idx="14346">
                  <c:v>19.923602879999972</c:v>
                </c:pt>
                <c:pt idx="14347">
                  <c:v>19.924997280000003</c:v>
                </c:pt>
                <c:pt idx="14348">
                  <c:v>19.926386160000003</c:v>
                </c:pt>
                <c:pt idx="14349">
                  <c:v>19.92777504</c:v>
                </c:pt>
                <c:pt idx="14350">
                  <c:v>19.929163920000001</c:v>
                </c:pt>
                <c:pt idx="14351">
                  <c:v>19.930552799999987</c:v>
                </c:pt>
                <c:pt idx="14352">
                  <c:v>19.931941680000001</c:v>
                </c:pt>
                <c:pt idx="14353">
                  <c:v>19.933330560000002</c:v>
                </c:pt>
                <c:pt idx="14354">
                  <c:v>19.934719440000002</c:v>
                </c:pt>
                <c:pt idx="14355">
                  <c:v>19.936108320000017</c:v>
                </c:pt>
                <c:pt idx="14356">
                  <c:v>19.937497200000003</c:v>
                </c:pt>
                <c:pt idx="14357">
                  <c:v>19.938886080000003</c:v>
                </c:pt>
                <c:pt idx="14358">
                  <c:v>19.940274960000004</c:v>
                </c:pt>
                <c:pt idx="14359">
                  <c:v>19.941661200000002</c:v>
                </c:pt>
                <c:pt idx="14360">
                  <c:v>19.943050080000003</c:v>
                </c:pt>
                <c:pt idx="14361">
                  <c:v>19.944438960000003</c:v>
                </c:pt>
                <c:pt idx="14362">
                  <c:v>19.945827839999986</c:v>
                </c:pt>
                <c:pt idx="14363">
                  <c:v>19.94721672</c:v>
                </c:pt>
                <c:pt idx="14364">
                  <c:v>19.948605599999979</c:v>
                </c:pt>
                <c:pt idx="14365">
                  <c:v>19.949994480000001</c:v>
                </c:pt>
                <c:pt idx="14366">
                  <c:v>19.951383360000001</c:v>
                </c:pt>
                <c:pt idx="14367">
                  <c:v>19.952775120000005</c:v>
                </c:pt>
                <c:pt idx="14368">
                  <c:v>19.954164000000016</c:v>
                </c:pt>
                <c:pt idx="14369">
                  <c:v>19.955552879999978</c:v>
                </c:pt>
                <c:pt idx="14370">
                  <c:v>19.956944640000003</c:v>
                </c:pt>
                <c:pt idx="14371">
                  <c:v>19.958336160000002</c:v>
                </c:pt>
                <c:pt idx="14372">
                  <c:v>19.959725040000002</c:v>
                </c:pt>
                <c:pt idx="14373">
                  <c:v>19.961113920000003</c:v>
                </c:pt>
                <c:pt idx="14374">
                  <c:v>19.962502799999978</c:v>
                </c:pt>
                <c:pt idx="14375">
                  <c:v>19.963891680000003</c:v>
                </c:pt>
                <c:pt idx="14376">
                  <c:v>19.965280559999986</c:v>
                </c:pt>
                <c:pt idx="14377">
                  <c:v>19.966669439999983</c:v>
                </c:pt>
                <c:pt idx="14378">
                  <c:v>19.968058320000001</c:v>
                </c:pt>
                <c:pt idx="14379">
                  <c:v>19.96944719999998</c:v>
                </c:pt>
                <c:pt idx="14380">
                  <c:v>19.970836080000002</c:v>
                </c:pt>
                <c:pt idx="14381">
                  <c:v>19.972224960000002</c:v>
                </c:pt>
                <c:pt idx="14382">
                  <c:v>19.97361407999998</c:v>
                </c:pt>
                <c:pt idx="14383">
                  <c:v>19.97500295999998</c:v>
                </c:pt>
                <c:pt idx="14384">
                  <c:v>19.976391840000002</c:v>
                </c:pt>
                <c:pt idx="14385">
                  <c:v>19.977777840000002</c:v>
                </c:pt>
                <c:pt idx="14386">
                  <c:v>19.979169600000002</c:v>
                </c:pt>
                <c:pt idx="14387">
                  <c:v>19.980558480000003</c:v>
                </c:pt>
                <c:pt idx="14388">
                  <c:v>19.981944480000003</c:v>
                </c:pt>
                <c:pt idx="14389">
                  <c:v>19.983333359999985</c:v>
                </c:pt>
                <c:pt idx="14390">
                  <c:v>19.98472512</c:v>
                </c:pt>
                <c:pt idx="14391">
                  <c:v>19.986111120000004</c:v>
                </c:pt>
                <c:pt idx="14392">
                  <c:v>19.987499999999983</c:v>
                </c:pt>
                <c:pt idx="14393">
                  <c:v>19.98888887999998</c:v>
                </c:pt>
                <c:pt idx="14394">
                  <c:v>19.990280640000002</c:v>
                </c:pt>
                <c:pt idx="14395">
                  <c:v>19.991669520000002</c:v>
                </c:pt>
                <c:pt idx="14396">
                  <c:v>19.993058400000017</c:v>
                </c:pt>
                <c:pt idx="14397">
                  <c:v>19.994436239999978</c:v>
                </c:pt>
                <c:pt idx="14398">
                  <c:v>19.995827760000005</c:v>
                </c:pt>
                <c:pt idx="14399">
                  <c:v>19.99721663999998</c:v>
                </c:pt>
                <c:pt idx="14400">
                  <c:v>19.998605520000002</c:v>
                </c:pt>
                <c:pt idx="14401">
                  <c:v>19.999994640000004</c:v>
                </c:pt>
                <c:pt idx="14402">
                  <c:v>20.001383520000005</c:v>
                </c:pt>
                <c:pt idx="14403">
                  <c:v>20.00277239999998</c:v>
                </c:pt>
                <c:pt idx="14404">
                  <c:v>20.004161280000005</c:v>
                </c:pt>
                <c:pt idx="14405">
                  <c:v>20.005550160000016</c:v>
                </c:pt>
                <c:pt idx="14406">
                  <c:v>20.006939040000002</c:v>
                </c:pt>
                <c:pt idx="14407">
                  <c:v>20.008327919999989</c:v>
                </c:pt>
                <c:pt idx="14408">
                  <c:v>20.009716799999989</c:v>
                </c:pt>
                <c:pt idx="14409">
                  <c:v>20.011105680000014</c:v>
                </c:pt>
                <c:pt idx="14410">
                  <c:v>20.01249456</c:v>
                </c:pt>
                <c:pt idx="14411">
                  <c:v>20.013883440000015</c:v>
                </c:pt>
                <c:pt idx="14412">
                  <c:v>20.015269440000004</c:v>
                </c:pt>
                <c:pt idx="14413">
                  <c:v>20.016658320000026</c:v>
                </c:pt>
                <c:pt idx="14414">
                  <c:v>20.018047200000002</c:v>
                </c:pt>
                <c:pt idx="14415">
                  <c:v>20.019436080000002</c:v>
                </c:pt>
                <c:pt idx="14416">
                  <c:v>20.020824960000017</c:v>
                </c:pt>
                <c:pt idx="14417">
                  <c:v>20.022214079999983</c:v>
                </c:pt>
                <c:pt idx="14418">
                  <c:v>20.023602960000002</c:v>
                </c:pt>
                <c:pt idx="14419">
                  <c:v>20.024991840000016</c:v>
                </c:pt>
                <c:pt idx="14420">
                  <c:v>20.026383360000004</c:v>
                </c:pt>
                <c:pt idx="14421">
                  <c:v>20.02777223999998</c:v>
                </c:pt>
                <c:pt idx="14422">
                  <c:v>20.029161120000019</c:v>
                </c:pt>
                <c:pt idx="14423">
                  <c:v>20.030550000000005</c:v>
                </c:pt>
                <c:pt idx="14424">
                  <c:v>20.031938880000016</c:v>
                </c:pt>
                <c:pt idx="14425">
                  <c:v>20.033327760000017</c:v>
                </c:pt>
                <c:pt idx="14426">
                  <c:v>20.034716640000003</c:v>
                </c:pt>
                <c:pt idx="14427">
                  <c:v>20.036108400000018</c:v>
                </c:pt>
                <c:pt idx="14428">
                  <c:v>20.037500160000015</c:v>
                </c:pt>
                <c:pt idx="14429">
                  <c:v>20.038889040000001</c:v>
                </c:pt>
                <c:pt idx="14430">
                  <c:v>20.040277920000001</c:v>
                </c:pt>
                <c:pt idx="14431">
                  <c:v>20.041666800000002</c:v>
                </c:pt>
                <c:pt idx="14432">
                  <c:v>20.043055680000005</c:v>
                </c:pt>
                <c:pt idx="14433">
                  <c:v>20.044444560000002</c:v>
                </c:pt>
                <c:pt idx="14434">
                  <c:v>20.045833440000003</c:v>
                </c:pt>
                <c:pt idx="14435">
                  <c:v>20.047222320000003</c:v>
                </c:pt>
                <c:pt idx="14436">
                  <c:v>20.048611199999989</c:v>
                </c:pt>
                <c:pt idx="14437">
                  <c:v>20.0499972</c:v>
                </c:pt>
                <c:pt idx="14438">
                  <c:v>20.05138608</c:v>
                </c:pt>
                <c:pt idx="14439">
                  <c:v>20.052777839999983</c:v>
                </c:pt>
                <c:pt idx="14440">
                  <c:v>20.054166720000019</c:v>
                </c:pt>
                <c:pt idx="14441">
                  <c:v>20.055555600000005</c:v>
                </c:pt>
                <c:pt idx="14442">
                  <c:v>20.056944480000016</c:v>
                </c:pt>
                <c:pt idx="14443">
                  <c:v>20.058333360000002</c:v>
                </c:pt>
                <c:pt idx="14444">
                  <c:v>20.059722239999971</c:v>
                </c:pt>
                <c:pt idx="14445">
                  <c:v>20.061111120000014</c:v>
                </c:pt>
                <c:pt idx="14446">
                  <c:v>20.062499999999982</c:v>
                </c:pt>
                <c:pt idx="14447">
                  <c:v>20.06388888</c:v>
                </c:pt>
                <c:pt idx="14448">
                  <c:v>20.065277760000001</c:v>
                </c:pt>
                <c:pt idx="14449">
                  <c:v>20.06666663999998</c:v>
                </c:pt>
                <c:pt idx="14450">
                  <c:v>20.068055520000001</c:v>
                </c:pt>
                <c:pt idx="14451">
                  <c:v>20.069444639999979</c:v>
                </c:pt>
                <c:pt idx="14452">
                  <c:v>20.070836160000017</c:v>
                </c:pt>
                <c:pt idx="14453">
                  <c:v>20.072214000000002</c:v>
                </c:pt>
                <c:pt idx="14454">
                  <c:v>20.073602879999978</c:v>
                </c:pt>
                <c:pt idx="14455">
                  <c:v>20.074991760000032</c:v>
                </c:pt>
                <c:pt idx="14456">
                  <c:v>20.076380640000004</c:v>
                </c:pt>
                <c:pt idx="14457">
                  <c:v>20.07776952</c:v>
                </c:pt>
                <c:pt idx="14458">
                  <c:v>20.079158400000015</c:v>
                </c:pt>
                <c:pt idx="14459">
                  <c:v>20.080547279999969</c:v>
                </c:pt>
                <c:pt idx="14460">
                  <c:v>20.081936160000001</c:v>
                </c:pt>
                <c:pt idx="14461">
                  <c:v>20.083325040000002</c:v>
                </c:pt>
                <c:pt idx="14462">
                  <c:v>20.084713920000002</c:v>
                </c:pt>
                <c:pt idx="14463">
                  <c:v>20.086102799999985</c:v>
                </c:pt>
                <c:pt idx="14464">
                  <c:v>20.087491680000003</c:v>
                </c:pt>
                <c:pt idx="14465">
                  <c:v>20.08888056</c:v>
                </c:pt>
                <c:pt idx="14466">
                  <c:v>20.090266800000002</c:v>
                </c:pt>
                <c:pt idx="14467">
                  <c:v>20.091655680000017</c:v>
                </c:pt>
                <c:pt idx="14468">
                  <c:v>20.093044560000003</c:v>
                </c:pt>
                <c:pt idx="14469">
                  <c:v>20.09443607999998</c:v>
                </c:pt>
                <c:pt idx="14470">
                  <c:v>20.095822320000003</c:v>
                </c:pt>
                <c:pt idx="14471">
                  <c:v>20.097211200000004</c:v>
                </c:pt>
                <c:pt idx="14472">
                  <c:v>20.098600079999979</c:v>
                </c:pt>
                <c:pt idx="14473">
                  <c:v>20.099988960000019</c:v>
                </c:pt>
                <c:pt idx="14474">
                  <c:v>20.10138072000003</c:v>
                </c:pt>
                <c:pt idx="14475">
                  <c:v>20.102769600000002</c:v>
                </c:pt>
                <c:pt idx="14476">
                  <c:v>20.104158480000031</c:v>
                </c:pt>
                <c:pt idx="14477">
                  <c:v>20.105547360000003</c:v>
                </c:pt>
                <c:pt idx="14478">
                  <c:v>20.10694176000003</c:v>
                </c:pt>
                <c:pt idx="14479">
                  <c:v>20.108330640000002</c:v>
                </c:pt>
                <c:pt idx="14480">
                  <c:v>20.109719520000002</c:v>
                </c:pt>
                <c:pt idx="14481">
                  <c:v>20.111108400000031</c:v>
                </c:pt>
                <c:pt idx="14482">
                  <c:v>20.112497280000003</c:v>
                </c:pt>
                <c:pt idx="14483">
                  <c:v>20.113886160000032</c:v>
                </c:pt>
                <c:pt idx="14484">
                  <c:v>20.115275040000014</c:v>
                </c:pt>
                <c:pt idx="14485">
                  <c:v>20.116663920000015</c:v>
                </c:pt>
                <c:pt idx="14486">
                  <c:v>20.118052800000001</c:v>
                </c:pt>
                <c:pt idx="14487">
                  <c:v>20.119441680000001</c:v>
                </c:pt>
                <c:pt idx="14488">
                  <c:v>20.120830560000005</c:v>
                </c:pt>
                <c:pt idx="14489">
                  <c:v>20.122219440000002</c:v>
                </c:pt>
                <c:pt idx="14490">
                  <c:v>20.123608320000017</c:v>
                </c:pt>
                <c:pt idx="14491">
                  <c:v>20.124997200000017</c:v>
                </c:pt>
                <c:pt idx="14492">
                  <c:v>20.126386080000003</c:v>
                </c:pt>
                <c:pt idx="14493">
                  <c:v>20.127774960000018</c:v>
                </c:pt>
                <c:pt idx="14494">
                  <c:v>20.129161200000016</c:v>
                </c:pt>
                <c:pt idx="14495">
                  <c:v>20.130552960000017</c:v>
                </c:pt>
                <c:pt idx="14496">
                  <c:v>20.131938960000031</c:v>
                </c:pt>
                <c:pt idx="14497">
                  <c:v>20.133330720000018</c:v>
                </c:pt>
                <c:pt idx="14498">
                  <c:v>20.134716720000014</c:v>
                </c:pt>
                <c:pt idx="14499">
                  <c:v>20.136105600000015</c:v>
                </c:pt>
                <c:pt idx="14500">
                  <c:v>20.137494480000019</c:v>
                </c:pt>
                <c:pt idx="14501">
                  <c:v>20.138886240000001</c:v>
                </c:pt>
                <c:pt idx="14502">
                  <c:v>20.14027512000003</c:v>
                </c:pt>
                <c:pt idx="14503">
                  <c:v>20.141664000000016</c:v>
                </c:pt>
                <c:pt idx="14504">
                  <c:v>20.143052880000003</c:v>
                </c:pt>
                <c:pt idx="14505">
                  <c:v>20.144441760000017</c:v>
                </c:pt>
                <c:pt idx="14506">
                  <c:v>20.14583064</c:v>
                </c:pt>
                <c:pt idx="14507">
                  <c:v>20.147222400000004</c:v>
                </c:pt>
                <c:pt idx="14508">
                  <c:v>20.148613920000003</c:v>
                </c:pt>
                <c:pt idx="14509">
                  <c:v>20.150002800000003</c:v>
                </c:pt>
                <c:pt idx="14510">
                  <c:v>20.151391680000017</c:v>
                </c:pt>
                <c:pt idx="14511">
                  <c:v>20.152780560000004</c:v>
                </c:pt>
                <c:pt idx="14512">
                  <c:v>20.154155520000032</c:v>
                </c:pt>
                <c:pt idx="14513">
                  <c:v>20.155558320000015</c:v>
                </c:pt>
                <c:pt idx="14514">
                  <c:v>20.156947200000001</c:v>
                </c:pt>
                <c:pt idx="14515">
                  <c:v>20.158322400000003</c:v>
                </c:pt>
                <c:pt idx="14516">
                  <c:v>20.159711280000003</c:v>
                </c:pt>
                <c:pt idx="14517">
                  <c:v>20.161100160000018</c:v>
                </c:pt>
                <c:pt idx="14518">
                  <c:v>20.162489039999983</c:v>
                </c:pt>
                <c:pt idx="14519">
                  <c:v>20.163891840000005</c:v>
                </c:pt>
                <c:pt idx="14520">
                  <c:v>20.165280720000005</c:v>
                </c:pt>
                <c:pt idx="14521">
                  <c:v>20.166669600000002</c:v>
                </c:pt>
                <c:pt idx="14522">
                  <c:v>20.168055600000017</c:v>
                </c:pt>
                <c:pt idx="14523">
                  <c:v>20.169444480000003</c:v>
                </c:pt>
                <c:pt idx="14524">
                  <c:v>20.170833360000017</c:v>
                </c:pt>
                <c:pt idx="14525">
                  <c:v>20.172222239999986</c:v>
                </c:pt>
                <c:pt idx="14526">
                  <c:v>20.173602960000004</c:v>
                </c:pt>
                <c:pt idx="14527">
                  <c:v>20.174991840000015</c:v>
                </c:pt>
                <c:pt idx="14528">
                  <c:v>20.176391760000019</c:v>
                </c:pt>
                <c:pt idx="14529">
                  <c:v>20.177772240000003</c:v>
                </c:pt>
                <c:pt idx="14530">
                  <c:v>20.179161120000032</c:v>
                </c:pt>
                <c:pt idx="14531">
                  <c:v>20.180550000000004</c:v>
                </c:pt>
                <c:pt idx="14532">
                  <c:v>20.181938880000004</c:v>
                </c:pt>
                <c:pt idx="14533">
                  <c:v>20.183327760000005</c:v>
                </c:pt>
                <c:pt idx="14534">
                  <c:v>20.18471663999998</c:v>
                </c:pt>
                <c:pt idx="14535">
                  <c:v>20.186105520000005</c:v>
                </c:pt>
                <c:pt idx="14536">
                  <c:v>20.187494640000004</c:v>
                </c:pt>
                <c:pt idx="14537">
                  <c:v>20.188883520000005</c:v>
                </c:pt>
                <c:pt idx="14538">
                  <c:v>20.190272400000001</c:v>
                </c:pt>
                <c:pt idx="14539">
                  <c:v>20.191661280000005</c:v>
                </c:pt>
                <c:pt idx="14540">
                  <c:v>20.193050160000031</c:v>
                </c:pt>
                <c:pt idx="14541">
                  <c:v>20.194439040000002</c:v>
                </c:pt>
                <c:pt idx="14542">
                  <c:v>20.195827919999999</c:v>
                </c:pt>
                <c:pt idx="14543">
                  <c:v>20.1972168</c:v>
                </c:pt>
                <c:pt idx="14544">
                  <c:v>20.19860568</c:v>
                </c:pt>
                <c:pt idx="14545">
                  <c:v>20.199994560000015</c:v>
                </c:pt>
                <c:pt idx="14546">
                  <c:v>20.201380560000004</c:v>
                </c:pt>
                <c:pt idx="14547">
                  <c:v>20.202769439999983</c:v>
                </c:pt>
                <c:pt idx="14548">
                  <c:v>20.204158320000026</c:v>
                </c:pt>
                <c:pt idx="14549">
                  <c:v>20.20554719999998</c:v>
                </c:pt>
                <c:pt idx="14550">
                  <c:v>20.206936080000002</c:v>
                </c:pt>
                <c:pt idx="14551">
                  <c:v>20.208324960000002</c:v>
                </c:pt>
                <c:pt idx="14552">
                  <c:v>20.209716720000003</c:v>
                </c:pt>
                <c:pt idx="14553">
                  <c:v>20.211105600000018</c:v>
                </c:pt>
                <c:pt idx="14554">
                  <c:v>20.212494480000004</c:v>
                </c:pt>
                <c:pt idx="14555">
                  <c:v>20.213883360000018</c:v>
                </c:pt>
                <c:pt idx="14556">
                  <c:v>20.21527223999998</c:v>
                </c:pt>
                <c:pt idx="14557">
                  <c:v>20.216661120000019</c:v>
                </c:pt>
                <c:pt idx="14558">
                  <c:v>20.218050000000005</c:v>
                </c:pt>
                <c:pt idx="14559">
                  <c:v>20.219438880000002</c:v>
                </c:pt>
                <c:pt idx="14560">
                  <c:v>20.220830640000003</c:v>
                </c:pt>
                <c:pt idx="14561">
                  <c:v>20.222222399999978</c:v>
                </c:pt>
                <c:pt idx="14562">
                  <c:v>20.223611279999982</c:v>
                </c:pt>
                <c:pt idx="14563">
                  <c:v>20.22500016</c:v>
                </c:pt>
                <c:pt idx="14564">
                  <c:v>20.22638903999998</c:v>
                </c:pt>
                <c:pt idx="14565">
                  <c:v>20.227777920000001</c:v>
                </c:pt>
                <c:pt idx="14566">
                  <c:v>20.229166800000002</c:v>
                </c:pt>
                <c:pt idx="14567">
                  <c:v>20.230555680000005</c:v>
                </c:pt>
                <c:pt idx="14568">
                  <c:v>20.231944560000017</c:v>
                </c:pt>
                <c:pt idx="14569">
                  <c:v>20.233333440000003</c:v>
                </c:pt>
                <c:pt idx="14570">
                  <c:v>20.234722320000003</c:v>
                </c:pt>
                <c:pt idx="14571">
                  <c:v>20.236111200000003</c:v>
                </c:pt>
                <c:pt idx="14572">
                  <c:v>20.237500080000004</c:v>
                </c:pt>
                <c:pt idx="14573">
                  <c:v>20.238888960000018</c:v>
                </c:pt>
                <c:pt idx="14574">
                  <c:v>20.240266799999986</c:v>
                </c:pt>
                <c:pt idx="14575">
                  <c:v>20.241666720000001</c:v>
                </c:pt>
                <c:pt idx="14576">
                  <c:v>20.243055600000005</c:v>
                </c:pt>
                <c:pt idx="14577">
                  <c:v>20.244444480000002</c:v>
                </c:pt>
                <c:pt idx="14578">
                  <c:v>20.245833360000002</c:v>
                </c:pt>
                <c:pt idx="14579">
                  <c:v>20.247222239999971</c:v>
                </c:pt>
                <c:pt idx="14580">
                  <c:v>20.24861112</c:v>
                </c:pt>
                <c:pt idx="14581">
                  <c:v>20.249988960000017</c:v>
                </c:pt>
                <c:pt idx="14582">
                  <c:v>20.251380720000014</c:v>
                </c:pt>
                <c:pt idx="14583">
                  <c:v>20.252769599999979</c:v>
                </c:pt>
                <c:pt idx="14584">
                  <c:v>20.254158480000019</c:v>
                </c:pt>
                <c:pt idx="14585">
                  <c:v>20.25554735999998</c:v>
                </c:pt>
                <c:pt idx="14586">
                  <c:v>20.256936240000002</c:v>
                </c:pt>
                <c:pt idx="14587">
                  <c:v>20.258325120000016</c:v>
                </c:pt>
                <c:pt idx="14588">
                  <c:v>20.259714000000002</c:v>
                </c:pt>
                <c:pt idx="14589">
                  <c:v>20.261102879999978</c:v>
                </c:pt>
                <c:pt idx="14590">
                  <c:v>20.262491760000003</c:v>
                </c:pt>
                <c:pt idx="14591">
                  <c:v>20.263880640000004</c:v>
                </c:pt>
                <c:pt idx="14592">
                  <c:v>20.265269519999979</c:v>
                </c:pt>
                <c:pt idx="14593">
                  <c:v>20.266658400000001</c:v>
                </c:pt>
                <c:pt idx="14594">
                  <c:v>20.268047279999969</c:v>
                </c:pt>
                <c:pt idx="14595">
                  <c:v>20.26943615999998</c:v>
                </c:pt>
                <c:pt idx="14596">
                  <c:v>20.270825040000005</c:v>
                </c:pt>
                <c:pt idx="14597">
                  <c:v>20.272213920000002</c:v>
                </c:pt>
                <c:pt idx="14598">
                  <c:v>20.273600160000001</c:v>
                </c:pt>
                <c:pt idx="14599">
                  <c:v>20.274991680000017</c:v>
                </c:pt>
                <c:pt idx="14600">
                  <c:v>20.27638056</c:v>
                </c:pt>
                <c:pt idx="14601">
                  <c:v>20.27776944</c:v>
                </c:pt>
                <c:pt idx="14602">
                  <c:v>20.279155680000017</c:v>
                </c:pt>
                <c:pt idx="14603">
                  <c:v>20.28054719999998</c:v>
                </c:pt>
                <c:pt idx="14604">
                  <c:v>20.28193607999998</c:v>
                </c:pt>
                <c:pt idx="14605">
                  <c:v>20.283322319999986</c:v>
                </c:pt>
                <c:pt idx="14606">
                  <c:v>20.28471119999999</c:v>
                </c:pt>
                <c:pt idx="14607">
                  <c:v>20.286100079999979</c:v>
                </c:pt>
                <c:pt idx="14608">
                  <c:v>20.28749183999998</c:v>
                </c:pt>
                <c:pt idx="14609">
                  <c:v>20.288880720000005</c:v>
                </c:pt>
                <c:pt idx="14610">
                  <c:v>20.290269600000002</c:v>
                </c:pt>
                <c:pt idx="14611">
                  <c:v>20.291664000000001</c:v>
                </c:pt>
                <c:pt idx="14612">
                  <c:v>20.29305287999998</c:v>
                </c:pt>
                <c:pt idx="14613">
                  <c:v>20.294441760000005</c:v>
                </c:pt>
                <c:pt idx="14614">
                  <c:v>20.295830640000002</c:v>
                </c:pt>
                <c:pt idx="14615">
                  <c:v>20.297219520000002</c:v>
                </c:pt>
                <c:pt idx="14616">
                  <c:v>20.298608400000003</c:v>
                </c:pt>
                <c:pt idx="14617">
                  <c:v>20.299997280000003</c:v>
                </c:pt>
                <c:pt idx="14618">
                  <c:v>20.301386160000018</c:v>
                </c:pt>
                <c:pt idx="14619">
                  <c:v>20.30277504</c:v>
                </c:pt>
                <c:pt idx="14620">
                  <c:v>20.304163920000015</c:v>
                </c:pt>
                <c:pt idx="14621">
                  <c:v>20.305552799999987</c:v>
                </c:pt>
                <c:pt idx="14622">
                  <c:v>20.306941680000001</c:v>
                </c:pt>
                <c:pt idx="14623">
                  <c:v>20.308330560000002</c:v>
                </c:pt>
                <c:pt idx="14624">
                  <c:v>20.309719440000002</c:v>
                </c:pt>
                <c:pt idx="14625">
                  <c:v>20.311108320000031</c:v>
                </c:pt>
                <c:pt idx="14626">
                  <c:v>20.312497200000003</c:v>
                </c:pt>
                <c:pt idx="14627">
                  <c:v>20.313886080000017</c:v>
                </c:pt>
                <c:pt idx="14628">
                  <c:v>20.315274960000018</c:v>
                </c:pt>
                <c:pt idx="14629">
                  <c:v>20.316664080000017</c:v>
                </c:pt>
                <c:pt idx="14630">
                  <c:v>20.318052960000017</c:v>
                </c:pt>
                <c:pt idx="14631">
                  <c:v>20.319441840000003</c:v>
                </c:pt>
                <c:pt idx="14632">
                  <c:v>20.320830720000018</c:v>
                </c:pt>
                <c:pt idx="14633">
                  <c:v>20.322219599999979</c:v>
                </c:pt>
                <c:pt idx="14634">
                  <c:v>20.323608480000001</c:v>
                </c:pt>
                <c:pt idx="14635">
                  <c:v>20.324997360000019</c:v>
                </c:pt>
                <c:pt idx="14636">
                  <c:v>20.326388880000003</c:v>
                </c:pt>
                <c:pt idx="14637">
                  <c:v>20.32778064</c:v>
                </c:pt>
                <c:pt idx="14638">
                  <c:v>20.329169520000001</c:v>
                </c:pt>
                <c:pt idx="14639">
                  <c:v>20.330558400000019</c:v>
                </c:pt>
                <c:pt idx="14640">
                  <c:v>20.331947280000001</c:v>
                </c:pt>
                <c:pt idx="14641">
                  <c:v>20.33332223999998</c:v>
                </c:pt>
                <c:pt idx="14642">
                  <c:v>20.334711120000023</c:v>
                </c:pt>
                <c:pt idx="14643">
                  <c:v>20.336100000000005</c:v>
                </c:pt>
                <c:pt idx="14644">
                  <c:v>20.337488880000016</c:v>
                </c:pt>
                <c:pt idx="14645">
                  <c:v>20.338877760000031</c:v>
                </c:pt>
                <c:pt idx="14646">
                  <c:v>20.340280560000004</c:v>
                </c:pt>
                <c:pt idx="14647">
                  <c:v>20.341669440000004</c:v>
                </c:pt>
                <c:pt idx="14648">
                  <c:v>20.343044640000002</c:v>
                </c:pt>
                <c:pt idx="14649">
                  <c:v>20.344433520000003</c:v>
                </c:pt>
                <c:pt idx="14650">
                  <c:v>20.345836080000002</c:v>
                </c:pt>
                <c:pt idx="14651">
                  <c:v>20.347224960000005</c:v>
                </c:pt>
                <c:pt idx="14652">
                  <c:v>20.34861407999998</c:v>
                </c:pt>
                <c:pt idx="14653">
                  <c:v>20.350002960000001</c:v>
                </c:pt>
                <c:pt idx="14654">
                  <c:v>20.351391840000005</c:v>
                </c:pt>
                <c:pt idx="14655">
                  <c:v>20.352780720000005</c:v>
                </c:pt>
                <c:pt idx="14656">
                  <c:v>20.354158320000032</c:v>
                </c:pt>
                <c:pt idx="14657">
                  <c:v>20.35554719999999</c:v>
                </c:pt>
                <c:pt idx="14658">
                  <c:v>20.356938960000015</c:v>
                </c:pt>
                <c:pt idx="14659">
                  <c:v>20.35832783999998</c:v>
                </c:pt>
                <c:pt idx="14660">
                  <c:v>20.359716720000005</c:v>
                </c:pt>
                <c:pt idx="14661">
                  <c:v>20.361105600000005</c:v>
                </c:pt>
                <c:pt idx="14662">
                  <c:v>20.362494480000002</c:v>
                </c:pt>
                <c:pt idx="14663">
                  <c:v>20.363883360000017</c:v>
                </c:pt>
                <c:pt idx="14664">
                  <c:v>20.365272239999978</c:v>
                </c:pt>
                <c:pt idx="14665">
                  <c:v>20.366661120000018</c:v>
                </c:pt>
                <c:pt idx="14666">
                  <c:v>20.368050000000004</c:v>
                </c:pt>
                <c:pt idx="14667">
                  <c:v>20.369438879999983</c:v>
                </c:pt>
                <c:pt idx="14668">
                  <c:v>20.370827760000026</c:v>
                </c:pt>
                <c:pt idx="14669">
                  <c:v>20.37221663999998</c:v>
                </c:pt>
                <c:pt idx="14670">
                  <c:v>20.373605520000005</c:v>
                </c:pt>
                <c:pt idx="14671">
                  <c:v>20.374994640000018</c:v>
                </c:pt>
                <c:pt idx="14672">
                  <c:v>20.376383520000005</c:v>
                </c:pt>
                <c:pt idx="14673">
                  <c:v>20.377772400000001</c:v>
                </c:pt>
                <c:pt idx="14674">
                  <c:v>20.379161280000005</c:v>
                </c:pt>
                <c:pt idx="14675">
                  <c:v>20.380550160000016</c:v>
                </c:pt>
                <c:pt idx="14676">
                  <c:v>20.381941680000004</c:v>
                </c:pt>
                <c:pt idx="14677">
                  <c:v>20.383327919999989</c:v>
                </c:pt>
                <c:pt idx="14678">
                  <c:v>20.38471943999998</c:v>
                </c:pt>
                <c:pt idx="14679">
                  <c:v>20.38610568</c:v>
                </c:pt>
                <c:pt idx="14680">
                  <c:v>20.387497200000002</c:v>
                </c:pt>
                <c:pt idx="14681">
                  <c:v>20.388883440000001</c:v>
                </c:pt>
                <c:pt idx="14682">
                  <c:v>20.390272320000001</c:v>
                </c:pt>
                <c:pt idx="14683">
                  <c:v>20.391661200000001</c:v>
                </c:pt>
                <c:pt idx="14684">
                  <c:v>20.393050080000005</c:v>
                </c:pt>
                <c:pt idx="14685">
                  <c:v>20.394438960000016</c:v>
                </c:pt>
                <c:pt idx="14686">
                  <c:v>20.395827840000003</c:v>
                </c:pt>
                <c:pt idx="14687">
                  <c:v>20.397219600000003</c:v>
                </c:pt>
                <c:pt idx="14688">
                  <c:v>20.398611120000005</c:v>
                </c:pt>
                <c:pt idx="14689">
                  <c:v>20.400000000000002</c:v>
                </c:pt>
                <c:pt idx="14690">
                  <c:v>20.401388880000003</c:v>
                </c:pt>
                <c:pt idx="14691">
                  <c:v>20.402777760000003</c:v>
                </c:pt>
                <c:pt idx="14692">
                  <c:v>20.40416664</c:v>
                </c:pt>
                <c:pt idx="14693">
                  <c:v>20.40555552</c:v>
                </c:pt>
                <c:pt idx="14694">
                  <c:v>20.406944640000003</c:v>
                </c:pt>
                <c:pt idx="14695">
                  <c:v>20.408333519999978</c:v>
                </c:pt>
                <c:pt idx="14696">
                  <c:v>20.409722399999978</c:v>
                </c:pt>
                <c:pt idx="14697">
                  <c:v>20.41111128</c:v>
                </c:pt>
                <c:pt idx="14698">
                  <c:v>20.41250016</c:v>
                </c:pt>
                <c:pt idx="14699">
                  <c:v>20.413889040000001</c:v>
                </c:pt>
                <c:pt idx="14700">
                  <c:v>20.415277920000001</c:v>
                </c:pt>
                <c:pt idx="14701">
                  <c:v>20.416666800000002</c:v>
                </c:pt>
                <c:pt idx="14702">
                  <c:v>20.418055680000005</c:v>
                </c:pt>
                <c:pt idx="14703">
                  <c:v>20.419444560000002</c:v>
                </c:pt>
                <c:pt idx="14704">
                  <c:v>20.420833440000003</c:v>
                </c:pt>
                <c:pt idx="14705">
                  <c:v>20.422222319999978</c:v>
                </c:pt>
                <c:pt idx="14706">
                  <c:v>20.423611199999989</c:v>
                </c:pt>
                <c:pt idx="14707">
                  <c:v>20.425000079999982</c:v>
                </c:pt>
                <c:pt idx="14708">
                  <c:v>20.426388960000004</c:v>
                </c:pt>
                <c:pt idx="14709">
                  <c:v>20.427777839999983</c:v>
                </c:pt>
                <c:pt idx="14710">
                  <c:v>20.429166720000001</c:v>
                </c:pt>
                <c:pt idx="14711">
                  <c:v>20.430555600000005</c:v>
                </c:pt>
                <c:pt idx="14712">
                  <c:v>20.431944480000016</c:v>
                </c:pt>
                <c:pt idx="14713">
                  <c:v>20.433333360000002</c:v>
                </c:pt>
                <c:pt idx="14714">
                  <c:v>20.434722239999971</c:v>
                </c:pt>
                <c:pt idx="14715">
                  <c:v>20.436111120000014</c:v>
                </c:pt>
                <c:pt idx="14716">
                  <c:v>20.4375</c:v>
                </c:pt>
                <c:pt idx="14717">
                  <c:v>20.438891760000018</c:v>
                </c:pt>
                <c:pt idx="14718">
                  <c:v>20.440269599999979</c:v>
                </c:pt>
                <c:pt idx="14719">
                  <c:v>20.441658480000001</c:v>
                </c:pt>
                <c:pt idx="14720">
                  <c:v>20.44304735999998</c:v>
                </c:pt>
                <c:pt idx="14721">
                  <c:v>20.444436239999973</c:v>
                </c:pt>
                <c:pt idx="14722">
                  <c:v>20.445825120000016</c:v>
                </c:pt>
                <c:pt idx="14723">
                  <c:v>20.447214000000002</c:v>
                </c:pt>
                <c:pt idx="14724">
                  <c:v>20.448602879999964</c:v>
                </c:pt>
                <c:pt idx="14725">
                  <c:v>20.449991760000017</c:v>
                </c:pt>
                <c:pt idx="14726">
                  <c:v>20.451380640000004</c:v>
                </c:pt>
                <c:pt idx="14727">
                  <c:v>20.452769519999979</c:v>
                </c:pt>
                <c:pt idx="14728">
                  <c:v>20.454158400000015</c:v>
                </c:pt>
                <c:pt idx="14729">
                  <c:v>20.455547279999969</c:v>
                </c:pt>
                <c:pt idx="14730">
                  <c:v>20.456936160000001</c:v>
                </c:pt>
                <c:pt idx="14731">
                  <c:v>20.458325040000002</c:v>
                </c:pt>
                <c:pt idx="14732">
                  <c:v>20.459713920000002</c:v>
                </c:pt>
                <c:pt idx="14733">
                  <c:v>20.461102799999985</c:v>
                </c:pt>
                <c:pt idx="14734">
                  <c:v>20.462491679999978</c:v>
                </c:pt>
                <c:pt idx="14735">
                  <c:v>20.46388056</c:v>
                </c:pt>
                <c:pt idx="14736">
                  <c:v>20.465266799999981</c:v>
                </c:pt>
                <c:pt idx="14737">
                  <c:v>20.466658320000001</c:v>
                </c:pt>
                <c:pt idx="14738">
                  <c:v>20.468044559999978</c:v>
                </c:pt>
                <c:pt idx="14739">
                  <c:v>20.469433439999985</c:v>
                </c:pt>
                <c:pt idx="14740">
                  <c:v>20.470822320000003</c:v>
                </c:pt>
                <c:pt idx="14741">
                  <c:v>20.472214079999979</c:v>
                </c:pt>
                <c:pt idx="14742">
                  <c:v>20.47360295999998</c:v>
                </c:pt>
                <c:pt idx="14743">
                  <c:v>20.474991840000001</c:v>
                </c:pt>
                <c:pt idx="14744">
                  <c:v>20.476380720000005</c:v>
                </c:pt>
                <c:pt idx="14745">
                  <c:v>20.477772239999979</c:v>
                </c:pt>
                <c:pt idx="14746">
                  <c:v>20.479164000000001</c:v>
                </c:pt>
                <c:pt idx="14747">
                  <c:v>20.480552879999969</c:v>
                </c:pt>
                <c:pt idx="14748">
                  <c:v>20.481941760000005</c:v>
                </c:pt>
                <c:pt idx="14749">
                  <c:v>20.483330639999973</c:v>
                </c:pt>
                <c:pt idx="14750">
                  <c:v>20.484719519999977</c:v>
                </c:pt>
                <c:pt idx="14751">
                  <c:v>20.486108400000003</c:v>
                </c:pt>
                <c:pt idx="14752">
                  <c:v>20.487497279999978</c:v>
                </c:pt>
                <c:pt idx="14753">
                  <c:v>20.488886160000003</c:v>
                </c:pt>
                <c:pt idx="14754">
                  <c:v>20.49027504</c:v>
                </c:pt>
                <c:pt idx="14755">
                  <c:v>20.491663920000001</c:v>
                </c:pt>
                <c:pt idx="14756">
                  <c:v>20.493055680000001</c:v>
                </c:pt>
                <c:pt idx="14757">
                  <c:v>20.494444560000002</c:v>
                </c:pt>
                <c:pt idx="14758">
                  <c:v>20.495833440000002</c:v>
                </c:pt>
                <c:pt idx="14759">
                  <c:v>20.497219440000002</c:v>
                </c:pt>
                <c:pt idx="14760">
                  <c:v>20.498611199999988</c:v>
                </c:pt>
                <c:pt idx="14761">
                  <c:v>20.500002960000003</c:v>
                </c:pt>
                <c:pt idx="14762">
                  <c:v>20.501391840000004</c:v>
                </c:pt>
                <c:pt idx="14763">
                  <c:v>20.502780720000004</c:v>
                </c:pt>
                <c:pt idx="14764">
                  <c:v>20.504169600000004</c:v>
                </c:pt>
                <c:pt idx="14765">
                  <c:v>20.505558480000001</c:v>
                </c:pt>
                <c:pt idx="14766">
                  <c:v>20.506947360000005</c:v>
                </c:pt>
                <c:pt idx="14767">
                  <c:v>20.508336239999974</c:v>
                </c:pt>
                <c:pt idx="14768">
                  <c:v>20.509725120000017</c:v>
                </c:pt>
                <c:pt idx="14769">
                  <c:v>20.511113999999999</c:v>
                </c:pt>
                <c:pt idx="14770">
                  <c:v>20.512502879999978</c:v>
                </c:pt>
                <c:pt idx="14771">
                  <c:v>20.513891760000028</c:v>
                </c:pt>
                <c:pt idx="14772">
                  <c:v>20.51528064</c:v>
                </c:pt>
                <c:pt idx="14773">
                  <c:v>20.516669520000001</c:v>
                </c:pt>
                <c:pt idx="14774">
                  <c:v>20.518058400000019</c:v>
                </c:pt>
                <c:pt idx="14775">
                  <c:v>20.519433360000001</c:v>
                </c:pt>
                <c:pt idx="14776">
                  <c:v>20.520836160000005</c:v>
                </c:pt>
                <c:pt idx="14777">
                  <c:v>20.522225040000002</c:v>
                </c:pt>
                <c:pt idx="14778">
                  <c:v>20.523600000000002</c:v>
                </c:pt>
                <c:pt idx="14779">
                  <c:v>20.524988880000016</c:v>
                </c:pt>
                <c:pt idx="14780">
                  <c:v>20.526391680000003</c:v>
                </c:pt>
                <c:pt idx="14781">
                  <c:v>20.527780560000004</c:v>
                </c:pt>
                <c:pt idx="14782">
                  <c:v>20.529155520000018</c:v>
                </c:pt>
                <c:pt idx="14783">
                  <c:v>20.530544640000002</c:v>
                </c:pt>
                <c:pt idx="14784">
                  <c:v>20.531944559999999</c:v>
                </c:pt>
                <c:pt idx="14785">
                  <c:v>20.53333344</c:v>
                </c:pt>
                <c:pt idx="14786">
                  <c:v>20.53472232</c:v>
                </c:pt>
                <c:pt idx="14787">
                  <c:v>20.536111200000001</c:v>
                </c:pt>
                <c:pt idx="14788">
                  <c:v>20.537500080000001</c:v>
                </c:pt>
                <c:pt idx="14789">
                  <c:v>20.538888960000019</c:v>
                </c:pt>
                <c:pt idx="14790">
                  <c:v>20.540277840000002</c:v>
                </c:pt>
                <c:pt idx="14791">
                  <c:v>20.541666720000016</c:v>
                </c:pt>
                <c:pt idx="14792">
                  <c:v>20.543055600000017</c:v>
                </c:pt>
                <c:pt idx="14793">
                  <c:v>20.544444480000003</c:v>
                </c:pt>
                <c:pt idx="14794">
                  <c:v>20.545836239999986</c:v>
                </c:pt>
                <c:pt idx="14795">
                  <c:v>20.547225120000014</c:v>
                </c:pt>
                <c:pt idx="14796">
                  <c:v>20.548613999999979</c:v>
                </c:pt>
                <c:pt idx="14797">
                  <c:v>20.55000287999998</c:v>
                </c:pt>
                <c:pt idx="14798">
                  <c:v>20.551391760000019</c:v>
                </c:pt>
                <c:pt idx="14799">
                  <c:v>20.552780640000002</c:v>
                </c:pt>
                <c:pt idx="14800">
                  <c:v>20.55415848000003</c:v>
                </c:pt>
                <c:pt idx="14801">
                  <c:v>20.555550000000004</c:v>
                </c:pt>
                <c:pt idx="14802">
                  <c:v>20.556938880000004</c:v>
                </c:pt>
                <c:pt idx="14803">
                  <c:v>20.558327760000005</c:v>
                </c:pt>
                <c:pt idx="14804">
                  <c:v>20.55971663999998</c:v>
                </c:pt>
                <c:pt idx="14805">
                  <c:v>20.561105520000005</c:v>
                </c:pt>
                <c:pt idx="14806">
                  <c:v>20.562494639999983</c:v>
                </c:pt>
                <c:pt idx="14807">
                  <c:v>20.563883520000005</c:v>
                </c:pt>
                <c:pt idx="14808">
                  <c:v>20.56527239999998</c:v>
                </c:pt>
                <c:pt idx="14809">
                  <c:v>20.566661280000002</c:v>
                </c:pt>
                <c:pt idx="14810">
                  <c:v>20.568050160000016</c:v>
                </c:pt>
                <c:pt idx="14811">
                  <c:v>20.569439039999978</c:v>
                </c:pt>
                <c:pt idx="14812">
                  <c:v>20.570827919999999</c:v>
                </c:pt>
                <c:pt idx="14813">
                  <c:v>20.572216799999989</c:v>
                </c:pt>
                <c:pt idx="14814">
                  <c:v>20.57360568</c:v>
                </c:pt>
                <c:pt idx="14815">
                  <c:v>20.574994560000015</c:v>
                </c:pt>
                <c:pt idx="14816">
                  <c:v>20.576383440000001</c:v>
                </c:pt>
                <c:pt idx="14817">
                  <c:v>20.577772320000001</c:v>
                </c:pt>
                <c:pt idx="14818">
                  <c:v>20.579161200000001</c:v>
                </c:pt>
                <c:pt idx="14819">
                  <c:v>20.580550080000002</c:v>
                </c:pt>
                <c:pt idx="14820">
                  <c:v>20.581938960000016</c:v>
                </c:pt>
                <c:pt idx="14821">
                  <c:v>20.583327839999978</c:v>
                </c:pt>
                <c:pt idx="14822">
                  <c:v>20.584716720000003</c:v>
                </c:pt>
                <c:pt idx="14823">
                  <c:v>20.586105600000003</c:v>
                </c:pt>
                <c:pt idx="14824">
                  <c:v>20.587494480000004</c:v>
                </c:pt>
                <c:pt idx="14825">
                  <c:v>20.588883360000004</c:v>
                </c:pt>
                <c:pt idx="14826">
                  <c:v>20.590275120000019</c:v>
                </c:pt>
                <c:pt idx="14827">
                  <c:v>20.59166664</c:v>
                </c:pt>
                <c:pt idx="14828">
                  <c:v>20.593055520000014</c:v>
                </c:pt>
                <c:pt idx="14829">
                  <c:v>20.594444640000003</c:v>
                </c:pt>
                <c:pt idx="14830">
                  <c:v>20.595833520000003</c:v>
                </c:pt>
                <c:pt idx="14831">
                  <c:v>20.5972224</c:v>
                </c:pt>
                <c:pt idx="14832">
                  <c:v>20.598611279999982</c:v>
                </c:pt>
                <c:pt idx="14833">
                  <c:v>20.600000160000015</c:v>
                </c:pt>
                <c:pt idx="14834">
                  <c:v>20.601389040000001</c:v>
                </c:pt>
                <c:pt idx="14835">
                  <c:v>20.602777920000001</c:v>
                </c:pt>
                <c:pt idx="14836">
                  <c:v>20.604166800000005</c:v>
                </c:pt>
                <c:pt idx="14837">
                  <c:v>20.605552800000002</c:v>
                </c:pt>
                <c:pt idx="14838">
                  <c:v>20.606941680000016</c:v>
                </c:pt>
                <c:pt idx="14839">
                  <c:v>20.608330560000002</c:v>
                </c:pt>
                <c:pt idx="14840">
                  <c:v>20.609719440000003</c:v>
                </c:pt>
                <c:pt idx="14841">
                  <c:v>20.611111200000018</c:v>
                </c:pt>
                <c:pt idx="14842">
                  <c:v>20.612500080000004</c:v>
                </c:pt>
                <c:pt idx="14843">
                  <c:v>20.613888960000033</c:v>
                </c:pt>
                <c:pt idx="14844">
                  <c:v>20.615277840000005</c:v>
                </c:pt>
                <c:pt idx="14845">
                  <c:v>20.616666720000019</c:v>
                </c:pt>
                <c:pt idx="14846">
                  <c:v>20.61805560000003</c:v>
                </c:pt>
                <c:pt idx="14847">
                  <c:v>20.619444480000016</c:v>
                </c:pt>
                <c:pt idx="14848">
                  <c:v>20.620833360000017</c:v>
                </c:pt>
                <c:pt idx="14849">
                  <c:v>20.622222239999971</c:v>
                </c:pt>
                <c:pt idx="14850">
                  <c:v>20.623611120000014</c:v>
                </c:pt>
                <c:pt idx="14851">
                  <c:v>20.625</c:v>
                </c:pt>
                <c:pt idx="14852">
                  <c:v>20.62638888</c:v>
                </c:pt>
                <c:pt idx="14853">
                  <c:v>20.627777760000015</c:v>
                </c:pt>
                <c:pt idx="14854">
                  <c:v>20.629158480000019</c:v>
                </c:pt>
                <c:pt idx="14855">
                  <c:v>20.630547360000001</c:v>
                </c:pt>
                <c:pt idx="14856">
                  <c:v>20.631936240000005</c:v>
                </c:pt>
                <c:pt idx="14857">
                  <c:v>20.63332512000003</c:v>
                </c:pt>
                <c:pt idx="14858">
                  <c:v>20.634714000000017</c:v>
                </c:pt>
                <c:pt idx="14859">
                  <c:v>20.636102880000003</c:v>
                </c:pt>
                <c:pt idx="14860">
                  <c:v>20.637491760000032</c:v>
                </c:pt>
                <c:pt idx="14861">
                  <c:v>20.638880640000018</c:v>
                </c:pt>
                <c:pt idx="14862">
                  <c:v>20.64026952</c:v>
                </c:pt>
                <c:pt idx="14863">
                  <c:v>20.641658400000015</c:v>
                </c:pt>
                <c:pt idx="14864">
                  <c:v>20.64304727999998</c:v>
                </c:pt>
                <c:pt idx="14865">
                  <c:v>20.644436160000001</c:v>
                </c:pt>
                <c:pt idx="14866">
                  <c:v>20.645825040000005</c:v>
                </c:pt>
                <c:pt idx="14867">
                  <c:v>20.647213920000016</c:v>
                </c:pt>
                <c:pt idx="14868">
                  <c:v>20.648602799999985</c:v>
                </c:pt>
                <c:pt idx="14869">
                  <c:v>20.649991680000017</c:v>
                </c:pt>
                <c:pt idx="14870">
                  <c:v>20.651380560000014</c:v>
                </c:pt>
                <c:pt idx="14871">
                  <c:v>20.65276944</c:v>
                </c:pt>
                <c:pt idx="14872">
                  <c:v>20.654158320000032</c:v>
                </c:pt>
                <c:pt idx="14873">
                  <c:v>20.655547199999987</c:v>
                </c:pt>
                <c:pt idx="14874">
                  <c:v>20.656936080000001</c:v>
                </c:pt>
                <c:pt idx="14875">
                  <c:v>20.658324960000005</c:v>
                </c:pt>
                <c:pt idx="14876">
                  <c:v>20.659714080000001</c:v>
                </c:pt>
                <c:pt idx="14877">
                  <c:v>20.661102960000001</c:v>
                </c:pt>
                <c:pt idx="14878">
                  <c:v>20.66249183999998</c:v>
                </c:pt>
                <c:pt idx="14879">
                  <c:v>20.663883360000014</c:v>
                </c:pt>
                <c:pt idx="14880">
                  <c:v>20.665275120000018</c:v>
                </c:pt>
                <c:pt idx="14881">
                  <c:v>20.666664000000001</c:v>
                </c:pt>
                <c:pt idx="14882">
                  <c:v>20.66805287999998</c:v>
                </c:pt>
                <c:pt idx="14883">
                  <c:v>20.669441760000005</c:v>
                </c:pt>
                <c:pt idx="14884">
                  <c:v>20.670830640000005</c:v>
                </c:pt>
                <c:pt idx="14885">
                  <c:v>20.672219520000002</c:v>
                </c:pt>
                <c:pt idx="14886">
                  <c:v>20.673608400000017</c:v>
                </c:pt>
                <c:pt idx="14887">
                  <c:v>20.674997280000017</c:v>
                </c:pt>
                <c:pt idx="14888">
                  <c:v>20.676386160000018</c:v>
                </c:pt>
                <c:pt idx="14889">
                  <c:v>20.677775040000014</c:v>
                </c:pt>
                <c:pt idx="14890">
                  <c:v>20.679166800000001</c:v>
                </c:pt>
                <c:pt idx="14891">
                  <c:v>20.680552799999987</c:v>
                </c:pt>
                <c:pt idx="14892">
                  <c:v>20.681941680000001</c:v>
                </c:pt>
                <c:pt idx="14893">
                  <c:v>20.683333440000002</c:v>
                </c:pt>
                <c:pt idx="14894">
                  <c:v>20.684722320000002</c:v>
                </c:pt>
                <c:pt idx="14895">
                  <c:v>20.686108320000017</c:v>
                </c:pt>
                <c:pt idx="14896">
                  <c:v>20.687502960000003</c:v>
                </c:pt>
                <c:pt idx="14897">
                  <c:v>20.688891840000004</c:v>
                </c:pt>
                <c:pt idx="14898">
                  <c:v>20.690280720000018</c:v>
                </c:pt>
                <c:pt idx="14899">
                  <c:v>20.691669600000004</c:v>
                </c:pt>
                <c:pt idx="14900">
                  <c:v>20.693058480000019</c:v>
                </c:pt>
                <c:pt idx="14901">
                  <c:v>20.694447360000005</c:v>
                </c:pt>
                <c:pt idx="14902">
                  <c:v>20.695836240000002</c:v>
                </c:pt>
                <c:pt idx="14903">
                  <c:v>20.697225120000031</c:v>
                </c:pt>
                <c:pt idx="14904">
                  <c:v>20.698613999999989</c:v>
                </c:pt>
                <c:pt idx="14905">
                  <c:v>20.700002879999978</c:v>
                </c:pt>
                <c:pt idx="14906">
                  <c:v>20.701391760000014</c:v>
                </c:pt>
                <c:pt idx="14907">
                  <c:v>20.702780639999979</c:v>
                </c:pt>
                <c:pt idx="14908">
                  <c:v>20.704169520000001</c:v>
                </c:pt>
                <c:pt idx="14909">
                  <c:v>20.705558400000001</c:v>
                </c:pt>
                <c:pt idx="14910">
                  <c:v>20.70694727999998</c:v>
                </c:pt>
                <c:pt idx="14911">
                  <c:v>20.708336160000002</c:v>
                </c:pt>
                <c:pt idx="14912">
                  <c:v>20.709725040000002</c:v>
                </c:pt>
                <c:pt idx="14913">
                  <c:v>20.711100000000005</c:v>
                </c:pt>
                <c:pt idx="14914">
                  <c:v>20.712502799999989</c:v>
                </c:pt>
                <c:pt idx="14915">
                  <c:v>20.713891680000017</c:v>
                </c:pt>
                <c:pt idx="14916">
                  <c:v>20.715266640000003</c:v>
                </c:pt>
                <c:pt idx="14917">
                  <c:v>20.716669440000004</c:v>
                </c:pt>
                <c:pt idx="14918">
                  <c:v>20.718058320000015</c:v>
                </c:pt>
                <c:pt idx="14919">
                  <c:v>20.719444559999989</c:v>
                </c:pt>
                <c:pt idx="14920">
                  <c:v>20.72083344</c:v>
                </c:pt>
                <c:pt idx="14921">
                  <c:v>20.722222319999979</c:v>
                </c:pt>
                <c:pt idx="14922">
                  <c:v>20.723611199999986</c:v>
                </c:pt>
                <c:pt idx="14923">
                  <c:v>20.72500007999998</c:v>
                </c:pt>
                <c:pt idx="14924">
                  <c:v>20.726388960000001</c:v>
                </c:pt>
                <c:pt idx="14925">
                  <c:v>20.727777840000002</c:v>
                </c:pt>
                <c:pt idx="14926">
                  <c:v>20.729166720000016</c:v>
                </c:pt>
                <c:pt idx="14927">
                  <c:v>20.730555600000017</c:v>
                </c:pt>
                <c:pt idx="14928">
                  <c:v>20.731944480000017</c:v>
                </c:pt>
                <c:pt idx="14929">
                  <c:v>20.733336239999986</c:v>
                </c:pt>
                <c:pt idx="14930">
                  <c:v>20.734725120000014</c:v>
                </c:pt>
                <c:pt idx="14931">
                  <c:v>20.736114000000001</c:v>
                </c:pt>
                <c:pt idx="14932">
                  <c:v>20.73750287999998</c:v>
                </c:pt>
                <c:pt idx="14933">
                  <c:v>20.738883360000017</c:v>
                </c:pt>
                <c:pt idx="14934">
                  <c:v>20.740272239999978</c:v>
                </c:pt>
                <c:pt idx="14935">
                  <c:v>20.741661120000018</c:v>
                </c:pt>
                <c:pt idx="14936">
                  <c:v>20.743050000000004</c:v>
                </c:pt>
                <c:pt idx="14937">
                  <c:v>20.744441760000001</c:v>
                </c:pt>
                <c:pt idx="14938">
                  <c:v>20.74583063999998</c:v>
                </c:pt>
                <c:pt idx="14939">
                  <c:v>20.747219520000002</c:v>
                </c:pt>
                <c:pt idx="14940">
                  <c:v>20.748608400000002</c:v>
                </c:pt>
                <c:pt idx="14941">
                  <c:v>20.749997280000002</c:v>
                </c:pt>
                <c:pt idx="14942">
                  <c:v>20.751386160000017</c:v>
                </c:pt>
                <c:pt idx="14943">
                  <c:v>20.752775040000003</c:v>
                </c:pt>
                <c:pt idx="14944">
                  <c:v>20.754161280000005</c:v>
                </c:pt>
                <c:pt idx="14945">
                  <c:v>20.75555279999999</c:v>
                </c:pt>
                <c:pt idx="14946">
                  <c:v>20.756944560000001</c:v>
                </c:pt>
                <c:pt idx="14947">
                  <c:v>20.75833343999998</c:v>
                </c:pt>
                <c:pt idx="14948">
                  <c:v>20.759722320000002</c:v>
                </c:pt>
                <c:pt idx="14949">
                  <c:v>20.761111200000002</c:v>
                </c:pt>
                <c:pt idx="14950">
                  <c:v>20.762500079999977</c:v>
                </c:pt>
                <c:pt idx="14951">
                  <c:v>20.763888960000017</c:v>
                </c:pt>
                <c:pt idx="14952">
                  <c:v>20.765277839999985</c:v>
                </c:pt>
                <c:pt idx="14953">
                  <c:v>20.766666720000003</c:v>
                </c:pt>
                <c:pt idx="14954">
                  <c:v>20.768055600000004</c:v>
                </c:pt>
                <c:pt idx="14955">
                  <c:v>20.769444479999979</c:v>
                </c:pt>
                <c:pt idx="14956">
                  <c:v>20.770833360000001</c:v>
                </c:pt>
                <c:pt idx="14957">
                  <c:v>20.772222239999969</c:v>
                </c:pt>
                <c:pt idx="14958">
                  <c:v>20.773611120000005</c:v>
                </c:pt>
                <c:pt idx="14959">
                  <c:v>20.775000000000002</c:v>
                </c:pt>
                <c:pt idx="14960">
                  <c:v>20.776388880000003</c:v>
                </c:pt>
                <c:pt idx="14961">
                  <c:v>20.777777760000017</c:v>
                </c:pt>
                <c:pt idx="14962">
                  <c:v>20.77916664</c:v>
                </c:pt>
                <c:pt idx="14963">
                  <c:v>20.78055552</c:v>
                </c:pt>
                <c:pt idx="14964">
                  <c:v>20.781944640000003</c:v>
                </c:pt>
                <c:pt idx="14965">
                  <c:v>20.783333519999978</c:v>
                </c:pt>
                <c:pt idx="14966">
                  <c:v>20.784722399999978</c:v>
                </c:pt>
                <c:pt idx="14967">
                  <c:v>20.786111279999982</c:v>
                </c:pt>
                <c:pt idx="14968">
                  <c:v>20.78750016</c:v>
                </c:pt>
                <c:pt idx="14969">
                  <c:v>20.78888903999998</c:v>
                </c:pt>
                <c:pt idx="14970">
                  <c:v>20.790277920000001</c:v>
                </c:pt>
                <c:pt idx="14971">
                  <c:v>20.791655519999999</c:v>
                </c:pt>
                <c:pt idx="14972">
                  <c:v>20.793058320000014</c:v>
                </c:pt>
                <c:pt idx="14973">
                  <c:v>20.794447199999986</c:v>
                </c:pt>
                <c:pt idx="14974">
                  <c:v>20.79583607999998</c:v>
                </c:pt>
                <c:pt idx="14975">
                  <c:v>20.797224960000001</c:v>
                </c:pt>
                <c:pt idx="14976">
                  <c:v>20.798614079999982</c:v>
                </c:pt>
                <c:pt idx="14977">
                  <c:v>20.80000296</c:v>
                </c:pt>
                <c:pt idx="14978">
                  <c:v>20.801388960000018</c:v>
                </c:pt>
                <c:pt idx="14979">
                  <c:v>20.802780720000001</c:v>
                </c:pt>
                <c:pt idx="14980">
                  <c:v>20.804155680000019</c:v>
                </c:pt>
                <c:pt idx="14981">
                  <c:v>20.805547199999989</c:v>
                </c:pt>
                <c:pt idx="14982">
                  <c:v>20.806936080000003</c:v>
                </c:pt>
                <c:pt idx="14983">
                  <c:v>20.80832496</c:v>
                </c:pt>
                <c:pt idx="14984">
                  <c:v>20.809714080000003</c:v>
                </c:pt>
                <c:pt idx="14985">
                  <c:v>20.811102960000017</c:v>
                </c:pt>
                <c:pt idx="14986">
                  <c:v>20.812491840000003</c:v>
                </c:pt>
                <c:pt idx="14987">
                  <c:v>20.813880720000032</c:v>
                </c:pt>
                <c:pt idx="14988">
                  <c:v>20.815269600000001</c:v>
                </c:pt>
                <c:pt idx="14989">
                  <c:v>20.816658480000019</c:v>
                </c:pt>
                <c:pt idx="14990">
                  <c:v>20.818047360000001</c:v>
                </c:pt>
                <c:pt idx="14991">
                  <c:v>20.819436240000002</c:v>
                </c:pt>
                <c:pt idx="14992">
                  <c:v>20.820827760000014</c:v>
                </c:pt>
                <c:pt idx="14993">
                  <c:v>20.822216639999979</c:v>
                </c:pt>
                <c:pt idx="14994">
                  <c:v>20.823605520000001</c:v>
                </c:pt>
                <c:pt idx="14995">
                  <c:v>20.824994640000014</c:v>
                </c:pt>
                <c:pt idx="14996">
                  <c:v>20.826380640000004</c:v>
                </c:pt>
                <c:pt idx="14997">
                  <c:v>20.82776952</c:v>
                </c:pt>
                <c:pt idx="14998">
                  <c:v>20.829158400000015</c:v>
                </c:pt>
                <c:pt idx="14999">
                  <c:v>20.83054727999998</c:v>
                </c:pt>
                <c:pt idx="15000">
                  <c:v>20.831939040000005</c:v>
                </c:pt>
                <c:pt idx="15001">
                  <c:v>20.833325040000005</c:v>
                </c:pt>
                <c:pt idx="15002">
                  <c:v>20.834713920000016</c:v>
                </c:pt>
                <c:pt idx="15003">
                  <c:v>20.836102800000003</c:v>
                </c:pt>
                <c:pt idx="15004">
                  <c:v>20.837491680000017</c:v>
                </c:pt>
                <c:pt idx="15005">
                  <c:v>20.838886080000005</c:v>
                </c:pt>
                <c:pt idx="15006">
                  <c:v>20.840274960000016</c:v>
                </c:pt>
                <c:pt idx="15007">
                  <c:v>20.841664080000001</c:v>
                </c:pt>
                <c:pt idx="15008">
                  <c:v>20.843052960000001</c:v>
                </c:pt>
                <c:pt idx="15009">
                  <c:v>20.844441840000002</c:v>
                </c:pt>
                <c:pt idx="15010">
                  <c:v>20.845830720000016</c:v>
                </c:pt>
                <c:pt idx="15011">
                  <c:v>20.847219600000003</c:v>
                </c:pt>
                <c:pt idx="15012">
                  <c:v>20.848608480000003</c:v>
                </c:pt>
                <c:pt idx="15013">
                  <c:v>20.849997360000017</c:v>
                </c:pt>
                <c:pt idx="15014">
                  <c:v>20.851386240000004</c:v>
                </c:pt>
                <c:pt idx="15015">
                  <c:v>20.852775120000018</c:v>
                </c:pt>
                <c:pt idx="15016">
                  <c:v>20.854164000000015</c:v>
                </c:pt>
                <c:pt idx="15017">
                  <c:v>20.85555287999998</c:v>
                </c:pt>
                <c:pt idx="15018">
                  <c:v>20.85694176000003</c:v>
                </c:pt>
                <c:pt idx="15019">
                  <c:v>20.858330640000002</c:v>
                </c:pt>
                <c:pt idx="15020">
                  <c:v>20.859719520000002</c:v>
                </c:pt>
                <c:pt idx="15021">
                  <c:v>20.861108400000017</c:v>
                </c:pt>
                <c:pt idx="15022">
                  <c:v>20.862497279999978</c:v>
                </c:pt>
                <c:pt idx="15023">
                  <c:v>20.863886160000018</c:v>
                </c:pt>
                <c:pt idx="15024">
                  <c:v>20.86527504</c:v>
                </c:pt>
                <c:pt idx="15025">
                  <c:v>20.866663920000001</c:v>
                </c:pt>
                <c:pt idx="15026">
                  <c:v>20.868050160000017</c:v>
                </c:pt>
                <c:pt idx="15027">
                  <c:v>20.869439039999985</c:v>
                </c:pt>
                <c:pt idx="15028">
                  <c:v>20.870830560000005</c:v>
                </c:pt>
                <c:pt idx="15029">
                  <c:v>20.87221679999999</c:v>
                </c:pt>
                <c:pt idx="15030">
                  <c:v>20.873608320000017</c:v>
                </c:pt>
                <c:pt idx="15031">
                  <c:v>20.874994560000019</c:v>
                </c:pt>
                <c:pt idx="15032">
                  <c:v>20.876383440000001</c:v>
                </c:pt>
                <c:pt idx="15033">
                  <c:v>20.877772320000005</c:v>
                </c:pt>
                <c:pt idx="15034">
                  <c:v>20.879161200000016</c:v>
                </c:pt>
                <c:pt idx="15035">
                  <c:v>20.880552960000003</c:v>
                </c:pt>
                <c:pt idx="15036">
                  <c:v>20.881941840000003</c:v>
                </c:pt>
                <c:pt idx="15037">
                  <c:v>20.883330720000004</c:v>
                </c:pt>
                <c:pt idx="15038">
                  <c:v>20.884719599999979</c:v>
                </c:pt>
                <c:pt idx="15039">
                  <c:v>20.886108480000001</c:v>
                </c:pt>
                <c:pt idx="15040">
                  <c:v>20.887497360000001</c:v>
                </c:pt>
                <c:pt idx="15041">
                  <c:v>20.888891760000014</c:v>
                </c:pt>
                <c:pt idx="15042">
                  <c:v>20.89028064</c:v>
                </c:pt>
                <c:pt idx="15043">
                  <c:v>20.891669520000001</c:v>
                </c:pt>
                <c:pt idx="15044">
                  <c:v>20.893058400000019</c:v>
                </c:pt>
                <c:pt idx="15045">
                  <c:v>20.89444727999998</c:v>
                </c:pt>
                <c:pt idx="15046">
                  <c:v>20.895836160000005</c:v>
                </c:pt>
                <c:pt idx="15047">
                  <c:v>20.897211120000023</c:v>
                </c:pt>
                <c:pt idx="15048">
                  <c:v>20.898613920000003</c:v>
                </c:pt>
                <c:pt idx="15049">
                  <c:v>20.900002799999989</c:v>
                </c:pt>
                <c:pt idx="15050">
                  <c:v>20.901391680000003</c:v>
                </c:pt>
                <c:pt idx="15051">
                  <c:v>20.902777920000002</c:v>
                </c:pt>
                <c:pt idx="15052">
                  <c:v>20.904166800000002</c:v>
                </c:pt>
                <c:pt idx="15053">
                  <c:v>20.905558320000001</c:v>
                </c:pt>
                <c:pt idx="15054">
                  <c:v>20.906947199999987</c:v>
                </c:pt>
                <c:pt idx="15055">
                  <c:v>20.908336079999973</c:v>
                </c:pt>
                <c:pt idx="15056">
                  <c:v>20.909724960000002</c:v>
                </c:pt>
                <c:pt idx="15057">
                  <c:v>20.911111200000001</c:v>
                </c:pt>
                <c:pt idx="15058">
                  <c:v>20.91250295999998</c:v>
                </c:pt>
                <c:pt idx="15059">
                  <c:v>20.913888960000019</c:v>
                </c:pt>
                <c:pt idx="15060">
                  <c:v>20.915280720000005</c:v>
                </c:pt>
                <c:pt idx="15061">
                  <c:v>20.916669600000002</c:v>
                </c:pt>
                <c:pt idx="15062">
                  <c:v>20.918058480000017</c:v>
                </c:pt>
                <c:pt idx="15063">
                  <c:v>20.919447360000003</c:v>
                </c:pt>
                <c:pt idx="15064">
                  <c:v>20.920836239999986</c:v>
                </c:pt>
                <c:pt idx="15065">
                  <c:v>20.92222512</c:v>
                </c:pt>
                <c:pt idx="15066">
                  <c:v>20.923602959999982</c:v>
                </c:pt>
                <c:pt idx="15067">
                  <c:v>20.924991840000001</c:v>
                </c:pt>
                <c:pt idx="15068">
                  <c:v>20.926383360000003</c:v>
                </c:pt>
                <c:pt idx="15069">
                  <c:v>20.927772239999978</c:v>
                </c:pt>
                <c:pt idx="15070">
                  <c:v>20.929161120000018</c:v>
                </c:pt>
                <c:pt idx="15071">
                  <c:v>20.930550000000004</c:v>
                </c:pt>
                <c:pt idx="15072">
                  <c:v>20.931938880000004</c:v>
                </c:pt>
                <c:pt idx="15073">
                  <c:v>20.933327760000005</c:v>
                </c:pt>
                <c:pt idx="15074">
                  <c:v>20.93471663999998</c:v>
                </c:pt>
                <c:pt idx="15075">
                  <c:v>20.936105520000005</c:v>
                </c:pt>
                <c:pt idx="15076">
                  <c:v>20.937494640000004</c:v>
                </c:pt>
                <c:pt idx="15077">
                  <c:v>20.938883520000005</c:v>
                </c:pt>
                <c:pt idx="15078">
                  <c:v>20.94027239999998</c:v>
                </c:pt>
                <c:pt idx="15079">
                  <c:v>20.941658400000001</c:v>
                </c:pt>
                <c:pt idx="15080">
                  <c:v>20.943050160000016</c:v>
                </c:pt>
                <c:pt idx="15081">
                  <c:v>20.944439039999978</c:v>
                </c:pt>
                <c:pt idx="15082">
                  <c:v>20.945825040000003</c:v>
                </c:pt>
                <c:pt idx="15083">
                  <c:v>20.947213920000003</c:v>
                </c:pt>
                <c:pt idx="15084">
                  <c:v>20.948602799999982</c:v>
                </c:pt>
                <c:pt idx="15085">
                  <c:v>20.949991680000004</c:v>
                </c:pt>
                <c:pt idx="15086">
                  <c:v>20.951380560000004</c:v>
                </c:pt>
                <c:pt idx="15087">
                  <c:v>20.95277231999998</c:v>
                </c:pt>
                <c:pt idx="15088">
                  <c:v>20.954161200000001</c:v>
                </c:pt>
                <c:pt idx="15089">
                  <c:v>20.955550080000002</c:v>
                </c:pt>
                <c:pt idx="15090">
                  <c:v>20.956938960000016</c:v>
                </c:pt>
                <c:pt idx="15091">
                  <c:v>20.958327839999978</c:v>
                </c:pt>
                <c:pt idx="15092">
                  <c:v>20.959716720000003</c:v>
                </c:pt>
                <c:pt idx="15093">
                  <c:v>20.961105600000003</c:v>
                </c:pt>
                <c:pt idx="15094">
                  <c:v>20.962497359999979</c:v>
                </c:pt>
                <c:pt idx="15095">
                  <c:v>20.963888880000003</c:v>
                </c:pt>
                <c:pt idx="15096">
                  <c:v>20.965277760000003</c:v>
                </c:pt>
                <c:pt idx="15097">
                  <c:v>20.966666639999978</c:v>
                </c:pt>
                <c:pt idx="15098">
                  <c:v>20.96805552</c:v>
                </c:pt>
                <c:pt idx="15099">
                  <c:v>20.969444639999978</c:v>
                </c:pt>
                <c:pt idx="15100">
                  <c:v>20.970833520000003</c:v>
                </c:pt>
                <c:pt idx="15101">
                  <c:v>20.972222399999978</c:v>
                </c:pt>
                <c:pt idx="15102">
                  <c:v>20.973611279999982</c:v>
                </c:pt>
                <c:pt idx="15103">
                  <c:v>20.97500016</c:v>
                </c:pt>
                <c:pt idx="15104">
                  <c:v>20.976386160000001</c:v>
                </c:pt>
                <c:pt idx="15105">
                  <c:v>20.977777920000001</c:v>
                </c:pt>
                <c:pt idx="15106">
                  <c:v>20.979163920000001</c:v>
                </c:pt>
                <c:pt idx="15107">
                  <c:v>20.980555680000002</c:v>
                </c:pt>
                <c:pt idx="15108">
                  <c:v>20.981944560000002</c:v>
                </c:pt>
                <c:pt idx="15109">
                  <c:v>20.983333439999978</c:v>
                </c:pt>
                <c:pt idx="15110">
                  <c:v>20.984722319999978</c:v>
                </c:pt>
                <c:pt idx="15111">
                  <c:v>20.98610832</c:v>
                </c:pt>
                <c:pt idx="15112">
                  <c:v>20.987500079999982</c:v>
                </c:pt>
                <c:pt idx="15113">
                  <c:v>20.988888960000004</c:v>
                </c:pt>
                <c:pt idx="15114">
                  <c:v>20.990274960000001</c:v>
                </c:pt>
                <c:pt idx="15115">
                  <c:v>20.991666720000001</c:v>
                </c:pt>
                <c:pt idx="15116">
                  <c:v>20.993055600000005</c:v>
                </c:pt>
                <c:pt idx="15117">
                  <c:v>20.994444480000002</c:v>
                </c:pt>
                <c:pt idx="15118">
                  <c:v>20.995833360000002</c:v>
                </c:pt>
                <c:pt idx="15119">
                  <c:v>20.997222239999971</c:v>
                </c:pt>
                <c:pt idx="15120">
                  <c:v>20.99861112</c:v>
                </c:pt>
                <c:pt idx="15121">
                  <c:v>20.999991840000003</c:v>
                </c:pt>
                <c:pt idx="15122">
                  <c:v>21.001380720000014</c:v>
                </c:pt>
                <c:pt idx="15123">
                  <c:v>21.002769599999979</c:v>
                </c:pt>
                <c:pt idx="15124">
                  <c:v>21.004158480000019</c:v>
                </c:pt>
                <c:pt idx="15125">
                  <c:v>21.00554735999998</c:v>
                </c:pt>
                <c:pt idx="15126">
                  <c:v>21.006936240000002</c:v>
                </c:pt>
                <c:pt idx="15127">
                  <c:v>21.008325120000016</c:v>
                </c:pt>
                <c:pt idx="15128">
                  <c:v>21.009714000000002</c:v>
                </c:pt>
                <c:pt idx="15129">
                  <c:v>21.011102880000003</c:v>
                </c:pt>
                <c:pt idx="15130">
                  <c:v>21.012491760000017</c:v>
                </c:pt>
                <c:pt idx="15131">
                  <c:v>21.013880640000018</c:v>
                </c:pt>
                <c:pt idx="15132">
                  <c:v>21.01526952</c:v>
                </c:pt>
                <c:pt idx="15133">
                  <c:v>21.016655520000015</c:v>
                </c:pt>
                <c:pt idx="15134">
                  <c:v>21.018044640000003</c:v>
                </c:pt>
                <c:pt idx="15135">
                  <c:v>21.019433520000003</c:v>
                </c:pt>
                <c:pt idx="15136">
                  <c:v>21.0208224</c:v>
                </c:pt>
                <c:pt idx="15137">
                  <c:v>21.022211279999979</c:v>
                </c:pt>
                <c:pt idx="15138">
                  <c:v>21.023602799999985</c:v>
                </c:pt>
                <c:pt idx="15139">
                  <c:v>21.024991680000017</c:v>
                </c:pt>
                <c:pt idx="15140">
                  <c:v>21.02638056</c:v>
                </c:pt>
                <c:pt idx="15141">
                  <c:v>21.02776944</c:v>
                </c:pt>
                <c:pt idx="15142">
                  <c:v>21.029158320000015</c:v>
                </c:pt>
                <c:pt idx="15143">
                  <c:v>21.030547199999987</c:v>
                </c:pt>
                <c:pt idx="15144">
                  <c:v>21.031936080000001</c:v>
                </c:pt>
                <c:pt idx="15145">
                  <c:v>21.033324960000005</c:v>
                </c:pt>
                <c:pt idx="15146">
                  <c:v>21.034714080000001</c:v>
                </c:pt>
                <c:pt idx="15147">
                  <c:v>21.036108480000017</c:v>
                </c:pt>
                <c:pt idx="15148">
                  <c:v>21.037497360000017</c:v>
                </c:pt>
                <c:pt idx="15149">
                  <c:v>21.038886240000004</c:v>
                </c:pt>
                <c:pt idx="15150">
                  <c:v>21.040275120000018</c:v>
                </c:pt>
                <c:pt idx="15151">
                  <c:v>21.041664000000001</c:v>
                </c:pt>
                <c:pt idx="15152">
                  <c:v>21.04305287999998</c:v>
                </c:pt>
                <c:pt idx="15153">
                  <c:v>21.044441760000005</c:v>
                </c:pt>
                <c:pt idx="15154">
                  <c:v>21.045830640000002</c:v>
                </c:pt>
                <c:pt idx="15155">
                  <c:v>21.047219520000002</c:v>
                </c:pt>
                <c:pt idx="15156">
                  <c:v>21.048608400000003</c:v>
                </c:pt>
                <c:pt idx="15157">
                  <c:v>21.049994640000001</c:v>
                </c:pt>
                <c:pt idx="15158">
                  <c:v>21.051383520000005</c:v>
                </c:pt>
                <c:pt idx="15159">
                  <c:v>21.052772400000002</c:v>
                </c:pt>
                <c:pt idx="15160">
                  <c:v>21.054163920000015</c:v>
                </c:pt>
                <c:pt idx="15161">
                  <c:v>21.055550160000017</c:v>
                </c:pt>
                <c:pt idx="15162">
                  <c:v>21.056941680000001</c:v>
                </c:pt>
                <c:pt idx="15163">
                  <c:v>21.058330560000002</c:v>
                </c:pt>
                <c:pt idx="15164">
                  <c:v>21.05971679999999</c:v>
                </c:pt>
                <c:pt idx="15165">
                  <c:v>21.061108320000017</c:v>
                </c:pt>
                <c:pt idx="15166">
                  <c:v>21.062497199999989</c:v>
                </c:pt>
                <c:pt idx="15167">
                  <c:v>21.063886080000003</c:v>
                </c:pt>
                <c:pt idx="15168">
                  <c:v>21.065274960000004</c:v>
                </c:pt>
                <c:pt idx="15169">
                  <c:v>21.066664080000002</c:v>
                </c:pt>
                <c:pt idx="15170">
                  <c:v>21.068052960000003</c:v>
                </c:pt>
                <c:pt idx="15171">
                  <c:v>21.069441839999985</c:v>
                </c:pt>
                <c:pt idx="15172">
                  <c:v>21.070830720000018</c:v>
                </c:pt>
                <c:pt idx="15173">
                  <c:v>21.072219599999979</c:v>
                </c:pt>
                <c:pt idx="15174">
                  <c:v>21.073613999999989</c:v>
                </c:pt>
                <c:pt idx="15175">
                  <c:v>21.075002879999978</c:v>
                </c:pt>
                <c:pt idx="15176">
                  <c:v>21.076391760000014</c:v>
                </c:pt>
                <c:pt idx="15177">
                  <c:v>21.07778064</c:v>
                </c:pt>
                <c:pt idx="15178">
                  <c:v>21.079169520000001</c:v>
                </c:pt>
                <c:pt idx="15179">
                  <c:v>21.080558400000001</c:v>
                </c:pt>
                <c:pt idx="15180">
                  <c:v>21.08194727999998</c:v>
                </c:pt>
                <c:pt idx="15181">
                  <c:v>21.083336160000002</c:v>
                </c:pt>
                <c:pt idx="15182">
                  <c:v>21.084725040000002</c:v>
                </c:pt>
                <c:pt idx="15183">
                  <c:v>21.086100000000002</c:v>
                </c:pt>
                <c:pt idx="15184">
                  <c:v>21.087488880000002</c:v>
                </c:pt>
                <c:pt idx="15185">
                  <c:v>21.088877760000017</c:v>
                </c:pt>
                <c:pt idx="15186">
                  <c:v>21.090280560000004</c:v>
                </c:pt>
                <c:pt idx="15187">
                  <c:v>21.091669440000004</c:v>
                </c:pt>
                <c:pt idx="15188">
                  <c:v>21.093058320000015</c:v>
                </c:pt>
                <c:pt idx="15189">
                  <c:v>21.094436160000001</c:v>
                </c:pt>
                <c:pt idx="15190">
                  <c:v>21.095825040000001</c:v>
                </c:pt>
                <c:pt idx="15191">
                  <c:v>21.097213920000005</c:v>
                </c:pt>
                <c:pt idx="15192">
                  <c:v>21.098602799999981</c:v>
                </c:pt>
                <c:pt idx="15193">
                  <c:v>21.099991680000016</c:v>
                </c:pt>
                <c:pt idx="15194">
                  <c:v>21.101377920000019</c:v>
                </c:pt>
                <c:pt idx="15195">
                  <c:v>21.10277232</c:v>
                </c:pt>
                <c:pt idx="15196">
                  <c:v>21.104161200000014</c:v>
                </c:pt>
                <c:pt idx="15197">
                  <c:v>21.10555008</c:v>
                </c:pt>
                <c:pt idx="15198">
                  <c:v>21.106938960000015</c:v>
                </c:pt>
                <c:pt idx="15199">
                  <c:v>21.10832783999998</c:v>
                </c:pt>
                <c:pt idx="15200">
                  <c:v>21.109716720000005</c:v>
                </c:pt>
                <c:pt idx="15201">
                  <c:v>21.11110560000003</c:v>
                </c:pt>
                <c:pt idx="15202">
                  <c:v>21.112494480000016</c:v>
                </c:pt>
                <c:pt idx="15203">
                  <c:v>21.113883360000031</c:v>
                </c:pt>
                <c:pt idx="15204">
                  <c:v>21.115272240000003</c:v>
                </c:pt>
                <c:pt idx="15205">
                  <c:v>21.116661120000032</c:v>
                </c:pt>
                <c:pt idx="15206">
                  <c:v>21.118050000000018</c:v>
                </c:pt>
                <c:pt idx="15207">
                  <c:v>21.119441760000015</c:v>
                </c:pt>
                <c:pt idx="15208">
                  <c:v>21.120830640000001</c:v>
                </c:pt>
                <c:pt idx="15209">
                  <c:v>21.122219520000002</c:v>
                </c:pt>
                <c:pt idx="15210">
                  <c:v>21.123611280000002</c:v>
                </c:pt>
                <c:pt idx="15211">
                  <c:v>21.124988880000018</c:v>
                </c:pt>
                <c:pt idx="15212">
                  <c:v>21.126377760000015</c:v>
                </c:pt>
                <c:pt idx="15213">
                  <c:v>21.127780560000001</c:v>
                </c:pt>
                <c:pt idx="15214">
                  <c:v>21.129155520000019</c:v>
                </c:pt>
                <c:pt idx="15215">
                  <c:v>21.130544640000004</c:v>
                </c:pt>
                <c:pt idx="15216">
                  <c:v>21.131936160000031</c:v>
                </c:pt>
                <c:pt idx="15217">
                  <c:v>21.133325040000017</c:v>
                </c:pt>
                <c:pt idx="15218">
                  <c:v>21.134713920000017</c:v>
                </c:pt>
                <c:pt idx="15219">
                  <c:v>21.136105680000014</c:v>
                </c:pt>
                <c:pt idx="15220">
                  <c:v>21.137494560000015</c:v>
                </c:pt>
                <c:pt idx="15221">
                  <c:v>21.138883440000015</c:v>
                </c:pt>
                <c:pt idx="15222">
                  <c:v>21.140272320000001</c:v>
                </c:pt>
                <c:pt idx="15223">
                  <c:v>21.141664080000005</c:v>
                </c:pt>
                <c:pt idx="15224">
                  <c:v>21.143052960000016</c:v>
                </c:pt>
                <c:pt idx="15225">
                  <c:v>21.144444480000001</c:v>
                </c:pt>
                <c:pt idx="15226">
                  <c:v>21.145833360000001</c:v>
                </c:pt>
                <c:pt idx="15227">
                  <c:v>21.14722223999998</c:v>
                </c:pt>
                <c:pt idx="15228">
                  <c:v>21.148611120000005</c:v>
                </c:pt>
                <c:pt idx="15229">
                  <c:v>21.150000000000016</c:v>
                </c:pt>
                <c:pt idx="15230">
                  <c:v>21.151388880000017</c:v>
                </c:pt>
                <c:pt idx="15231">
                  <c:v>21.152777760000017</c:v>
                </c:pt>
                <c:pt idx="15232">
                  <c:v>21.154166640000014</c:v>
                </c:pt>
                <c:pt idx="15233">
                  <c:v>21.155555520000014</c:v>
                </c:pt>
                <c:pt idx="15234">
                  <c:v>21.156944640000017</c:v>
                </c:pt>
                <c:pt idx="15235">
                  <c:v>21.158333520000003</c:v>
                </c:pt>
                <c:pt idx="15236">
                  <c:v>21.1597224</c:v>
                </c:pt>
                <c:pt idx="15237">
                  <c:v>21.16111128</c:v>
                </c:pt>
                <c:pt idx="15238">
                  <c:v>21.16250016</c:v>
                </c:pt>
                <c:pt idx="15239">
                  <c:v>21.163889040000001</c:v>
                </c:pt>
                <c:pt idx="15240">
                  <c:v>21.165275040000001</c:v>
                </c:pt>
                <c:pt idx="15241">
                  <c:v>21.166666800000002</c:v>
                </c:pt>
                <c:pt idx="15242">
                  <c:v>21.168052800000002</c:v>
                </c:pt>
                <c:pt idx="15243">
                  <c:v>21.169444560000002</c:v>
                </c:pt>
                <c:pt idx="15244">
                  <c:v>21.170830560000017</c:v>
                </c:pt>
                <c:pt idx="15245">
                  <c:v>21.172219440000003</c:v>
                </c:pt>
                <c:pt idx="15246">
                  <c:v>21.173608320000014</c:v>
                </c:pt>
                <c:pt idx="15247">
                  <c:v>21.174997200000014</c:v>
                </c:pt>
                <c:pt idx="15248">
                  <c:v>21.17638608</c:v>
                </c:pt>
                <c:pt idx="15249">
                  <c:v>21.177777840000005</c:v>
                </c:pt>
                <c:pt idx="15250">
                  <c:v>21.179166720000019</c:v>
                </c:pt>
                <c:pt idx="15251">
                  <c:v>21.180555600000005</c:v>
                </c:pt>
                <c:pt idx="15252">
                  <c:v>21.181944480000016</c:v>
                </c:pt>
                <c:pt idx="15253">
                  <c:v>21.183333360000002</c:v>
                </c:pt>
                <c:pt idx="15254">
                  <c:v>21.184711200000002</c:v>
                </c:pt>
                <c:pt idx="15255">
                  <c:v>21.186102960000003</c:v>
                </c:pt>
                <c:pt idx="15256">
                  <c:v>21.187491840000003</c:v>
                </c:pt>
                <c:pt idx="15257">
                  <c:v>21.188880720000014</c:v>
                </c:pt>
                <c:pt idx="15258">
                  <c:v>21.190269600000001</c:v>
                </c:pt>
                <c:pt idx="15259">
                  <c:v>21.191661120000031</c:v>
                </c:pt>
                <c:pt idx="15260">
                  <c:v>21.193049999999989</c:v>
                </c:pt>
                <c:pt idx="15261">
                  <c:v>21.19443888</c:v>
                </c:pt>
                <c:pt idx="15262">
                  <c:v>21.195827760000014</c:v>
                </c:pt>
                <c:pt idx="15263">
                  <c:v>21.197216640000001</c:v>
                </c:pt>
                <c:pt idx="15264">
                  <c:v>21.198605520000001</c:v>
                </c:pt>
                <c:pt idx="15265">
                  <c:v>21.199994640000014</c:v>
                </c:pt>
                <c:pt idx="15266">
                  <c:v>21.20138352</c:v>
                </c:pt>
                <c:pt idx="15267">
                  <c:v>21.202772399999979</c:v>
                </c:pt>
                <c:pt idx="15268">
                  <c:v>21.204161280000001</c:v>
                </c:pt>
                <c:pt idx="15269">
                  <c:v>21.205550160000001</c:v>
                </c:pt>
                <c:pt idx="15270">
                  <c:v>21.206939040000002</c:v>
                </c:pt>
                <c:pt idx="15271">
                  <c:v>21.208330559999979</c:v>
                </c:pt>
                <c:pt idx="15272">
                  <c:v>21.209719439999979</c:v>
                </c:pt>
                <c:pt idx="15273">
                  <c:v>21.211108320000019</c:v>
                </c:pt>
                <c:pt idx="15274">
                  <c:v>21.212497199999987</c:v>
                </c:pt>
                <c:pt idx="15275">
                  <c:v>21.213886080000005</c:v>
                </c:pt>
                <c:pt idx="15276">
                  <c:v>21.215274960000016</c:v>
                </c:pt>
                <c:pt idx="15277">
                  <c:v>21.216664080000001</c:v>
                </c:pt>
                <c:pt idx="15278">
                  <c:v>21.218052960000001</c:v>
                </c:pt>
                <c:pt idx="15279">
                  <c:v>21.219441840000002</c:v>
                </c:pt>
                <c:pt idx="15280">
                  <c:v>21.220830720000016</c:v>
                </c:pt>
                <c:pt idx="15281">
                  <c:v>21.222219599999978</c:v>
                </c:pt>
                <c:pt idx="15282">
                  <c:v>21.223608480000003</c:v>
                </c:pt>
                <c:pt idx="15283">
                  <c:v>21.224997360000017</c:v>
                </c:pt>
                <c:pt idx="15284">
                  <c:v>21.226386239999986</c:v>
                </c:pt>
                <c:pt idx="15285">
                  <c:v>21.227775120000018</c:v>
                </c:pt>
                <c:pt idx="15286">
                  <c:v>21.229164000000001</c:v>
                </c:pt>
                <c:pt idx="15287">
                  <c:v>21.23055287999998</c:v>
                </c:pt>
                <c:pt idx="15288">
                  <c:v>21.23194176000003</c:v>
                </c:pt>
                <c:pt idx="15289">
                  <c:v>21.233333520000002</c:v>
                </c:pt>
                <c:pt idx="15290">
                  <c:v>21.234722400000003</c:v>
                </c:pt>
                <c:pt idx="15291">
                  <c:v>21.236111280000003</c:v>
                </c:pt>
                <c:pt idx="15292">
                  <c:v>21.237500160000018</c:v>
                </c:pt>
                <c:pt idx="15293">
                  <c:v>21.238889040000004</c:v>
                </c:pt>
                <c:pt idx="15294">
                  <c:v>21.24027792</c:v>
                </c:pt>
                <c:pt idx="15295">
                  <c:v>21.241666799999987</c:v>
                </c:pt>
                <c:pt idx="15296">
                  <c:v>21.243058320000017</c:v>
                </c:pt>
                <c:pt idx="15297">
                  <c:v>21.24443351999998</c:v>
                </c:pt>
                <c:pt idx="15298">
                  <c:v>21.245836079999986</c:v>
                </c:pt>
                <c:pt idx="15299">
                  <c:v>21.247224960000004</c:v>
                </c:pt>
                <c:pt idx="15300">
                  <c:v>21.248614079999978</c:v>
                </c:pt>
                <c:pt idx="15301">
                  <c:v>21.250002960000003</c:v>
                </c:pt>
                <c:pt idx="15302">
                  <c:v>21.251391840000004</c:v>
                </c:pt>
                <c:pt idx="15303">
                  <c:v>21.252780720000004</c:v>
                </c:pt>
                <c:pt idx="15304">
                  <c:v>21.254169600000004</c:v>
                </c:pt>
                <c:pt idx="15305">
                  <c:v>21.255558480000001</c:v>
                </c:pt>
                <c:pt idx="15306">
                  <c:v>21.256947360000005</c:v>
                </c:pt>
                <c:pt idx="15307">
                  <c:v>21.258336239999974</c:v>
                </c:pt>
                <c:pt idx="15308">
                  <c:v>21.259725120000017</c:v>
                </c:pt>
                <c:pt idx="15309">
                  <c:v>21.261113999999989</c:v>
                </c:pt>
                <c:pt idx="15310">
                  <c:v>21.262502879999964</c:v>
                </c:pt>
                <c:pt idx="15311">
                  <c:v>21.263891760000014</c:v>
                </c:pt>
                <c:pt idx="15312">
                  <c:v>21.265280639999979</c:v>
                </c:pt>
                <c:pt idx="15313">
                  <c:v>21.266669519999979</c:v>
                </c:pt>
                <c:pt idx="15314">
                  <c:v>21.268044479999979</c:v>
                </c:pt>
                <c:pt idx="15315">
                  <c:v>21.269447279999969</c:v>
                </c:pt>
                <c:pt idx="15316">
                  <c:v>21.270836160000005</c:v>
                </c:pt>
                <c:pt idx="15317">
                  <c:v>21.272225040000002</c:v>
                </c:pt>
                <c:pt idx="15318">
                  <c:v>21.273597360000004</c:v>
                </c:pt>
                <c:pt idx="15319">
                  <c:v>21.275002799999989</c:v>
                </c:pt>
                <c:pt idx="15320">
                  <c:v>21.276391680000003</c:v>
                </c:pt>
                <c:pt idx="15321">
                  <c:v>21.277780560000004</c:v>
                </c:pt>
                <c:pt idx="15322">
                  <c:v>21.279169440000004</c:v>
                </c:pt>
                <c:pt idx="15323">
                  <c:v>21.280558320000001</c:v>
                </c:pt>
                <c:pt idx="15324">
                  <c:v>21.281947199999987</c:v>
                </c:pt>
                <c:pt idx="15325">
                  <c:v>21.283336079999973</c:v>
                </c:pt>
                <c:pt idx="15326">
                  <c:v>21.284724960000002</c:v>
                </c:pt>
                <c:pt idx="15327">
                  <c:v>21.28611407999998</c:v>
                </c:pt>
                <c:pt idx="15328">
                  <c:v>21.28750295999998</c:v>
                </c:pt>
                <c:pt idx="15329">
                  <c:v>21.288891840000002</c:v>
                </c:pt>
                <c:pt idx="15330">
                  <c:v>21.290280720000005</c:v>
                </c:pt>
                <c:pt idx="15331">
                  <c:v>21.291658320000018</c:v>
                </c:pt>
                <c:pt idx="15332">
                  <c:v>21.29304719999999</c:v>
                </c:pt>
                <c:pt idx="15333">
                  <c:v>21.294438960000001</c:v>
                </c:pt>
                <c:pt idx="15334">
                  <c:v>21.29582783999998</c:v>
                </c:pt>
                <c:pt idx="15335">
                  <c:v>21.297216720000005</c:v>
                </c:pt>
                <c:pt idx="15336">
                  <c:v>21.298605600000002</c:v>
                </c:pt>
                <c:pt idx="15337">
                  <c:v>21.299994480000016</c:v>
                </c:pt>
                <c:pt idx="15338">
                  <c:v>21.301383360000017</c:v>
                </c:pt>
                <c:pt idx="15339">
                  <c:v>21.302772239999978</c:v>
                </c:pt>
                <c:pt idx="15340">
                  <c:v>21.304161120000032</c:v>
                </c:pt>
                <c:pt idx="15341">
                  <c:v>21.305550000000004</c:v>
                </c:pt>
                <c:pt idx="15342">
                  <c:v>21.306938880000004</c:v>
                </c:pt>
                <c:pt idx="15343">
                  <c:v>21.308327760000005</c:v>
                </c:pt>
                <c:pt idx="15344">
                  <c:v>21.30971663999998</c:v>
                </c:pt>
                <c:pt idx="15345">
                  <c:v>21.31110552000003</c:v>
                </c:pt>
                <c:pt idx="15346">
                  <c:v>21.312494640000004</c:v>
                </c:pt>
                <c:pt idx="15347">
                  <c:v>21.313883520000026</c:v>
                </c:pt>
                <c:pt idx="15348">
                  <c:v>21.315269520000001</c:v>
                </c:pt>
                <c:pt idx="15349">
                  <c:v>21.316661280000005</c:v>
                </c:pt>
                <c:pt idx="15350">
                  <c:v>21.318047280000002</c:v>
                </c:pt>
                <c:pt idx="15351">
                  <c:v>21.319439040000002</c:v>
                </c:pt>
                <c:pt idx="15352">
                  <c:v>21.320825040000017</c:v>
                </c:pt>
                <c:pt idx="15353">
                  <c:v>21.322213920000003</c:v>
                </c:pt>
                <c:pt idx="15354">
                  <c:v>21.323602799999989</c:v>
                </c:pt>
                <c:pt idx="15355">
                  <c:v>21.324991680000018</c:v>
                </c:pt>
                <c:pt idx="15356">
                  <c:v>21.326383440000001</c:v>
                </c:pt>
                <c:pt idx="15357">
                  <c:v>21.327772320000001</c:v>
                </c:pt>
                <c:pt idx="15358">
                  <c:v>21.329161200000001</c:v>
                </c:pt>
                <c:pt idx="15359">
                  <c:v>21.330550080000005</c:v>
                </c:pt>
                <c:pt idx="15360">
                  <c:v>21.331938960000031</c:v>
                </c:pt>
                <c:pt idx="15361">
                  <c:v>21.333333360000001</c:v>
                </c:pt>
                <c:pt idx="15362">
                  <c:v>21.33472223999998</c:v>
                </c:pt>
                <c:pt idx="15363">
                  <c:v>21.33611112000003</c:v>
                </c:pt>
                <c:pt idx="15364">
                  <c:v>21.337500000000016</c:v>
                </c:pt>
                <c:pt idx="15365">
                  <c:v>21.338888880000017</c:v>
                </c:pt>
                <c:pt idx="15366">
                  <c:v>21.340266720000017</c:v>
                </c:pt>
                <c:pt idx="15367">
                  <c:v>21.341664000000005</c:v>
                </c:pt>
                <c:pt idx="15368">
                  <c:v>21.343055520000014</c:v>
                </c:pt>
                <c:pt idx="15369">
                  <c:v>21.344444640000003</c:v>
                </c:pt>
                <c:pt idx="15370">
                  <c:v>21.345833520000003</c:v>
                </c:pt>
                <c:pt idx="15371">
                  <c:v>21.3472224</c:v>
                </c:pt>
                <c:pt idx="15372">
                  <c:v>21.348611279999982</c:v>
                </c:pt>
                <c:pt idx="15373">
                  <c:v>21.350000160000015</c:v>
                </c:pt>
                <c:pt idx="15374">
                  <c:v>21.351389040000001</c:v>
                </c:pt>
                <c:pt idx="15375">
                  <c:v>21.352777920000001</c:v>
                </c:pt>
                <c:pt idx="15376">
                  <c:v>21.354166800000005</c:v>
                </c:pt>
                <c:pt idx="15377">
                  <c:v>21.355555680000005</c:v>
                </c:pt>
                <c:pt idx="15378">
                  <c:v>21.356944560000017</c:v>
                </c:pt>
                <c:pt idx="15379">
                  <c:v>21.358333440000003</c:v>
                </c:pt>
                <c:pt idx="15380">
                  <c:v>21.359722320000003</c:v>
                </c:pt>
                <c:pt idx="15381">
                  <c:v>21.36111408</c:v>
                </c:pt>
                <c:pt idx="15382">
                  <c:v>21.362491680000002</c:v>
                </c:pt>
                <c:pt idx="15383">
                  <c:v>21.363880560000005</c:v>
                </c:pt>
                <c:pt idx="15384">
                  <c:v>21.365269440000002</c:v>
                </c:pt>
                <c:pt idx="15385">
                  <c:v>21.366658320000017</c:v>
                </c:pt>
                <c:pt idx="15386">
                  <c:v>21.368047199999989</c:v>
                </c:pt>
                <c:pt idx="15387">
                  <c:v>21.369436079999986</c:v>
                </c:pt>
                <c:pt idx="15388">
                  <c:v>21.370824960000014</c:v>
                </c:pt>
                <c:pt idx="15389">
                  <c:v>21.372214080000003</c:v>
                </c:pt>
                <c:pt idx="15390">
                  <c:v>21.373602960000003</c:v>
                </c:pt>
                <c:pt idx="15391">
                  <c:v>21.374991840000018</c:v>
                </c:pt>
                <c:pt idx="15392">
                  <c:v>21.376380720000014</c:v>
                </c:pt>
                <c:pt idx="15393">
                  <c:v>21.377769600000001</c:v>
                </c:pt>
                <c:pt idx="15394">
                  <c:v>21.379158480000019</c:v>
                </c:pt>
                <c:pt idx="15395">
                  <c:v>21.38054735999998</c:v>
                </c:pt>
                <c:pt idx="15396">
                  <c:v>21.381936240000002</c:v>
                </c:pt>
                <c:pt idx="15397">
                  <c:v>21.383325120000016</c:v>
                </c:pt>
                <c:pt idx="15398">
                  <c:v>21.384714000000002</c:v>
                </c:pt>
                <c:pt idx="15399">
                  <c:v>21.386102879999978</c:v>
                </c:pt>
                <c:pt idx="15400">
                  <c:v>21.387491760000017</c:v>
                </c:pt>
                <c:pt idx="15401">
                  <c:v>21.388877760000018</c:v>
                </c:pt>
                <c:pt idx="15402">
                  <c:v>21.39026952</c:v>
                </c:pt>
                <c:pt idx="15403">
                  <c:v>21.391658400000015</c:v>
                </c:pt>
                <c:pt idx="15404">
                  <c:v>21.39304727999998</c:v>
                </c:pt>
                <c:pt idx="15405">
                  <c:v>21.394436160000001</c:v>
                </c:pt>
                <c:pt idx="15406">
                  <c:v>21.395825040000005</c:v>
                </c:pt>
                <c:pt idx="15407">
                  <c:v>21.397213920000016</c:v>
                </c:pt>
                <c:pt idx="15408">
                  <c:v>21.398602799999985</c:v>
                </c:pt>
                <c:pt idx="15409">
                  <c:v>21.399991680000017</c:v>
                </c:pt>
                <c:pt idx="15410">
                  <c:v>21.40138056</c:v>
                </c:pt>
                <c:pt idx="15411">
                  <c:v>21.402769439999982</c:v>
                </c:pt>
                <c:pt idx="15412">
                  <c:v>21.404158320000015</c:v>
                </c:pt>
                <c:pt idx="15413">
                  <c:v>21.40554719999998</c:v>
                </c:pt>
                <c:pt idx="15414">
                  <c:v>21.406938960000005</c:v>
                </c:pt>
                <c:pt idx="15415">
                  <c:v>21.408330720000002</c:v>
                </c:pt>
                <c:pt idx="15416">
                  <c:v>21.409719599999978</c:v>
                </c:pt>
                <c:pt idx="15417">
                  <c:v>21.411108480000017</c:v>
                </c:pt>
                <c:pt idx="15418">
                  <c:v>21.412497360000003</c:v>
                </c:pt>
                <c:pt idx="15419">
                  <c:v>21.413886240000004</c:v>
                </c:pt>
                <c:pt idx="15420">
                  <c:v>21.415275120000018</c:v>
                </c:pt>
                <c:pt idx="15421">
                  <c:v>21.416664000000001</c:v>
                </c:pt>
                <c:pt idx="15422">
                  <c:v>21.41805287999998</c:v>
                </c:pt>
                <c:pt idx="15423">
                  <c:v>21.419441760000005</c:v>
                </c:pt>
                <c:pt idx="15424">
                  <c:v>21.420830640000002</c:v>
                </c:pt>
                <c:pt idx="15425">
                  <c:v>21.422219519999977</c:v>
                </c:pt>
                <c:pt idx="15426">
                  <c:v>21.423608400000003</c:v>
                </c:pt>
                <c:pt idx="15427">
                  <c:v>21.424997280000003</c:v>
                </c:pt>
                <c:pt idx="15428">
                  <c:v>21.426386160000003</c:v>
                </c:pt>
                <c:pt idx="15429">
                  <c:v>21.42777504</c:v>
                </c:pt>
                <c:pt idx="15430">
                  <c:v>21.429163920000001</c:v>
                </c:pt>
                <c:pt idx="15431">
                  <c:v>21.430552799999987</c:v>
                </c:pt>
                <c:pt idx="15432">
                  <c:v>21.431941680000001</c:v>
                </c:pt>
                <c:pt idx="15433">
                  <c:v>21.433330560000002</c:v>
                </c:pt>
                <c:pt idx="15434">
                  <c:v>21.434719440000002</c:v>
                </c:pt>
                <c:pt idx="15435">
                  <c:v>21.436108320000017</c:v>
                </c:pt>
                <c:pt idx="15436">
                  <c:v>21.437497200000003</c:v>
                </c:pt>
                <c:pt idx="15437">
                  <c:v>21.438886080000003</c:v>
                </c:pt>
                <c:pt idx="15438">
                  <c:v>21.440274960000004</c:v>
                </c:pt>
                <c:pt idx="15439">
                  <c:v>21.441669599999983</c:v>
                </c:pt>
                <c:pt idx="15440">
                  <c:v>21.443058480000001</c:v>
                </c:pt>
                <c:pt idx="15441">
                  <c:v>21.444447360000002</c:v>
                </c:pt>
                <c:pt idx="15442">
                  <c:v>21.445836239999974</c:v>
                </c:pt>
                <c:pt idx="15443">
                  <c:v>21.447211200000002</c:v>
                </c:pt>
                <c:pt idx="15444">
                  <c:v>21.448613999999971</c:v>
                </c:pt>
                <c:pt idx="15445">
                  <c:v>21.450002879999978</c:v>
                </c:pt>
                <c:pt idx="15446">
                  <c:v>21.451391760000014</c:v>
                </c:pt>
                <c:pt idx="15447">
                  <c:v>21.45276672</c:v>
                </c:pt>
                <c:pt idx="15448">
                  <c:v>21.454169520000001</c:v>
                </c:pt>
                <c:pt idx="15449">
                  <c:v>21.455544479999979</c:v>
                </c:pt>
                <c:pt idx="15450">
                  <c:v>21.456933360000001</c:v>
                </c:pt>
                <c:pt idx="15451">
                  <c:v>21.458322239999969</c:v>
                </c:pt>
                <c:pt idx="15452">
                  <c:v>21.459714000000002</c:v>
                </c:pt>
                <c:pt idx="15453">
                  <c:v>21.461100000000002</c:v>
                </c:pt>
                <c:pt idx="15454">
                  <c:v>21.462488879999977</c:v>
                </c:pt>
                <c:pt idx="15455">
                  <c:v>21.463877760000017</c:v>
                </c:pt>
                <c:pt idx="15456">
                  <c:v>21.465266639999978</c:v>
                </c:pt>
                <c:pt idx="15457">
                  <c:v>21.466655520000003</c:v>
                </c:pt>
                <c:pt idx="15458">
                  <c:v>21.468044639999977</c:v>
                </c:pt>
                <c:pt idx="15459">
                  <c:v>21.469433519999978</c:v>
                </c:pt>
                <c:pt idx="15460">
                  <c:v>21.470822400000003</c:v>
                </c:pt>
                <c:pt idx="15461">
                  <c:v>21.472213920000002</c:v>
                </c:pt>
                <c:pt idx="15462">
                  <c:v>21.473605680000002</c:v>
                </c:pt>
                <c:pt idx="15463">
                  <c:v>21.474994560000017</c:v>
                </c:pt>
                <c:pt idx="15464">
                  <c:v>21.476383440000003</c:v>
                </c:pt>
                <c:pt idx="15465">
                  <c:v>21.47777232</c:v>
                </c:pt>
                <c:pt idx="15466">
                  <c:v>21.4791612</c:v>
                </c:pt>
                <c:pt idx="15467">
                  <c:v>21.480550079999979</c:v>
                </c:pt>
                <c:pt idx="15468">
                  <c:v>21.481938960000001</c:v>
                </c:pt>
                <c:pt idx="15469">
                  <c:v>21.483327839999969</c:v>
                </c:pt>
                <c:pt idx="15470">
                  <c:v>21.484716720000002</c:v>
                </c:pt>
                <c:pt idx="15471">
                  <c:v>21.486105600000002</c:v>
                </c:pt>
                <c:pt idx="15472">
                  <c:v>21.487494480000002</c:v>
                </c:pt>
                <c:pt idx="15473">
                  <c:v>21.488883360000003</c:v>
                </c:pt>
                <c:pt idx="15474">
                  <c:v>21.490272239999978</c:v>
                </c:pt>
                <c:pt idx="15475">
                  <c:v>21.491661120000018</c:v>
                </c:pt>
                <c:pt idx="15476">
                  <c:v>21.493052879999979</c:v>
                </c:pt>
                <c:pt idx="15477">
                  <c:v>21.494441760000001</c:v>
                </c:pt>
                <c:pt idx="15478">
                  <c:v>21.49583063999998</c:v>
                </c:pt>
                <c:pt idx="15479">
                  <c:v>21.49721663999998</c:v>
                </c:pt>
                <c:pt idx="15480">
                  <c:v>21.498605520000002</c:v>
                </c:pt>
                <c:pt idx="15481">
                  <c:v>21.499994640000004</c:v>
                </c:pt>
                <c:pt idx="15482">
                  <c:v>21.501383520000005</c:v>
                </c:pt>
                <c:pt idx="15483">
                  <c:v>21.50277239999998</c:v>
                </c:pt>
                <c:pt idx="15484">
                  <c:v>21.504161280000005</c:v>
                </c:pt>
                <c:pt idx="15485">
                  <c:v>21.50555279999999</c:v>
                </c:pt>
                <c:pt idx="15486">
                  <c:v>21.506939040000002</c:v>
                </c:pt>
                <c:pt idx="15487">
                  <c:v>21.50833343999998</c:v>
                </c:pt>
                <c:pt idx="15488">
                  <c:v>21.509722320000002</c:v>
                </c:pt>
                <c:pt idx="15489">
                  <c:v>21.511111200000016</c:v>
                </c:pt>
                <c:pt idx="15490">
                  <c:v>21.512500080000002</c:v>
                </c:pt>
                <c:pt idx="15491">
                  <c:v>21.513888960000031</c:v>
                </c:pt>
                <c:pt idx="15492">
                  <c:v>21.515277840000003</c:v>
                </c:pt>
                <c:pt idx="15493">
                  <c:v>21.516666720000018</c:v>
                </c:pt>
                <c:pt idx="15494">
                  <c:v>21.518055600000018</c:v>
                </c:pt>
                <c:pt idx="15495">
                  <c:v>21.519444480000001</c:v>
                </c:pt>
                <c:pt idx="15496">
                  <c:v>21.520833360000001</c:v>
                </c:pt>
                <c:pt idx="15497">
                  <c:v>21.522222239999969</c:v>
                </c:pt>
                <c:pt idx="15498">
                  <c:v>21.523611120000005</c:v>
                </c:pt>
                <c:pt idx="15499">
                  <c:v>21.525000000000002</c:v>
                </c:pt>
                <c:pt idx="15500">
                  <c:v>21.526388880000003</c:v>
                </c:pt>
                <c:pt idx="15501">
                  <c:v>21.527777760000017</c:v>
                </c:pt>
                <c:pt idx="15502">
                  <c:v>21.52916664</c:v>
                </c:pt>
                <c:pt idx="15503">
                  <c:v>21.530555520000014</c:v>
                </c:pt>
                <c:pt idx="15504">
                  <c:v>21.531941760000031</c:v>
                </c:pt>
                <c:pt idx="15505">
                  <c:v>21.533330640000003</c:v>
                </c:pt>
                <c:pt idx="15506">
                  <c:v>21.534719520000003</c:v>
                </c:pt>
                <c:pt idx="15507">
                  <c:v>21.536108400000018</c:v>
                </c:pt>
                <c:pt idx="15508">
                  <c:v>21.537497280000004</c:v>
                </c:pt>
                <c:pt idx="15509">
                  <c:v>21.538886160000015</c:v>
                </c:pt>
                <c:pt idx="15510">
                  <c:v>21.540275040000001</c:v>
                </c:pt>
                <c:pt idx="15511">
                  <c:v>21.541663920000001</c:v>
                </c:pt>
                <c:pt idx="15512">
                  <c:v>21.543052800000002</c:v>
                </c:pt>
                <c:pt idx="15513">
                  <c:v>21.544441680000002</c:v>
                </c:pt>
                <c:pt idx="15514">
                  <c:v>21.545830560000002</c:v>
                </c:pt>
                <c:pt idx="15515">
                  <c:v>21.547219440000003</c:v>
                </c:pt>
                <c:pt idx="15516">
                  <c:v>21.54860832</c:v>
                </c:pt>
                <c:pt idx="15517">
                  <c:v>21.5499972</c:v>
                </c:pt>
                <c:pt idx="15518">
                  <c:v>21.551388960000018</c:v>
                </c:pt>
                <c:pt idx="15519">
                  <c:v>21.552777839999983</c:v>
                </c:pt>
                <c:pt idx="15520">
                  <c:v>21.554166720000019</c:v>
                </c:pt>
                <c:pt idx="15521">
                  <c:v>21.555547199999989</c:v>
                </c:pt>
                <c:pt idx="15522">
                  <c:v>21.556936080000003</c:v>
                </c:pt>
                <c:pt idx="15523">
                  <c:v>21.558327839999979</c:v>
                </c:pt>
                <c:pt idx="15524">
                  <c:v>21.559716720000001</c:v>
                </c:pt>
                <c:pt idx="15525">
                  <c:v>21.561105600000001</c:v>
                </c:pt>
                <c:pt idx="15526">
                  <c:v>21.562494480000002</c:v>
                </c:pt>
                <c:pt idx="15527">
                  <c:v>21.563883360000005</c:v>
                </c:pt>
                <c:pt idx="15528">
                  <c:v>21.565272239999977</c:v>
                </c:pt>
                <c:pt idx="15529">
                  <c:v>21.566661120000017</c:v>
                </c:pt>
                <c:pt idx="15530">
                  <c:v>21.568049999999971</c:v>
                </c:pt>
                <c:pt idx="15531">
                  <c:v>21.569438879999982</c:v>
                </c:pt>
                <c:pt idx="15532">
                  <c:v>21.570827760000014</c:v>
                </c:pt>
                <c:pt idx="15533">
                  <c:v>21.572216639999979</c:v>
                </c:pt>
                <c:pt idx="15534">
                  <c:v>21.573602879999978</c:v>
                </c:pt>
                <c:pt idx="15535">
                  <c:v>21.574991760000032</c:v>
                </c:pt>
                <c:pt idx="15536">
                  <c:v>21.576380640000004</c:v>
                </c:pt>
                <c:pt idx="15537">
                  <c:v>21.57776952</c:v>
                </c:pt>
                <c:pt idx="15538">
                  <c:v>21.579158400000015</c:v>
                </c:pt>
                <c:pt idx="15539">
                  <c:v>21.580547279999969</c:v>
                </c:pt>
                <c:pt idx="15540">
                  <c:v>21.581936160000001</c:v>
                </c:pt>
                <c:pt idx="15541">
                  <c:v>21.583327920000002</c:v>
                </c:pt>
                <c:pt idx="15542">
                  <c:v>21.584719439999979</c:v>
                </c:pt>
                <c:pt idx="15543">
                  <c:v>21.586108320000001</c:v>
                </c:pt>
                <c:pt idx="15544">
                  <c:v>21.587497199999987</c:v>
                </c:pt>
                <c:pt idx="15545">
                  <c:v>21.588886080000002</c:v>
                </c:pt>
                <c:pt idx="15546">
                  <c:v>21.590274960000016</c:v>
                </c:pt>
                <c:pt idx="15547">
                  <c:v>21.591664080000001</c:v>
                </c:pt>
                <c:pt idx="15548">
                  <c:v>21.593052960000001</c:v>
                </c:pt>
                <c:pt idx="15549">
                  <c:v>21.594441840000002</c:v>
                </c:pt>
                <c:pt idx="15550">
                  <c:v>21.595830720000016</c:v>
                </c:pt>
                <c:pt idx="15551">
                  <c:v>21.597219600000003</c:v>
                </c:pt>
                <c:pt idx="15552">
                  <c:v>21.598608480000003</c:v>
                </c:pt>
                <c:pt idx="15553">
                  <c:v>21.599997360000017</c:v>
                </c:pt>
                <c:pt idx="15554">
                  <c:v>21.601386240000004</c:v>
                </c:pt>
                <c:pt idx="15555">
                  <c:v>21.602775120000018</c:v>
                </c:pt>
                <c:pt idx="15556">
                  <c:v>21.604164000000015</c:v>
                </c:pt>
                <c:pt idx="15557">
                  <c:v>21.60555287999998</c:v>
                </c:pt>
                <c:pt idx="15558">
                  <c:v>21.60694176000003</c:v>
                </c:pt>
                <c:pt idx="15559">
                  <c:v>21.608330640000002</c:v>
                </c:pt>
                <c:pt idx="15560">
                  <c:v>21.609719520000002</c:v>
                </c:pt>
                <c:pt idx="15561">
                  <c:v>21.611108400000031</c:v>
                </c:pt>
                <c:pt idx="15562">
                  <c:v>21.612497280000003</c:v>
                </c:pt>
                <c:pt idx="15563">
                  <c:v>21.613886160000032</c:v>
                </c:pt>
                <c:pt idx="15564">
                  <c:v>21.615277920000015</c:v>
                </c:pt>
                <c:pt idx="15565">
                  <c:v>21.616669440000017</c:v>
                </c:pt>
                <c:pt idx="15566">
                  <c:v>21.618058320000031</c:v>
                </c:pt>
                <c:pt idx="15567">
                  <c:v>21.619447200000003</c:v>
                </c:pt>
                <c:pt idx="15568">
                  <c:v>21.620822400000005</c:v>
                </c:pt>
                <c:pt idx="15569">
                  <c:v>21.622224960000004</c:v>
                </c:pt>
                <c:pt idx="15570">
                  <c:v>21.623614080000003</c:v>
                </c:pt>
                <c:pt idx="15571">
                  <c:v>21.624991680000015</c:v>
                </c:pt>
                <c:pt idx="15572">
                  <c:v>21.626380560000001</c:v>
                </c:pt>
                <c:pt idx="15573">
                  <c:v>21.627769440000005</c:v>
                </c:pt>
                <c:pt idx="15574">
                  <c:v>21.62915832000003</c:v>
                </c:pt>
                <c:pt idx="15575">
                  <c:v>21.630547200000002</c:v>
                </c:pt>
                <c:pt idx="15576">
                  <c:v>21.631936080000017</c:v>
                </c:pt>
                <c:pt idx="15577">
                  <c:v>21.633324960000017</c:v>
                </c:pt>
                <c:pt idx="15578">
                  <c:v>21.634714080000016</c:v>
                </c:pt>
                <c:pt idx="15579">
                  <c:v>21.636102960000017</c:v>
                </c:pt>
                <c:pt idx="15580">
                  <c:v>21.637491840000017</c:v>
                </c:pt>
                <c:pt idx="15581">
                  <c:v>21.638880720000031</c:v>
                </c:pt>
                <c:pt idx="15582">
                  <c:v>21.640269600000003</c:v>
                </c:pt>
                <c:pt idx="15583">
                  <c:v>21.641658480000014</c:v>
                </c:pt>
                <c:pt idx="15584">
                  <c:v>21.643052879999981</c:v>
                </c:pt>
                <c:pt idx="15585">
                  <c:v>21.64444464</c:v>
                </c:pt>
                <c:pt idx="15586">
                  <c:v>21.645836160000005</c:v>
                </c:pt>
                <c:pt idx="15587">
                  <c:v>21.6472224</c:v>
                </c:pt>
                <c:pt idx="15588">
                  <c:v>21.648611279999979</c:v>
                </c:pt>
                <c:pt idx="15589">
                  <c:v>21.650000160000019</c:v>
                </c:pt>
                <c:pt idx="15590">
                  <c:v>21.651389040000005</c:v>
                </c:pt>
                <c:pt idx="15591">
                  <c:v>21.652777920000005</c:v>
                </c:pt>
                <c:pt idx="15592">
                  <c:v>21.654166800000013</c:v>
                </c:pt>
                <c:pt idx="15593">
                  <c:v>21.655555679999999</c:v>
                </c:pt>
                <c:pt idx="15594">
                  <c:v>21.656944559999999</c:v>
                </c:pt>
                <c:pt idx="15595">
                  <c:v>21.65833344</c:v>
                </c:pt>
                <c:pt idx="15596">
                  <c:v>21.659724960000005</c:v>
                </c:pt>
                <c:pt idx="15597">
                  <c:v>21.661114080000001</c:v>
                </c:pt>
                <c:pt idx="15598">
                  <c:v>21.662491679999981</c:v>
                </c:pt>
                <c:pt idx="15599">
                  <c:v>21.663880559999999</c:v>
                </c:pt>
                <c:pt idx="15600">
                  <c:v>21.66527232</c:v>
                </c:pt>
                <c:pt idx="15601">
                  <c:v>21.6666612</c:v>
                </c:pt>
                <c:pt idx="15602">
                  <c:v>21.66805008</c:v>
                </c:pt>
                <c:pt idx="15603">
                  <c:v>21.669438960000001</c:v>
                </c:pt>
                <c:pt idx="15604">
                  <c:v>21.670827840000001</c:v>
                </c:pt>
                <c:pt idx="15605">
                  <c:v>21.672216720000005</c:v>
                </c:pt>
                <c:pt idx="15606">
                  <c:v>21.673605600000005</c:v>
                </c:pt>
                <c:pt idx="15607">
                  <c:v>21.674994480000031</c:v>
                </c:pt>
                <c:pt idx="15608">
                  <c:v>21.676383360000017</c:v>
                </c:pt>
                <c:pt idx="15609">
                  <c:v>21.677772239999989</c:v>
                </c:pt>
                <c:pt idx="15610">
                  <c:v>21.679161120000028</c:v>
                </c:pt>
                <c:pt idx="15611">
                  <c:v>21.680547359999977</c:v>
                </c:pt>
                <c:pt idx="15612">
                  <c:v>21.681936239999981</c:v>
                </c:pt>
                <c:pt idx="15613">
                  <c:v>21.683325119999999</c:v>
                </c:pt>
                <c:pt idx="15614">
                  <c:v>21.684714</c:v>
                </c:pt>
                <c:pt idx="15615">
                  <c:v>21.686102879999982</c:v>
                </c:pt>
                <c:pt idx="15616">
                  <c:v>21.687491760000015</c:v>
                </c:pt>
                <c:pt idx="15617">
                  <c:v>21.688880640000001</c:v>
                </c:pt>
                <c:pt idx="15618">
                  <c:v>21.690269520000001</c:v>
                </c:pt>
                <c:pt idx="15619">
                  <c:v>21.691658400000023</c:v>
                </c:pt>
                <c:pt idx="15620">
                  <c:v>21.693047280000002</c:v>
                </c:pt>
                <c:pt idx="15621">
                  <c:v>21.694436160000016</c:v>
                </c:pt>
                <c:pt idx="15622">
                  <c:v>21.695827919999999</c:v>
                </c:pt>
                <c:pt idx="15623">
                  <c:v>21.6972168</c:v>
                </c:pt>
                <c:pt idx="15624">
                  <c:v>21.69860568</c:v>
                </c:pt>
                <c:pt idx="15625">
                  <c:v>21.699994560000015</c:v>
                </c:pt>
                <c:pt idx="15626">
                  <c:v>21.701383440000001</c:v>
                </c:pt>
                <c:pt idx="15627">
                  <c:v>21.702774959999989</c:v>
                </c:pt>
                <c:pt idx="15628">
                  <c:v>21.704166720000014</c:v>
                </c:pt>
                <c:pt idx="15629">
                  <c:v>21.7055556</c:v>
                </c:pt>
                <c:pt idx="15630">
                  <c:v>21.706944480000001</c:v>
                </c:pt>
                <c:pt idx="15631">
                  <c:v>21.70833335999998</c:v>
                </c:pt>
                <c:pt idx="15632">
                  <c:v>21.709722239999966</c:v>
                </c:pt>
                <c:pt idx="15633">
                  <c:v>21.711111119999998</c:v>
                </c:pt>
                <c:pt idx="15634">
                  <c:v>21.712499999999981</c:v>
                </c:pt>
                <c:pt idx="15635">
                  <c:v>21.713888879999999</c:v>
                </c:pt>
                <c:pt idx="15636">
                  <c:v>21.715277759999999</c:v>
                </c:pt>
                <c:pt idx="15637">
                  <c:v>21.71666664</c:v>
                </c:pt>
                <c:pt idx="15638">
                  <c:v>21.718055520000014</c:v>
                </c:pt>
                <c:pt idx="15639">
                  <c:v>21.719444639999981</c:v>
                </c:pt>
                <c:pt idx="15640">
                  <c:v>21.720830639999985</c:v>
                </c:pt>
                <c:pt idx="15641">
                  <c:v>21.722219519999971</c:v>
                </c:pt>
                <c:pt idx="15642">
                  <c:v>21.7236084</c:v>
                </c:pt>
                <c:pt idx="15643">
                  <c:v>21.72500016</c:v>
                </c:pt>
                <c:pt idx="15644">
                  <c:v>21.72638903999998</c:v>
                </c:pt>
                <c:pt idx="15645">
                  <c:v>21.727777920000001</c:v>
                </c:pt>
                <c:pt idx="15646">
                  <c:v>21.729166800000002</c:v>
                </c:pt>
                <c:pt idx="15647">
                  <c:v>21.730555680000005</c:v>
                </c:pt>
                <c:pt idx="15648">
                  <c:v>21.731944560000017</c:v>
                </c:pt>
                <c:pt idx="15649">
                  <c:v>21.733333440000003</c:v>
                </c:pt>
                <c:pt idx="15650">
                  <c:v>21.734722319999989</c:v>
                </c:pt>
                <c:pt idx="15651">
                  <c:v>21.7361112</c:v>
                </c:pt>
                <c:pt idx="15652">
                  <c:v>21.73750008</c:v>
                </c:pt>
                <c:pt idx="15653">
                  <c:v>21.73888608</c:v>
                </c:pt>
                <c:pt idx="15654">
                  <c:v>21.740269440000002</c:v>
                </c:pt>
                <c:pt idx="15655">
                  <c:v>21.741658320000017</c:v>
                </c:pt>
                <c:pt idx="15656">
                  <c:v>21.743047199999989</c:v>
                </c:pt>
                <c:pt idx="15657">
                  <c:v>21.744436079999982</c:v>
                </c:pt>
                <c:pt idx="15658">
                  <c:v>21.74582496</c:v>
                </c:pt>
                <c:pt idx="15659">
                  <c:v>21.747214080000003</c:v>
                </c:pt>
                <c:pt idx="15660">
                  <c:v>21.748602959999971</c:v>
                </c:pt>
                <c:pt idx="15661">
                  <c:v>21.74999184</c:v>
                </c:pt>
                <c:pt idx="15662">
                  <c:v>21.751380720000014</c:v>
                </c:pt>
                <c:pt idx="15663">
                  <c:v>21.752769599999979</c:v>
                </c:pt>
                <c:pt idx="15664">
                  <c:v>21.754155600000015</c:v>
                </c:pt>
                <c:pt idx="15665">
                  <c:v>21.75554447999998</c:v>
                </c:pt>
                <c:pt idx="15666">
                  <c:v>21.756933360000001</c:v>
                </c:pt>
                <c:pt idx="15667">
                  <c:v>21.758325119999999</c:v>
                </c:pt>
                <c:pt idx="15668">
                  <c:v>21.759713999999981</c:v>
                </c:pt>
                <c:pt idx="15669">
                  <c:v>21.761102879999971</c:v>
                </c:pt>
                <c:pt idx="15670">
                  <c:v>21.76249176</c:v>
                </c:pt>
                <c:pt idx="15671">
                  <c:v>21.76388064</c:v>
                </c:pt>
                <c:pt idx="15672">
                  <c:v>21.765269519999979</c:v>
                </c:pt>
                <c:pt idx="15673">
                  <c:v>21.766658400000001</c:v>
                </c:pt>
                <c:pt idx="15674">
                  <c:v>21.768047279999966</c:v>
                </c:pt>
                <c:pt idx="15675">
                  <c:v>21.769441679999982</c:v>
                </c:pt>
                <c:pt idx="15676">
                  <c:v>21.77083056</c:v>
                </c:pt>
                <c:pt idx="15677">
                  <c:v>21.772219439999979</c:v>
                </c:pt>
                <c:pt idx="15678">
                  <c:v>21.773608320000001</c:v>
                </c:pt>
                <c:pt idx="15679">
                  <c:v>21.774997200000001</c:v>
                </c:pt>
                <c:pt idx="15680">
                  <c:v>21.776386080000002</c:v>
                </c:pt>
                <c:pt idx="15681">
                  <c:v>21.777774960000016</c:v>
                </c:pt>
                <c:pt idx="15682">
                  <c:v>21.779164080000001</c:v>
                </c:pt>
                <c:pt idx="15683">
                  <c:v>21.78055295999998</c:v>
                </c:pt>
                <c:pt idx="15684">
                  <c:v>21.781941840000002</c:v>
                </c:pt>
                <c:pt idx="15685">
                  <c:v>21.783330720000002</c:v>
                </c:pt>
                <c:pt idx="15686">
                  <c:v>21.784719599999978</c:v>
                </c:pt>
                <c:pt idx="15687">
                  <c:v>21.786108480000003</c:v>
                </c:pt>
                <c:pt idx="15688">
                  <c:v>21.787497360000003</c:v>
                </c:pt>
                <c:pt idx="15689">
                  <c:v>21.788886239999986</c:v>
                </c:pt>
                <c:pt idx="15690">
                  <c:v>21.790275120000015</c:v>
                </c:pt>
                <c:pt idx="15691">
                  <c:v>21.791664000000001</c:v>
                </c:pt>
                <c:pt idx="15692">
                  <c:v>21.79305287999998</c:v>
                </c:pt>
                <c:pt idx="15693">
                  <c:v>21.79443887999998</c:v>
                </c:pt>
                <c:pt idx="15694">
                  <c:v>21.795827760000005</c:v>
                </c:pt>
                <c:pt idx="15695">
                  <c:v>21.797216640000002</c:v>
                </c:pt>
                <c:pt idx="15696">
                  <c:v>21.798605520000002</c:v>
                </c:pt>
                <c:pt idx="15697">
                  <c:v>21.799997279999989</c:v>
                </c:pt>
                <c:pt idx="15698">
                  <c:v>21.801383520000005</c:v>
                </c:pt>
                <c:pt idx="15699">
                  <c:v>21.802772400000002</c:v>
                </c:pt>
                <c:pt idx="15700">
                  <c:v>21.804161280000017</c:v>
                </c:pt>
                <c:pt idx="15701">
                  <c:v>21.805552799999987</c:v>
                </c:pt>
                <c:pt idx="15702">
                  <c:v>21.806941680000001</c:v>
                </c:pt>
                <c:pt idx="15703">
                  <c:v>21.808330560000002</c:v>
                </c:pt>
                <c:pt idx="15704">
                  <c:v>21.809719439999981</c:v>
                </c:pt>
                <c:pt idx="15705">
                  <c:v>21.811108320000024</c:v>
                </c:pt>
                <c:pt idx="15706">
                  <c:v>21.81250296</c:v>
                </c:pt>
                <c:pt idx="15707">
                  <c:v>21.813891840000014</c:v>
                </c:pt>
                <c:pt idx="15708">
                  <c:v>21.815280720000015</c:v>
                </c:pt>
                <c:pt idx="15709">
                  <c:v>21.816669600000001</c:v>
                </c:pt>
                <c:pt idx="15710">
                  <c:v>21.818058480000019</c:v>
                </c:pt>
                <c:pt idx="15711">
                  <c:v>21.819447360000005</c:v>
                </c:pt>
                <c:pt idx="15712">
                  <c:v>21.820836239999977</c:v>
                </c:pt>
                <c:pt idx="15713">
                  <c:v>21.822225119999999</c:v>
                </c:pt>
                <c:pt idx="15714">
                  <c:v>21.823613999999989</c:v>
                </c:pt>
                <c:pt idx="15715">
                  <c:v>21.825002879999978</c:v>
                </c:pt>
                <c:pt idx="15716">
                  <c:v>21.82638888</c:v>
                </c:pt>
                <c:pt idx="15717">
                  <c:v>21.82778064</c:v>
                </c:pt>
                <c:pt idx="15718">
                  <c:v>21.82916664</c:v>
                </c:pt>
                <c:pt idx="15719">
                  <c:v>21.830555520000015</c:v>
                </c:pt>
                <c:pt idx="15720">
                  <c:v>21.831947280000001</c:v>
                </c:pt>
                <c:pt idx="15721">
                  <c:v>21.83333352</c:v>
                </c:pt>
                <c:pt idx="15722">
                  <c:v>21.8347224</c:v>
                </c:pt>
                <c:pt idx="15723">
                  <c:v>21.836111280000001</c:v>
                </c:pt>
                <c:pt idx="15724">
                  <c:v>21.837500160000019</c:v>
                </c:pt>
                <c:pt idx="15725">
                  <c:v>21.838891680000017</c:v>
                </c:pt>
                <c:pt idx="15726">
                  <c:v>21.840277920000005</c:v>
                </c:pt>
                <c:pt idx="15727">
                  <c:v>21.841666799999999</c:v>
                </c:pt>
                <c:pt idx="15728">
                  <c:v>21.843058320000015</c:v>
                </c:pt>
                <c:pt idx="15729">
                  <c:v>21.844444559999989</c:v>
                </c:pt>
                <c:pt idx="15730">
                  <c:v>21.84583344</c:v>
                </c:pt>
                <c:pt idx="15731">
                  <c:v>21.847224960000005</c:v>
                </c:pt>
                <c:pt idx="15732">
                  <c:v>21.84861407999998</c:v>
                </c:pt>
                <c:pt idx="15733">
                  <c:v>21.850002960000001</c:v>
                </c:pt>
                <c:pt idx="15734">
                  <c:v>21.851383439999999</c:v>
                </c:pt>
                <c:pt idx="15735">
                  <c:v>21.85277232</c:v>
                </c:pt>
                <c:pt idx="15736">
                  <c:v>21.854161200000014</c:v>
                </c:pt>
                <c:pt idx="15737">
                  <c:v>21.85555008</c:v>
                </c:pt>
                <c:pt idx="15738">
                  <c:v>21.856938960000015</c:v>
                </c:pt>
                <c:pt idx="15739">
                  <c:v>21.85832783999998</c:v>
                </c:pt>
                <c:pt idx="15740">
                  <c:v>21.859716720000005</c:v>
                </c:pt>
                <c:pt idx="15741">
                  <c:v>21.861105600000005</c:v>
                </c:pt>
                <c:pt idx="15742">
                  <c:v>21.862494480000002</c:v>
                </c:pt>
                <c:pt idx="15743">
                  <c:v>21.863883360000017</c:v>
                </c:pt>
                <c:pt idx="15744">
                  <c:v>21.865272239999971</c:v>
                </c:pt>
                <c:pt idx="15745">
                  <c:v>21.866661120000014</c:v>
                </c:pt>
                <c:pt idx="15746">
                  <c:v>21.86805</c:v>
                </c:pt>
                <c:pt idx="15747">
                  <c:v>21.869438879999979</c:v>
                </c:pt>
                <c:pt idx="15748">
                  <c:v>21.870827760000019</c:v>
                </c:pt>
                <c:pt idx="15749">
                  <c:v>21.87221663999998</c:v>
                </c:pt>
                <c:pt idx="15750">
                  <c:v>21.873605520000005</c:v>
                </c:pt>
                <c:pt idx="15751">
                  <c:v>21.874997280000017</c:v>
                </c:pt>
                <c:pt idx="15752">
                  <c:v>21.876386160000017</c:v>
                </c:pt>
                <c:pt idx="15753">
                  <c:v>21.877775040000017</c:v>
                </c:pt>
                <c:pt idx="15754">
                  <c:v>21.8791668</c:v>
                </c:pt>
                <c:pt idx="15755">
                  <c:v>21.880555680000001</c:v>
                </c:pt>
                <c:pt idx="15756">
                  <c:v>21.881944560000001</c:v>
                </c:pt>
                <c:pt idx="15757">
                  <c:v>21.88333343999998</c:v>
                </c:pt>
                <c:pt idx="15758">
                  <c:v>21.884722320000002</c:v>
                </c:pt>
                <c:pt idx="15759">
                  <c:v>21.886111199999988</c:v>
                </c:pt>
                <c:pt idx="15760">
                  <c:v>21.887500079999981</c:v>
                </c:pt>
                <c:pt idx="15761">
                  <c:v>21.888888959999999</c:v>
                </c:pt>
                <c:pt idx="15762">
                  <c:v>21.89027784</c:v>
                </c:pt>
                <c:pt idx="15763">
                  <c:v>21.891666720000014</c:v>
                </c:pt>
                <c:pt idx="15764">
                  <c:v>21.893055600000014</c:v>
                </c:pt>
                <c:pt idx="15765">
                  <c:v>21.894444480000001</c:v>
                </c:pt>
                <c:pt idx="15766">
                  <c:v>21.895833360000001</c:v>
                </c:pt>
                <c:pt idx="15767">
                  <c:v>21.897222239999977</c:v>
                </c:pt>
                <c:pt idx="15768">
                  <c:v>21.898611119999988</c:v>
                </c:pt>
                <c:pt idx="15769">
                  <c:v>21.900002879999978</c:v>
                </c:pt>
                <c:pt idx="15770">
                  <c:v>21.901391760000017</c:v>
                </c:pt>
                <c:pt idx="15771">
                  <c:v>21.902780639999978</c:v>
                </c:pt>
                <c:pt idx="15772">
                  <c:v>21.90416952</c:v>
                </c:pt>
                <c:pt idx="15773">
                  <c:v>21.9055584</c:v>
                </c:pt>
                <c:pt idx="15774">
                  <c:v>21.906947279999979</c:v>
                </c:pt>
                <c:pt idx="15775">
                  <c:v>21.90833615999998</c:v>
                </c:pt>
                <c:pt idx="15776">
                  <c:v>21.90972503999998</c:v>
                </c:pt>
                <c:pt idx="15777">
                  <c:v>21.911113920000005</c:v>
                </c:pt>
                <c:pt idx="15778">
                  <c:v>21.912502799999981</c:v>
                </c:pt>
                <c:pt idx="15779">
                  <c:v>21.913891679999999</c:v>
                </c:pt>
                <c:pt idx="15780">
                  <c:v>21.915269520000003</c:v>
                </c:pt>
                <c:pt idx="15781">
                  <c:v>21.916658400000017</c:v>
                </c:pt>
                <c:pt idx="15782">
                  <c:v>21.918047279999985</c:v>
                </c:pt>
                <c:pt idx="15783">
                  <c:v>21.919436160000004</c:v>
                </c:pt>
                <c:pt idx="15784">
                  <c:v>21.92082504</c:v>
                </c:pt>
                <c:pt idx="15785">
                  <c:v>21.922213919999979</c:v>
                </c:pt>
                <c:pt idx="15786">
                  <c:v>21.92360279999998</c:v>
                </c:pt>
                <c:pt idx="15787">
                  <c:v>21.924991680000005</c:v>
                </c:pt>
                <c:pt idx="15788">
                  <c:v>21.926380560000002</c:v>
                </c:pt>
                <c:pt idx="15789">
                  <c:v>21.927769440000002</c:v>
                </c:pt>
                <c:pt idx="15790">
                  <c:v>21.929158320000017</c:v>
                </c:pt>
                <c:pt idx="15791">
                  <c:v>21.930547199999989</c:v>
                </c:pt>
                <c:pt idx="15792">
                  <c:v>21.93193608</c:v>
                </c:pt>
                <c:pt idx="15793">
                  <c:v>21.93332496</c:v>
                </c:pt>
                <c:pt idx="15794">
                  <c:v>21.934714080000003</c:v>
                </c:pt>
                <c:pt idx="15795">
                  <c:v>21.936102959999989</c:v>
                </c:pt>
                <c:pt idx="15796">
                  <c:v>21.93749184</c:v>
                </c:pt>
                <c:pt idx="15797">
                  <c:v>21.938880720000014</c:v>
                </c:pt>
                <c:pt idx="15798">
                  <c:v>21.940269599999979</c:v>
                </c:pt>
                <c:pt idx="15799">
                  <c:v>21.941658480000001</c:v>
                </c:pt>
                <c:pt idx="15800">
                  <c:v>21.94304735999998</c:v>
                </c:pt>
                <c:pt idx="15801">
                  <c:v>21.944436239999973</c:v>
                </c:pt>
                <c:pt idx="15802">
                  <c:v>21.945825119999999</c:v>
                </c:pt>
                <c:pt idx="15803">
                  <c:v>21.947213999999981</c:v>
                </c:pt>
                <c:pt idx="15804">
                  <c:v>21.94860287999996</c:v>
                </c:pt>
                <c:pt idx="15805">
                  <c:v>21.949991760000014</c:v>
                </c:pt>
                <c:pt idx="15806">
                  <c:v>21.95138064</c:v>
                </c:pt>
                <c:pt idx="15807">
                  <c:v>21.952772399999979</c:v>
                </c:pt>
                <c:pt idx="15808">
                  <c:v>21.954163919999999</c:v>
                </c:pt>
                <c:pt idx="15809">
                  <c:v>21.955552799999989</c:v>
                </c:pt>
                <c:pt idx="15810">
                  <c:v>21.95694168</c:v>
                </c:pt>
                <c:pt idx="15811">
                  <c:v>21.958330559999979</c:v>
                </c:pt>
                <c:pt idx="15812">
                  <c:v>21.959719439999979</c:v>
                </c:pt>
                <c:pt idx="15813">
                  <c:v>21.961108320000001</c:v>
                </c:pt>
                <c:pt idx="15814">
                  <c:v>21.96249719999998</c:v>
                </c:pt>
                <c:pt idx="15815">
                  <c:v>21.963886080000002</c:v>
                </c:pt>
                <c:pt idx="15816">
                  <c:v>21.965274960000002</c:v>
                </c:pt>
                <c:pt idx="15817">
                  <c:v>21.96666407999998</c:v>
                </c:pt>
                <c:pt idx="15818">
                  <c:v>21.96805295999998</c:v>
                </c:pt>
                <c:pt idx="15819">
                  <c:v>21.969441839999973</c:v>
                </c:pt>
                <c:pt idx="15820">
                  <c:v>21.970830720000016</c:v>
                </c:pt>
                <c:pt idx="15821">
                  <c:v>21.972219599999978</c:v>
                </c:pt>
                <c:pt idx="15822">
                  <c:v>21.973608480000003</c:v>
                </c:pt>
                <c:pt idx="15823">
                  <c:v>21.974997360000017</c:v>
                </c:pt>
                <c:pt idx="15824">
                  <c:v>21.976388880000002</c:v>
                </c:pt>
                <c:pt idx="15825">
                  <c:v>21.977777759999999</c:v>
                </c:pt>
                <c:pt idx="15826">
                  <c:v>21.979166639999981</c:v>
                </c:pt>
                <c:pt idx="15827">
                  <c:v>21.980555519999989</c:v>
                </c:pt>
                <c:pt idx="15828">
                  <c:v>21.981944640000002</c:v>
                </c:pt>
                <c:pt idx="15829">
                  <c:v>21.98333351999997</c:v>
                </c:pt>
                <c:pt idx="15830">
                  <c:v>21.984722399999971</c:v>
                </c:pt>
                <c:pt idx="15831">
                  <c:v>21.986111279999971</c:v>
                </c:pt>
                <c:pt idx="15832">
                  <c:v>21.987497279999971</c:v>
                </c:pt>
                <c:pt idx="15833">
                  <c:v>21.98888616</c:v>
                </c:pt>
                <c:pt idx="15834">
                  <c:v>21.99027792</c:v>
                </c:pt>
                <c:pt idx="15835">
                  <c:v>21.991669440000003</c:v>
                </c:pt>
                <c:pt idx="15836">
                  <c:v>21.993058319999999</c:v>
                </c:pt>
                <c:pt idx="15837">
                  <c:v>21.994447199999989</c:v>
                </c:pt>
                <c:pt idx="15838">
                  <c:v>21.995836079999982</c:v>
                </c:pt>
                <c:pt idx="15839">
                  <c:v>21.99722496</c:v>
                </c:pt>
                <c:pt idx="15840">
                  <c:v>21.998614079999971</c:v>
                </c:pt>
                <c:pt idx="15841">
                  <c:v>22.00000296</c:v>
                </c:pt>
                <c:pt idx="15842">
                  <c:v>22.00139184</c:v>
                </c:pt>
                <c:pt idx="15843">
                  <c:v>22.002780720000001</c:v>
                </c:pt>
                <c:pt idx="15844">
                  <c:v>22.004169600000001</c:v>
                </c:pt>
                <c:pt idx="15845">
                  <c:v>22.005558480000001</c:v>
                </c:pt>
                <c:pt idx="15846">
                  <c:v>22.006947360000005</c:v>
                </c:pt>
                <c:pt idx="15847">
                  <c:v>22.00832231999998</c:v>
                </c:pt>
                <c:pt idx="15848">
                  <c:v>22.009714080000002</c:v>
                </c:pt>
                <c:pt idx="15849">
                  <c:v>22.011102960000017</c:v>
                </c:pt>
                <c:pt idx="15850">
                  <c:v>22.012491840000003</c:v>
                </c:pt>
                <c:pt idx="15851">
                  <c:v>22.013880720000031</c:v>
                </c:pt>
                <c:pt idx="15852">
                  <c:v>22.015269600000003</c:v>
                </c:pt>
                <c:pt idx="15853">
                  <c:v>22.016658480000014</c:v>
                </c:pt>
                <c:pt idx="15854">
                  <c:v>22.018047360000001</c:v>
                </c:pt>
                <c:pt idx="15855">
                  <c:v>22.01943623999998</c:v>
                </c:pt>
                <c:pt idx="15856">
                  <c:v>22.020825120000019</c:v>
                </c:pt>
                <c:pt idx="15857">
                  <c:v>22.022211120000001</c:v>
                </c:pt>
                <c:pt idx="15858">
                  <c:v>22.023600000000002</c:v>
                </c:pt>
                <c:pt idx="15859">
                  <c:v>22.024988880000016</c:v>
                </c:pt>
                <c:pt idx="15860">
                  <c:v>22.026380639999989</c:v>
                </c:pt>
                <c:pt idx="15861">
                  <c:v>22.0277724</c:v>
                </c:pt>
                <c:pt idx="15862">
                  <c:v>22.02916128</c:v>
                </c:pt>
                <c:pt idx="15863">
                  <c:v>22.030550160000015</c:v>
                </c:pt>
                <c:pt idx="15864">
                  <c:v>22.031939039999987</c:v>
                </c:pt>
                <c:pt idx="15865">
                  <c:v>22.033327919999987</c:v>
                </c:pt>
                <c:pt idx="15866">
                  <c:v>22.034716799999988</c:v>
                </c:pt>
                <c:pt idx="15867">
                  <c:v>22.036105679999999</c:v>
                </c:pt>
                <c:pt idx="15868">
                  <c:v>22.037494559999999</c:v>
                </c:pt>
                <c:pt idx="15869">
                  <c:v>22.038883439999999</c:v>
                </c:pt>
                <c:pt idx="15870">
                  <c:v>22.04027232</c:v>
                </c:pt>
                <c:pt idx="15871">
                  <c:v>22.0416612</c:v>
                </c:pt>
                <c:pt idx="15872">
                  <c:v>22.04305008</c:v>
                </c:pt>
                <c:pt idx="15873">
                  <c:v>22.044438960000001</c:v>
                </c:pt>
                <c:pt idx="15874">
                  <c:v>22.04582783999998</c:v>
                </c:pt>
                <c:pt idx="15875">
                  <c:v>22.047216720000005</c:v>
                </c:pt>
                <c:pt idx="15876">
                  <c:v>22.048605600000002</c:v>
                </c:pt>
                <c:pt idx="15877">
                  <c:v>22.049994480000016</c:v>
                </c:pt>
                <c:pt idx="15878">
                  <c:v>22.051380720000019</c:v>
                </c:pt>
                <c:pt idx="15879">
                  <c:v>22.052772239999971</c:v>
                </c:pt>
                <c:pt idx="15880">
                  <c:v>22.054161120000028</c:v>
                </c:pt>
                <c:pt idx="15881">
                  <c:v>22.05555</c:v>
                </c:pt>
                <c:pt idx="15882">
                  <c:v>22.056938880000001</c:v>
                </c:pt>
                <c:pt idx="15883">
                  <c:v>22.058325119999999</c:v>
                </c:pt>
                <c:pt idx="15884">
                  <c:v>22.05971663999998</c:v>
                </c:pt>
                <c:pt idx="15885">
                  <c:v>22.061105520000005</c:v>
                </c:pt>
                <c:pt idx="15886">
                  <c:v>22.062494639999979</c:v>
                </c:pt>
                <c:pt idx="15887">
                  <c:v>22.063883520000001</c:v>
                </c:pt>
                <c:pt idx="15888">
                  <c:v>22.06526951999998</c:v>
                </c:pt>
                <c:pt idx="15889">
                  <c:v>22.066658400000001</c:v>
                </c:pt>
                <c:pt idx="15890">
                  <c:v>22.068050159999999</c:v>
                </c:pt>
                <c:pt idx="15891">
                  <c:v>22.06943903999997</c:v>
                </c:pt>
                <c:pt idx="15892">
                  <c:v>22.070830560000001</c:v>
                </c:pt>
                <c:pt idx="15893">
                  <c:v>22.072222320000002</c:v>
                </c:pt>
                <c:pt idx="15894">
                  <c:v>22.073611199999988</c:v>
                </c:pt>
                <c:pt idx="15895">
                  <c:v>22.075000079999981</c:v>
                </c:pt>
                <c:pt idx="15896">
                  <c:v>22.076388959999999</c:v>
                </c:pt>
                <c:pt idx="15897">
                  <c:v>22.077780720000014</c:v>
                </c:pt>
                <c:pt idx="15898">
                  <c:v>22.079155680000014</c:v>
                </c:pt>
                <c:pt idx="15899">
                  <c:v>22.080544559999982</c:v>
                </c:pt>
                <c:pt idx="15900">
                  <c:v>22.081947360000001</c:v>
                </c:pt>
                <c:pt idx="15901">
                  <c:v>22.083336239999969</c:v>
                </c:pt>
                <c:pt idx="15902">
                  <c:v>22.084711199999987</c:v>
                </c:pt>
                <c:pt idx="15903">
                  <c:v>22.086111119999988</c:v>
                </c:pt>
                <c:pt idx="15904">
                  <c:v>22.087502879999978</c:v>
                </c:pt>
                <c:pt idx="15905">
                  <c:v>22.088888879999981</c:v>
                </c:pt>
                <c:pt idx="15906">
                  <c:v>22.090269599999989</c:v>
                </c:pt>
                <c:pt idx="15907">
                  <c:v>22.091658480000014</c:v>
                </c:pt>
                <c:pt idx="15908">
                  <c:v>22.09304736</c:v>
                </c:pt>
                <c:pt idx="15909">
                  <c:v>22.094436239999979</c:v>
                </c:pt>
                <c:pt idx="15910">
                  <c:v>22.095825120000015</c:v>
                </c:pt>
                <c:pt idx="15911">
                  <c:v>22.097214000000001</c:v>
                </c:pt>
                <c:pt idx="15912">
                  <c:v>22.098602879999969</c:v>
                </c:pt>
                <c:pt idx="15913">
                  <c:v>22.09999176000003</c:v>
                </c:pt>
                <c:pt idx="15914">
                  <c:v>22.101380640000016</c:v>
                </c:pt>
                <c:pt idx="15915">
                  <c:v>22.102769520000003</c:v>
                </c:pt>
                <c:pt idx="15916">
                  <c:v>22.104158400000031</c:v>
                </c:pt>
                <c:pt idx="15917">
                  <c:v>22.105547279999985</c:v>
                </c:pt>
                <c:pt idx="15918">
                  <c:v>22.106936160000018</c:v>
                </c:pt>
                <c:pt idx="15919">
                  <c:v>22.10832504</c:v>
                </c:pt>
                <c:pt idx="15920">
                  <c:v>22.109713920000001</c:v>
                </c:pt>
                <c:pt idx="15921">
                  <c:v>22.111102800000001</c:v>
                </c:pt>
                <c:pt idx="15922">
                  <c:v>22.112491680000005</c:v>
                </c:pt>
                <c:pt idx="15923">
                  <c:v>22.11388056000003</c:v>
                </c:pt>
                <c:pt idx="15924">
                  <c:v>22.115269440000016</c:v>
                </c:pt>
                <c:pt idx="15925">
                  <c:v>22.116658320000031</c:v>
                </c:pt>
                <c:pt idx="15926">
                  <c:v>22.118047199999999</c:v>
                </c:pt>
                <c:pt idx="15927">
                  <c:v>22.11943608</c:v>
                </c:pt>
                <c:pt idx="15928">
                  <c:v>22.120824960000014</c:v>
                </c:pt>
                <c:pt idx="15929">
                  <c:v>22.122216720000001</c:v>
                </c:pt>
                <c:pt idx="15930">
                  <c:v>22.123605599999987</c:v>
                </c:pt>
                <c:pt idx="15931">
                  <c:v>22.124994479999998</c:v>
                </c:pt>
                <c:pt idx="15932">
                  <c:v>22.126383359999988</c:v>
                </c:pt>
                <c:pt idx="15933">
                  <c:v>22.127772239999981</c:v>
                </c:pt>
                <c:pt idx="15934">
                  <c:v>22.129161120000024</c:v>
                </c:pt>
                <c:pt idx="15935">
                  <c:v>22.130549999999989</c:v>
                </c:pt>
                <c:pt idx="15936">
                  <c:v>22.131938880000014</c:v>
                </c:pt>
                <c:pt idx="15937">
                  <c:v>22.133327760000014</c:v>
                </c:pt>
                <c:pt idx="15938">
                  <c:v>22.134716640000001</c:v>
                </c:pt>
                <c:pt idx="15939">
                  <c:v>22.136105520000019</c:v>
                </c:pt>
                <c:pt idx="15940">
                  <c:v>22.137494640000014</c:v>
                </c:pt>
                <c:pt idx="15941">
                  <c:v>22.138886159999998</c:v>
                </c:pt>
                <c:pt idx="15942">
                  <c:v>22.140275039999999</c:v>
                </c:pt>
                <c:pt idx="15943">
                  <c:v>22.141663919999999</c:v>
                </c:pt>
                <c:pt idx="15944">
                  <c:v>22.1430528</c:v>
                </c:pt>
                <c:pt idx="15945">
                  <c:v>22.14444168</c:v>
                </c:pt>
                <c:pt idx="15946">
                  <c:v>22.14583056</c:v>
                </c:pt>
                <c:pt idx="15947">
                  <c:v>22.147219440000001</c:v>
                </c:pt>
                <c:pt idx="15948">
                  <c:v>22.148608320000001</c:v>
                </c:pt>
                <c:pt idx="15949">
                  <c:v>22.149997200000001</c:v>
                </c:pt>
                <c:pt idx="15950">
                  <c:v>22.151386080000005</c:v>
                </c:pt>
                <c:pt idx="15951">
                  <c:v>22.152774960000016</c:v>
                </c:pt>
                <c:pt idx="15952">
                  <c:v>22.154164080000019</c:v>
                </c:pt>
                <c:pt idx="15953">
                  <c:v>22.155552960000001</c:v>
                </c:pt>
                <c:pt idx="15954">
                  <c:v>22.156941840000005</c:v>
                </c:pt>
                <c:pt idx="15955">
                  <c:v>22.15833336</c:v>
                </c:pt>
                <c:pt idx="15956">
                  <c:v>22.159719600000003</c:v>
                </c:pt>
                <c:pt idx="15957">
                  <c:v>22.161111120000019</c:v>
                </c:pt>
                <c:pt idx="15958">
                  <c:v>22.16249999999998</c:v>
                </c:pt>
                <c:pt idx="15959">
                  <c:v>22.163888880000005</c:v>
                </c:pt>
                <c:pt idx="15960">
                  <c:v>22.165280639999981</c:v>
                </c:pt>
                <c:pt idx="15961">
                  <c:v>22.166669519999989</c:v>
                </c:pt>
                <c:pt idx="15962">
                  <c:v>22.168058400000014</c:v>
                </c:pt>
                <c:pt idx="15963">
                  <c:v>22.169447279999982</c:v>
                </c:pt>
                <c:pt idx="15964">
                  <c:v>22.170836160000015</c:v>
                </c:pt>
                <c:pt idx="15965">
                  <c:v>22.172211120000014</c:v>
                </c:pt>
                <c:pt idx="15966">
                  <c:v>22.173613920000001</c:v>
                </c:pt>
                <c:pt idx="15967">
                  <c:v>22.174991760000033</c:v>
                </c:pt>
                <c:pt idx="15968">
                  <c:v>22.176380640000001</c:v>
                </c:pt>
                <c:pt idx="15969">
                  <c:v>22.177769520000005</c:v>
                </c:pt>
                <c:pt idx="15970">
                  <c:v>22.179158400000023</c:v>
                </c:pt>
                <c:pt idx="15971">
                  <c:v>22.180547279999971</c:v>
                </c:pt>
                <c:pt idx="15972">
                  <c:v>22.181936159999999</c:v>
                </c:pt>
                <c:pt idx="15973">
                  <c:v>22.18332504</c:v>
                </c:pt>
                <c:pt idx="15974">
                  <c:v>22.18471392</c:v>
                </c:pt>
                <c:pt idx="15975">
                  <c:v>22.186102799999986</c:v>
                </c:pt>
                <c:pt idx="15976">
                  <c:v>22.187491680000001</c:v>
                </c:pt>
                <c:pt idx="15977">
                  <c:v>22.188880560000001</c:v>
                </c:pt>
                <c:pt idx="15978">
                  <c:v>22.190269440000005</c:v>
                </c:pt>
                <c:pt idx="15979">
                  <c:v>22.19165832000003</c:v>
                </c:pt>
                <c:pt idx="15980">
                  <c:v>22.193047200000002</c:v>
                </c:pt>
                <c:pt idx="15981">
                  <c:v>22.194436080000003</c:v>
                </c:pt>
                <c:pt idx="15982">
                  <c:v>22.195824960000017</c:v>
                </c:pt>
                <c:pt idx="15983">
                  <c:v>22.197214080000016</c:v>
                </c:pt>
                <c:pt idx="15984">
                  <c:v>22.198602960000002</c:v>
                </c:pt>
                <c:pt idx="15985">
                  <c:v>22.199991840000017</c:v>
                </c:pt>
                <c:pt idx="15986">
                  <c:v>22.201380720000017</c:v>
                </c:pt>
                <c:pt idx="15987">
                  <c:v>22.202769599999986</c:v>
                </c:pt>
                <c:pt idx="15988">
                  <c:v>22.204158480000014</c:v>
                </c:pt>
                <c:pt idx="15989">
                  <c:v>22.205547359999979</c:v>
                </c:pt>
                <c:pt idx="15990">
                  <c:v>22.20693623999998</c:v>
                </c:pt>
                <c:pt idx="15991">
                  <c:v>22.20832776</c:v>
                </c:pt>
                <c:pt idx="15992">
                  <c:v>22.209716639999982</c:v>
                </c:pt>
                <c:pt idx="15993">
                  <c:v>22.211105520000014</c:v>
                </c:pt>
                <c:pt idx="15994">
                  <c:v>22.212494639999989</c:v>
                </c:pt>
                <c:pt idx="15995">
                  <c:v>22.213883520000014</c:v>
                </c:pt>
                <c:pt idx="15996">
                  <c:v>22.2152724</c:v>
                </c:pt>
                <c:pt idx="15997">
                  <c:v>22.21666128</c:v>
                </c:pt>
                <c:pt idx="15998">
                  <c:v>22.218050160000015</c:v>
                </c:pt>
                <c:pt idx="15999">
                  <c:v>22.219439039999976</c:v>
                </c:pt>
                <c:pt idx="16000">
                  <c:v>22.220827919999987</c:v>
                </c:pt>
                <c:pt idx="16001">
                  <c:v>22.222216799999977</c:v>
                </c:pt>
                <c:pt idx="16002">
                  <c:v>22.223605679999981</c:v>
                </c:pt>
                <c:pt idx="16003">
                  <c:v>22.224994559999999</c:v>
                </c:pt>
                <c:pt idx="16004">
                  <c:v>22.226383439999989</c:v>
                </c:pt>
                <c:pt idx="16005">
                  <c:v>22.22777232</c:v>
                </c:pt>
                <c:pt idx="16006">
                  <c:v>22.2291612</c:v>
                </c:pt>
                <c:pt idx="16007">
                  <c:v>22.23055008</c:v>
                </c:pt>
                <c:pt idx="16008">
                  <c:v>22.231938960000015</c:v>
                </c:pt>
                <c:pt idx="16009">
                  <c:v>22.23332783999998</c:v>
                </c:pt>
                <c:pt idx="16010">
                  <c:v>22.234716720000005</c:v>
                </c:pt>
                <c:pt idx="16011">
                  <c:v>22.236105600000005</c:v>
                </c:pt>
                <c:pt idx="16012">
                  <c:v>22.237494480000016</c:v>
                </c:pt>
                <c:pt idx="16013">
                  <c:v>22.238883360000017</c:v>
                </c:pt>
                <c:pt idx="16014">
                  <c:v>22.240272239999971</c:v>
                </c:pt>
                <c:pt idx="16015">
                  <c:v>22.241661120000014</c:v>
                </c:pt>
                <c:pt idx="16016">
                  <c:v>22.24305</c:v>
                </c:pt>
                <c:pt idx="16017">
                  <c:v>22.244438879999979</c:v>
                </c:pt>
                <c:pt idx="16018">
                  <c:v>22.245827760000001</c:v>
                </c:pt>
                <c:pt idx="16019">
                  <c:v>22.24721663999998</c:v>
                </c:pt>
                <c:pt idx="16020">
                  <c:v>22.248608400000002</c:v>
                </c:pt>
                <c:pt idx="16021">
                  <c:v>22.250000160000017</c:v>
                </c:pt>
                <c:pt idx="16022">
                  <c:v>22.251389039999989</c:v>
                </c:pt>
                <c:pt idx="16023">
                  <c:v>22.25277792</c:v>
                </c:pt>
                <c:pt idx="16024">
                  <c:v>22.2541668</c:v>
                </c:pt>
                <c:pt idx="16025">
                  <c:v>22.255555680000001</c:v>
                </c:pt>
                <c:pt idx="16026">
                  <c:v>22.256944560000001</c:v>
                </c:pt>
                <c:pt idx="16027">
                  <c:v>22.25833343999998</c:v>
                </c:pt>
                <c:pt idx="16028">
                  <c:v>22.259722320000002</c:v>
                </c:pt>
                <c:pt idx="16029">
                  <c:v>22.261111199999988</c:v>
                </c:pt>
                <c:pt idx="16030">
                  <c:v>22.26250007999997</c:v>
                </c:pt>
                <c:pt idx="16031">
                  <c:v>22.263888959999999</c:v>
                </c:pt>
                <c:pt idx="16032">
                  <c:v>22.265277839999978</c:v>
                </c:pt>
                <c:pt idx="16033">
                  <c:v>22.26666672</c:v>
                </c:pt>
                <c:pt idx="16034">
                  <c:v>22.2680556</c:v>
                </c:pt>
                <c:pt idx="16035">
                  <c:v>22.269444479999979</c:v>
                </c:pt>
                <c:pt idx="16036">
                  <c:v>22.270833360000001</c:v>
                </c:pt>
                <c:pt idx="16037">
                  <c:v>22.272222239999966</c:v>
                </c:pt>
                <c:pt idx="16038">
                  <c:v>22.273611119999988</c:v>
                </c:pt>
                <c:pt idx="16039">
                  <c:v>22.274999999999999</c:v>
                </c:pt>
                <c:pt idx="16040">
                  <c:v>22.276388879999981</c:v>
                </c:pt>
                <c:pt idx="16041">
                  <c:v>22.277777759999999</c:v>
                </c:pt>
                <c:pt idx="16042">
                  <c:v>22.27916664</c:v>
                </c:pt>
                <c:pt idx="16043">
                  <c:v>22.28055552</c:v>
                </c:pt>
                <c:pt idx="16044">
                  <c:v>22.281944639999981</c:v>
                </c:pt>
                <c:pt idx="16045">
                  <c:v>22.283333519999971</c:v>
                </c:pt>
                <c:pt idx="16046">
                  <c:v>22.284719519999971</c:v>
                </c:pt>
                <c:pt idx="16047">
                  <c:v>22.286111279999982</c:v>
                </c:pt>
                <c:pt idx="16048">
                  <c:v>22.28750016</c:v>
                </c:pt>
                <c:pt idx="16049">
                  <c:v>22.28888903999998</c:v>
                </c:pt>
                <c:pt idx="16050">
                  <c:v>22.290277920000001</c:v>
                </c:pt>
                <c:pt idx="16051">
                  <c:v>22.291666800000002</c:v>
                </c:pt>
                <c:pt idx="16052">
                  <c:v>22.293058320000014</c:v>
                </c:pt>
                <c:pt idx="16053">
                  <c:v>22.294436160000004</c:v>
                </c:pt>
                <c:pt idx="16054">
                  <c:v>22.29582504</c:v>
                </c:pt>
                <c:pt idx="16055">
                  <c:v>22.297213920000001</c:v>
                </c:pt>
                <c:pt idx="16056">
                  <c:v>22.29860279999998</c:v>
                </c:pt>
                <c:pt idx="16057">
                  <c:v>22.299991680000005</c:v>
                </c:pt>
                <c:pt idx="16058">
                  <c:v>22.301380560000005</c:v>
                </c:pt>
                <c:pt idx="16059">
                  <c:v>22.302769440000002</c:v>
                </c:pt>
                <c:pt idx="16060">
                  <c:v>22.304158320000031</c:v>
                </c:pt>
                <c:pt idx="16061">
                  <c:v>22.305547199999989</c:v>
                </c:pt>
                <c:pt idx="16062">
                  <c:v>22.30693608</c:v>
                </c:pt>
                <c:pt idx="16063">
                  <c:v>22.30832496</c:v>
                </c:pt>
                <c:pt idx="16064">
                  <c:v>22.309714080000003</c:v>
                </c:pt>
                <c:pt idx="16065">
                  <c:v>22.311102959999999</c:v>
                </c:pt>
                <c:pt idx="16066">
                  <c:v>22.31249184</c:v>
                </c:pt>
                <c:pt idx="16067">
                  <c:v>22.313880720000032</c:v>
                </c:pt>
                <c:pt idx="16068">
                  <c:v>22.315266720000015</c:v>
                </c:pt>
                <c:pt idx="16069">
                  <c:v>22.316658480000019</c:v>
                </c:pt>
                <c:pt idx="16070">
                  <c:v>22.318044480000001</c:v>
                </c:pt>
                <c:pt idx="16071">
                  <c:v>22.319433360000001</c:v>
                </c:pt>
                <c:pt idx="16072">
                  <c:v>22.320822240000002</c:v>
                </c:pt>
                <c:pt idx="16073">
                  <c:v>22.322213999999981</c:v>
                </c:pt>
                <c:pt idx="16074">
                  <c:v>22.323602879999971</c:v>
                </c:pt>
                <c:pt idx="16075">
                  <c:v>22.324991760000028</c:v>
                </c:pt>
                <c:pt idx="16076">
                  <c:v>22.32638064</c:v>
                </c:pt>
                <c:pt idx="16077">
                  <c:v>22.32776952</c:v>
                </c:pt>
                <c:pt idx="16078">
                  <c:v>22.329158400000015</c:v>
                </c:pt>
                <c:pt idx="16079">
                  <c:v>22.330547279999976</c:v>
                </c:pt>
                <c:pt idx="16080">
                  <c:v>22.331936159999998</c:v>
                </c:pt>
                <c:pt idx="16081">
                  <c:v>22.333325039999988</c:v>
                </c:pt>
                <c:pt idx="16082">
                  <c:v>22.334719440000001</c:v>
                </c:pt>
                <c:pt idx="16083">
                  <c:v>22.336108320000019</c:v>
                </c:pt>
                <c:pt idx="16084">
                  <c:v>22.337497200000001</c:v>
                </c:pt>
                <c:pt idx="16085">
                  <c:v>22.338886080000005</c:v>
                </c:pt>
                <c:pt idx="16086">
                  <c:v>22.340274960000016</c:v>
                </c:pt>
                <c:pt idx="16087">
                  <c:v>22.341664080000001</c:v>
                </c:pt>
                <c:pt idx="16088">
                  <c:v>22.343052960000001</c:v>
                </c:pt>
                <c:pt idx="16089">
                  <c:v>22.344441840000002</c:v>
                </c:pt>
                <c:pt idx="16090">
                  <c:v>22.345830720000016</c:v>
                </c:pt>
                <c:pt idx="16091">
                  <c:v>22.347219600000003</c:v>
                </c:pt>
                <c:pt idx="16092">
                  <c:v>22.348608480000003</c:v>
                </c:pt>
                <c:pt idx="16093">
                  <c:v>22.349997360000017</c:v>
                </c:pt>
                <c:pt idx="16094">
                  <c:v>22.351386240000004</c:v>
                </c:pt>
                <c:pt idx="16095">
                  <c:v>22.352775120000015</c:v>
                </c:pt>
                <c:pt idx="16096">
                  <c:v>22.354164000000015</c:v>
                </c:pt>
                <c:pt idx="16097">
                  <c:v>22.35555287999998</c:v>
                </c:pt>
                <c:pt idx="16098">
                  <c:v>22.35694176000003</c:v>
                </c:pt>
                <c:pt idx="16099">
                  <c:v>22.358333519999981</c:v>
                </c:pt>
                <c:pt idx="16100">
                  <c:v>22.359725040000001</c:v>
                </c:pt>
                <c:pt idx="16101">
                  <c:v>22.361113920000001</c:v>
                </c:pt>
                <c:pt idx="16102">
                  <c:v>22.36250279999998</c:v>
                </c:pt>
                <c:pt idx="16103">
                  <c:v>22.363891680000005</c:v>
                </c:pt>
                <c:pt idx="16104">
                  <c:v>22.365280560000002</c:v>
                </c:pt>
                <c:pt idx="16105">
                  <c:v>22.366669440000003</c:v>
                </c:pt>
                <c:pt idx="16106">
                  <c:v>22.368058319999999</c:v>
                </c:pt>
                <c:pt idx="16107">
                  <c:v>22.369447199999989</c:v>
                </c:pt>
                <c:pt idx="16108">
                  <c:v>22.37083608</c:v>
                </c:pt>
                <c:pt idx="16109">
                  <c:v>22.372211280000002</c:v>
                </c:pt>
                <c:pt idx="16110">
                  <c:v>22.373600160000017</c:v>
                </c:pt>
                <c:pt idx="16111">
                  <c:v>22.374989040000017</c:v>
                </c:pt>
                <c:pt idx="16112">
                  <c:v>22.376377919999999</c:v>
                </c:pt>
                <c:pt idx="16113">
                  <c:v>22.3777668</c:v>
                </c:pt>
                <c:pt idx="16114">
                  <c:v>22.379155680000014</c:v>
                </c:pt>
                <c:pt idx="16115">
                  <c:v>22.380547199999985</c:v>
                </c:pt>
                <c:pt idx="16116">
                  <c:v>22.381933440000001</c:v>
                </c:pt>
                <c:pt idx="16117">
                  <c:v>22.383324960000003</c:v>
                </c:pt>
                <c:pt idx="16118">
                  <c:v>22.384711200000002</c:v>
                </c:pt>
                <c:pt idx="16119">
                  <c:v>22.386100079999981</c:v>
                </c:pt>
                <c:pt idx="16120">
                  <c:v>22.387491840000003</c:v>
                </c:pt>
                <c:pt idx="16121">
                  <c:v>22.388877839999989</c:v>
                </c:pt>
                <c:pt idx="16122">
                  <c:v>22.390266720000014</c:v>
                </c:pt>
                <c:pt idx="16123">
                  <c:v>22.391661119999998</c:v>
                </c:pt>
                <c:pt idx="16124">
                  <c:v>22.393049999999981</c:v>
                </c:pt>
                <c:pt idx="16125">
                  <c:v>22.394438879999989</c:v>
                </c:pt>
                <c:pt idx="16126">
                  <c:v>22.395827760000014</c:v>
                </c:pt>
                <c:pt idx="16127">
                  <c:v>22.39721664</c:v>
                </c:pt>
                <c:pt idx="16128">
                  <c:v>22.39860552</c:v>
                </c:pt>
                <c:pt idx="16129">
                  <c:v>22.399994639999999</c:v>
                </c:pt>
                <c:pt idx="16130">
                  <c:v>22.40138352</c:v>
                </c:pt>
                <c:pt idx="16131">
                  <c:v>22.402772399999982</c:v>
                </c:pt>
                <c:pt idx="16132">
                  <c:v>22.40416128</c:v>
                </c:pt>
                <c:pt idx="16133">
                  <c:v>22.405550160000001</c:v>
                </c:pt>
                <c:pt idx="16134">
                  <c:v>22.406939039999976</c:v>
                </c:pt>
                <c:pt idx="16135">
                  <c:v>22.408327919999977</c:v>
                </c:pt>
                <c:pt idx="16136">
                  <c:v>22.409716799999977</c:v>
                </c:pt>
                <c:pt idx="16137">
                  <c:v>22.411105679999999</c:v>
                </c:pt>
                <c:pt idx="16138">
                  <c:v>22.412494559999981</c:v>
                </c:pt>
                <c:pt idx="16139">
                  <c:v>22.413883439999999</c:v>
                </c:pt>
                <c:pt idx="16140">
                  <c:v>22.41527232</c:v>
                </c:pt>
                <c:pt idx="16141">
                  <c:v>22.4166612</c:v>
                </c:pt>
                <c:pt idx="16142">
                  <c:v>22.41805008</c:v>
                </c:pt>
                <c:pt idx="16143">
                  <c:v>22.419438960000001</c:v>
                </c:pt>
                <c:pt idx="16144">
                  <c:v>22.42082783999998</c:v>
                </c:pt>
                <c:pt idx="16145">
                  <c:v>22.422216720000002</c:v>
                </c:pt>
                <c:pt idx="16146">
                  <c:v>22.423605600000002</c:v>
                </c:pt>
                <c:pt idx="16147">
                  <c:v>22.424997359999999</c:v>
                </c:pt>
                <c:pt idx="16148">
                  <c:v>22.426383360000003</c:v>
                </c:pt>
                <c:pt idx="16149">
                  <c:v>22.427772239999971</c:v>
                </c:pt>
                <c:pt idx="16150">
                  <c:v>22.429161120000014</c:v>
                </c:pt>
                <c:pt idx="16151">
                  <c:v>22.43055</c:v>
                </c:pt>
                <c:pt idx="16152">
                  <c:v>22.431938880000001</c:v>
                </c:pt>
                <c:pt idx="16153">
                  <c:v>22.43333351999998</c:v>
                </c:pt>
                <c:pt idx="16154">
                  <c:v>22.434722400000002</c:v>
                </c:pt>
                <c:pt idx="16155">
                  <c:v>22.436111280000002</c:v>
                </c:pt>
                <c:pt idx="16156">
                  <c:v>22.437500160000017</c:v>
                </c:pt>
                <c:pt idx="16157">
                  <c:v>22.438889039999989</c:v>
                </c:pt>
                <c:pt idx="16158">
                  <c:v>22.44027792</c:v>
                </c:pt>
                <c:pt idx="16159">
                  <c:v>22.441666799999989</c:v>
                </c:pt>
                <c:pt idx="16160">
                  <c:v>22.443055680000001</c:v>
                </c:pt>
                <c:pt idx="16161">
                  <c:v>22.44444455999998</c:v>
                </c:pt>
                <c:pt idx="16162">
                  <c:v>22.44583343999998</c:v>
                </c:pt>
                <c:pt idx="16163">
                  <c:v>22.447222320000002</c:v>
                </c:pt>
                <c:pt idx="16164">
                  <c:v>22.448611199999977</c:v>
                </c:pt>
                <c:pt idx="16165">
                  <c:v>22.450000079999981</c:v>
                </c:pt>
                <c:pt idx="16166">
                  <c:v>22.451388959999999</c:v>
                </c:pt>
                <c:pt idx="16167">
                  <c:v>22.452777839999978</c:v>
                </c:pt>
                <c:pt idx="16168">
                  <c:v>22.454166720000014</c:v>
                </c:pt>
                <c:pt idx="16169">
                  <c:v>22.455552960000002</c:v>
                </c:pt>
                <c:pt idx="16170">
                  <c:v>22.456941840000002</c:v>
                </c:pt>
                <c:pt idx="16171">
                  <c:v>22.458330719999989</c:v>
                </c:pt>
                <c:pt idx="16172">
                  <c:v>22.459722239999966</c:v>
                </c:pt>
                <c:pt idx="16173">
                  <c:v>22.46110848</c:v>
                </c:pt>
                <c:pt idx="16174">
                  <c:v>22.462497359999979</c:v>
                </c:pt>
                <c:pt idx="16175">
                  <c:v>22.463886239999979</c:v>
                </c:pt>
                <c:pt idx="16176">
                  <c:v>22.465275120000001</c:v>
                </c:pt>
                <c:pt idx="16177">
                  <c:v>22.466664000000002</c:v>
                </c:pt>
                <c:pt idx="16178">
                  <c:v>22.468052879999973</c:v>
                </c:pt>
                <c:pt idx="16179">
                  <c:v>22.469444639999971</c:v>
                </c:pt>
                <c:pt idx="16180">
                  <c:v>22.470833519999989</c:v>
                </c:pt>
                <c:pt idx="16181">
                  <c:v>22.472222399999978</c:v>
                </c:pt>
                <c:pt idx="16182">
                  <c:v>22.473611279999982</c:v>
                </c:pt>
                <c:pt idx="16183">
                  <c:v>22.47500016</c:v>
                </c:pt>
                <c:pt idx="16184">
                  <c:v>22.476380640000002</c:v>
                </c:pt>
                <c:pt idx="16185">
                  <c:v>22.477769520000003</c:v>
                </c:pt>
                <c:pt idx="16186">
                  <c:v>22.479158400000017</c:v>
                </c:pt>
                <c:pt idx="16187">
                  <c:v>22.480547279999964</c:v>
                </c:pt>
                <c:pt idx="16188">
                  <c:v>22.481936160000004</c:v>
                </c:pt>
                <c:pt idx="16189">
                  <c:v>22.483325039999979</c:v>
                </c:pt>
                <c:pt idx="16190">
                  <c:v>22.484713919999979</c:v>
                </c:pt>
                <c:pt idx="16191">
                  <c:v>22.48610279999998</c:v>
                </c:pt>
                <c:pt idx="16192">
                  <c:v>22.487491680000002</c:v>
                </c:pt>
                <c:pt idx="16193">
                  <c:v>22.488880560000002</c:v>
                </c:pt>
                <c:pt idx="16194">
                  <c:v>22.490269440000002</c:v>
                </c:pt>
                <c:pt idx="16195">
                  <c:v>22.491658320000017</c:v>
                </c:pt>
                <c:pt idx="16196">
                  <c:v>22.493047199999989</c:v>
                </c:pt>
                <c:pt idx="16197">
                  <c:v>22.494436079999982</c:v>
                </c:pt>
                <c:pt idx="16198">
                  <c:v>22.49582496</c:v>
                </c:pt>
                <c:pt idx="16199">
                  <c:v>22.497214080000003</c:v>
                </c:pt>
                <c:pt idx="16200">
                  <c:v>22.498602959999971</c:v>
                </c:pt>
                <c:pt idx="16201">
                  <c:v>22.49999184</c:v>
                </c:pt>
                <c:pt idx="16202">
                  <c:v>22.501380720000014</c:v>
                </c:pt>
                <c:pt idx="16203">
                  <c:v>22.502769599999979</c:v>
                </c:pt>
                <c:pt idx="16204">
                  <c:v>22.504158480000019</c:v>
                </c:pt>
                <c:pt idx="16205">
                  <c:v>22.50554735999998</c:v>
                </c:pt>
                <c:pt idx="16206">
                  <c:v>22.506936240000002</c:v>
                </c:pt>
                <c:pt idx="16207">
                  <c:v>22.508325119999999</c:v>
                </c:pt>
                <c:pt idx="16208">
                  <c:v>22.509713999999981</c:v>
                </c:pt>
                <c:pt idx="16209">
                  <c:v>22.511102879999989</c:v>
                </c:pt>
                <c:pt idx="16210">
                  <c:v>22.512491760000014</c:v>
                </c:pt>
                <c:pt idx="16211">
                  <c:v>22.513880640000014</c:v>
                </c:pt>
                <c:pt idx="16212">
                  <c:v>22.515275039999999</c:v>
                </c:pt>
                <c:pt idx="16213">
                  <c:v>22.516663919999999</c:v>
                </c:pt>
                <c:pt idx="16214">
                  <c:v>22.5180528</c:v>
                </c:pt>
                <c:pt idx="16215">
                  <c:v>22.51944168</c:v>
                </c:pt>
                <c:pt idx="16216">
                  <c:v>22.52083056</c:v>
                </c:pt>
                <c:pt idx="16217">
                  <c:v>22.522219439999979</c:v>
                </c:pt>
                <c:pt idx="16218">
                  <c:v>22.523608320000001</c:v>
                </c:pt>
                <c:pt idx="16219">
                  <c:v>22.524997200000001</c:v>
                </c:pt>
                <c:pt idx="16220">
                  <c:v>22.526386080000002</c:v>
                </c:pt>
                <c:pt idx="16221">
                  <c:v>22.527774960000016</c:v>
                </c:pt>
                <c:pt idx="16222">
                  <c:v>22.529161200000001</c:v>
                </c:pt>
                <c:pt idx="16223">
                  <c:v>22.530550080000001</c:v>
                </c:pt>
                <c:pt idx="16224">
                  <c:v>22.53193896000003</c:v>
                </c:pt>
                <c:pt idx="16225">
                  <c:v>22.533327840000002</c:v>
                </c:pt>
                <c:pt idx="16226">
                  <c:v>22.534716719999999</c:v>
                </c:pt>
                <c:pt idx="16227">
                  <c:v>22.536105599999999</c:v>
                </c:pt>
                <c:pt idx="16228">
                  <c:v>22.537494479999999</c:v>
                </c:pt>
                <c:pt idx="16229">
                  <c:v>22.538883360000014</c:v>
                </c:pt>
                <c:pt idx="16230">
                  <c:v>22.540275120000015</c:v>
                </c:pt>
                <c:pt idx="16231">
                  <c:v>22.541664000000001</c:v>
                </c:pt>
                <c:pt idx="16232">
                  <c:v>22.54305287999998</c:v>
                </c:pt>
                <c:pt idx="16233">
                  <c:v>22.544441760000005</c:v>
                </c:pt>
                <c:pt idx="16234">
                  <c:v>22.545830640000002</c:v>
                </c:pt>
                <c:pt idx="16235">
                  <c:v>22.547219520000002</c:v>
                </c:pt>
                <c:pt idx="16236">
                  <c:v>22.548608400000003</c:v>
                </c:pt>
                <c:pt idx="16237">
                  <c:v>22.549997279999989</c:v>
                </c:pt>
                <c:pt idx="16238">
                  <c:v>22.551386160000014</c:v>
                </c:pt>
                <c:pt idx="16239">
                  <c:v>22.552780560000002</c:v>
                </c:pt>
                <c:pt idx="16240">
                  <c:v>22.554169440000017</c:v>
                </c:pt>
                <c:pt idx="16241">
                  <c:v>22.555558319999999</c:v>
                </c:pt>
                <c:pt idx="16242">
                  <c:v>22.5569472</c:v>
                </c:pt>
                <c:pt idx="16243">
                  <c:v>22.558336079999982</c:v>
                </c:pt>
                <c:pt idx="16244">
                  <c:v>22.55972496</c:v>
                </c:pt>
                <c:pt idx="16245">
                  <c:v>22.561114079999989</c:v>
                </c:pt>
                <c:pt idx="16246">
                  <c:v>22.562502959999982</c:v>
                </c:pt>
                <c:pt idx="16247">
                  <c:v>22.56389184</c:v>
                </c:pt>
                <c:pt idx="16248">
                  <c:v>22.565280720000001</c:v>
                </c:pt>
                <c:pt idx="16249">
                  <c:v>22.56666959999998</c:v>
                </c:pt>
                <c:pt idx="16250">
                  <c:v>22.568058480000001</c:v>
                </c:pt>
                <c:pt idx="16251">
                  <c:v>22.56944447999998</c:v>
                </c:pt>
                <c:pt idx="16252">
                  <c:v>22.570833360000005</c:v>
                </c:pt>
                <c:pt idx="16253">
                  <c:v>22.572225119999999</c:v>
                </c:pt>
                <c:pt idx="16254">
                  <c:v>22.573611120000017</c:v>
                </c:pt>
                <c:pt idx="16255">
                  <c:v>22.575002879999978</c:v>
                </c:pt>
                <c:pt idx="16256">
                  <c:v>22.576391760000014</c:v>
                </c:pt>
                <c:pt idx="16257">
                  <c:v>22.57778064</c:v>
                </c:pt>
                <c:pt idx="16258">
                  <c:v>22.579169520000001</c:v>
                </c:pt>
                <c:pt idx="16259">
                  <c:v>22.580558400000001</c:v>
                </c:pt>
                <c:pt idx="16260">
                  <c:v>22.58194727999998</c:v>
                </c:pt>
                <c:pt idx="16261">
                  <c:v>22.583336160000002</c:v>
                </c:pt>
                <c:pt idx="16262">
                  <c:v>22.584725040000002</c:v>
                </c:pt>
                <c:pt idx="16263">
                  <c:v>22.586113920000003</c:v>
                </c:pt>
                <c:pt idx="16264">
                  <c:v>22.587502799999989</c:v>
                </c:pt>
                <c:pt idx="16265">
                  <c:v>22.588880639999989</c:v>
                </c:pt>
                <c:pt idx="16266">
                  <c:v>22.5902724</c:v>
                </c:pt>
                <c:pt idx="16267">
                  <c:v>22.59166128</c:v>
                </c:pt>
                <c:pt idx="16268">
                  <c:v>22.593050160000015</c:v>
                </c:pt>
                <c:pt idx="16269">
                  <c:v>22.594439039999976</c:v>
                </c:pt>
                <c:pt idx="16270">
                  <c:v>22.595827919999987</c:v>
                </c:pt>
                <c:pt idx="16271">
                  <c:v>22.597216799999988</c:v>
                </c:pt>
                <c:pt idx="16272">
                  <c:v>22.598605679999981</c:v>
                </c:pt>
                <c:pt idx="16273">
                  <c:v>22.599994559999999</c:v>
                </c:pt>
                <c:pt idx="16274">
                  <c:v>22.601383439999999</c:v>
                </c:pt>
                <c:pt idx="16275">
                  <c:v>22.602769439999989</c:v>
                </c:pt>
                <c:pt idx="16276">
                  <c:v>22.604158320000028</c:v>
                </c:pt>
                <c:pt idx="16277">
                  <c:v>22.605547199999986</c:v>
                </c:pt>
                <c:pt idx="16278">
                  <c:v>22.606936080000001</c:v>
                </c:pt>
                <c:pt idx="16279">
                  <c:v>22.608324960000001</c:v>
                </c:pt>
                <c:pt idx="16280">
                  <c:v>22.60971408</c:v>
                </c:pt>
                <c:pt idx="16281">
                  <c:v>22.611102960000014</c:v>
                </c:pt>
                <c:pt idx="16282">
                  <c:v>22.612491840000001</c:v>
                </c:pt>
                <c:pt idx="16283">
                  <c:v>22.613880720000033</c:v>
                </c:pt>
                <c:pt idx="16284">
                  <c:v>22.615269599999987</c:v>
                </c:pt>
                <c:pt idx="16285">
                  <c:v>22.616658479999998</c:v>
                </c:pt>
                <c:pt idx="16286">
                  <c:v>22.618047359999988</c:v>
                </c:pt>
                <c:pt idx="16287">
                  <c:v>22.619436239999981</c:v>
                </c:pt>
                <c:pt idx="16288">
                  <c:v>22.620825120000024</c:v>
                </c:pt>
                <c:pt idx="16289">
                  <c:v>22.62221663999998</c:v>
                </c:pt>
                <c:pt idx="16290">
                  <c:v>22.623605520000005</c:v>
                </c:pt>
                <c:pt idx="16291">
                  <c:v>22.624994640000015</c:v>
                </c:pt>
                <c:pt idx="16292">
                  <c:v>22.626386160000017</c:v>
                </c:pt>
                <c:pt idx="16293">
                  <c:v>22.627777920000014</c:v>
                </c:pt>
                <c:pt idx="16294">
                  <c:v>22.629152879999989</c:v>
                </c:pt>
                <c:pt idx="16295">
                  <c:v>22.630555680000015</c:v>
                </c:pt>
                <c:pt idx="16296">
                  <c:v>22.631944560000019</c:v>
                </c:pt>
                <c:pt idx="16297">
                  <c:v>22.633333440000001</c:v>
                </c:pt>
                <c:pt idx="16298">
                  <c:v>22.634722320000005</c:v>
                </c:pt>
                <c:pt idx="16299">
                  <c:v>22.636111199999998</c:v>
                </c:pt>
                <c:pt idx="16300">
                  <c:v>22.637500079999999</c:v>
                </c:pt>
                <c:pt idx="16301">
                  <c:v>22.638888960000024</c:v>
                </c:pt>
                <c:pt idx="16302">
                  <c:v>22.64027784</c:v>
                </c:pt>
                <c:pt idx="16303">
                  <c:v>22.641666720000014</c:v>
                </c:pt>
                <c:pt idx="16304">
                  <c:v>22.643052960000016</c:v>
                </c:pt>
                <c:pt idx="16305">
                  <c:v>22.644441840000002</c:v>
                </c:pt>
                <c:pt idx="16306">
                  <c:v>22.645830719999999</c:v>
                </c:pt>
                <c:pt idx="16307">
                  <c:v>22.6472196</c:v>
                </c:pt>
                <c:pt idx="16308">
                  <c:v>22.648611119999988</c:v>
                </c:pt>
                <c:pt idx="16309">
                  <c:v>22.649997360000015</c:v>
                </c:pt>
                <c:pt idx="16310">
                  <c:v>22.651386240000001</c:v>
                </c:pt>
                <c:pt idx="16311">
                  <c:v>22.652775120000019</c:v>
                </c:pt>
                <c:pt idx="16312">
                  <c:v>22.654166640000014</c:v>
                </c:pt>
                <c:pt idx="16313">
                  <c:v>22.655555520000014</c:v>
                </c:pt>
                <c:pt idx="16314">
                  <c:v>22.656944639999999</c:v>
                </c:pt>
                <c:pt idx="16315">
                  <c:v>22.658322239999979</c:v>
                </c:pt>
                <c:pt idx="16316">
                  <c:v>22.659714000000001</c:v>
                </c:pt>
                <c:pt idx="16317">
                  <c:v>22.66110287999998</c:v>
                </c:pt>
                <c:pt idx="16318">
                  <c:v>22.662491760000005</c:v>
                </c:pt>
                <c:pt idx="16319">
                  <c:v>22.663880640000016</c:v>
                </c:pt>
                <c:pt idx="16320">
                  <c:v>22.665269520000003</c:v>
                </c:pt>
                <c:pt idx="16321">
                  <c:v>22.666658400000017</c:v>
                </c:pt>
                <c:pt idx="16322">
                  <c:v>22.668047279999985</c:v>
                </c:pt>
                <c:pt idx="16323">
                  <c:v>22.669436160000004</c:v>
                </c:pt>
                <c:pt idx="16324">
                  <c:v>22.670825040000015</c:v>
                </c:pt>
                <c:pt idx="16325">
                  <c:v>22.672213920000001</c:v>
                </c:pt>
                <c:pt idx="16326">
                  <c:v>22.673602799999987</c:v>
                </c:pt>
                <c:pt idx="16327">
                  <c:v>22.67499168000003</c:v>
                </c:pt>
                <c:pt idx="16328">
                  <c:v>22.676380560000005</c:v>
                </c:pt>
                <c:pt idx="16329">
                  <c:v>22.677766800000001</c:v>
                </c:pt>
                <c:pt idx="16330">
                  <c:v>22.679155680000019</c:v>
                </c:pt>
                <c:pt idx="16331">
                  <c:v>22.68054455999998</c:v>
                </c:pt>
                <c:pt idx="16332">
                  <c:v>22.681933440000005</c:v>
                </c:pt>
                <c:pt idx="16333">
                  <c:v>22.68332496</c:v>
                </c:pt>
                <c:pt idx="16334">
                  <c:v>22.684714080000003</c:v>
                </c:pt>
                <c:pt idx="16335">
                  <c:v>22.686102959999989</c:v>
                </c:pt>
                <c:pt idx="16336">
                  <c:v>22.68749184</c:v>
                </c:pt>
                <c:pt idx="16337">
                  <c:v>22.688880720000014</c:v>
                </c:pt>
                <c:pt idx="16338">
                  <c:v>22.690272239999981</c:v>
                </c:pt>
                <c:pt idx="16339">
                  <c:v>22.691661120000024</c:v>
                </c:pt>
                <c:pt idx="16340">
                  <c:v>22.69305288</c:v>
                </c:pt>
                <c:pt idx="16341">
                  <c:v>22.694441760000014</c:v>
                </c:pt>
                <c:pt idx="16342">
                  <c:v>22.69583064</c:v>
                </c:pt>
                <c:pt idx="16343">
                  <c:v>22.697219520000001</c:v>
                </c:pt>
                <c:pt idx="16344">
                  <c:v>22.698608400000001</c:v>
                </c:pt>
                <c:pt idx="16345">
                  <c:v>22.699997280000005</c:v>
                </c:pt>
                <c:pt idx="16346">
                  <c:v>22.701386159999988</c:v>
                </c:pt>
                <c:pt idx="16347">
                  <c:v>22.702775039999981</c:v>
                </c:pt>
                <c:pt idx="16348">
                  <c:v>22.704163919999999</c:v>
                </c:pt>
                <c:pt idx="16349">
                  <c:v>22.705552799999989</c:v>
                </c:pt>
                <c:pt idx="16350">
                  <c:v>22.70694168</c:v>
                </c:pt>
                <c:pt idx="16351">
                  <c:v>22.708330559999979</c:v>
                </c:pt>
                <c:pt idx="16352">
                  <c:v>22.709719439999979</c:v>
                </c:pt>
                <c:pt idx="16353">
                  <c:v>22.711108320000019</c:v>
                </c:pt>
                <c:pt idx="16354">
                  <c:v>22.712500080000002</c:v>
                </c:pt>
                <c:pt idx="16355">
                  <c:v>22.71388896000003</c:v>
                </c:pt>
                <c:pt idx="16356">
                  <c:v>22.715274960000016</c:v>
                </c:pt>
                <c:pt idx="16357">
                  <c:v>22.716666720000017</c:v>
                </c:pt>
                <c:pt idx="16358">
                  <c:v>22.718055600000014</c:v>
                </c:pt>
                <c:pt idx="16359">
                  <c:v>22.71944448</c:v>
                </c:pt>
                <c:pt idx="16360">
                  <c:v>22.72083336</c:v>
                </c:pt>
                <c:pt idx="16361">
                  <c:v>22.722222239999969</c:v>
                </c:pt>
                <c:pt idx="16362">
                  <c:v>22.723611120000001</c:v>
                </c:pt>
                <c:pt idx="16363">
                  <c:v>22.724999999999987</c:v>
                </c:pt>
                <c:pt idx="16364">
                  <c:v>22.726386239999986</c:v>
                </c:pt>
                <c:pt idx="16365">
                  <c:v>22.727777759999999</c:v>
                </c:pt>
                <c:pt idx="16366">
                  <c:v>22.729155599999999</c:v>
                </c:pt>
                <c:pt idx="16367">
                  <c:v>22.730558400000014</c:v>
                </c:pt>
                <c:pt idx="16368">
                  <c:v>22.73194728</c:v>
                </c:pt>
                <c:pt idx="16369">
                  <c:v>22.733322239999978</c:v>
                </c:pt>
                <c:pt idx="16370">
                  <c:v>22.734725040000001</c:v>
                </c:pt>
                <c:pt idx="16371">
                  <c:v>22.736113920000001</c:v>
                </c:pt>
                <c:pt idx="16372">
                  <c:v>22.737502799999987</c:v>
                </c:pt>
                <c:pt idx="16373">
                  <c:v>22.738891680000005</c:v>
                </c:pt>
                <c:pt idx="16374">
                  <c:v>22.740280560000002</c:v>
                </c:pt>
                <c:pt idx="16375">
                  <c:v>22.741669440000003</c:v>
                </c:pt>
                <c:pt idx="16376">
                  <c:v>22.743058319999999</c:v>
                </c:pt>
                <c:pt idx="16377">
                  <c:v>22.744447199999989</c:v>
                </c:pt>
                <c:pt idx="16378">
                  <c:v>22.745836079999982</c:v>
                </c:pt>
                <c:pt idx="16379">
                  <c:v>22.74722496</c:v>
                </c:pt>
                <c:pt idx="16380">
                  <c:v>22.748614079999971</c:v>
                </c:pt>
                <c:pt idx="16381">
                  <c:v>22.75000296</c:v>
                </c:pt>
                <c:pt idx="16382">
                  <c:v>22.751388960000014</c:v>
                </c:pt>
                <c:pt idx="16383">
                  <c:v>22.752780720000001</c:v>
                </c:pt>
                <c:pt idx="16384">
                  <c:v>22.754166720000015</c:v>
                </c:pt>
                <c:pt idx="16385">
                  <c:v>22.755558480000001</c:v>
                </c:pt>
                <c:pt idx="16386">
                  <c:v>22.756947360000005</c:v>
                </c:pt>
                <c:pt idx="16387">
                  <c:v>22.758333360000002</c:v>
                </c:pt>
                <c:pt idx="16388">
                  <c:v>22.759722239999974</c:v>
                </c:pt>
                <c:pt idx="16389">
                  <c:v>22.761113999999989</c:v>
                </c:pt>
                <c:pt idx="16390">
                  <c:v>22.762499999999971</c:v>
                </c:pt>
                <c:pt idx="16391">
                  <c:v>22.76388888</c:v>
                </c:pt>
                <c:pt idx="16392">
                  <c:v>22.765280639999979</c:v>
                </c:pt>
                <c:pt idx="16393">
                  <c:v>22.766669519999979</c:v>
                </c:pt>
                <c:pt idx="16394">
                  <c:v>22.768058400000001</c:v>
                </c:pt>
                <c:pt idx="16395">
                  <c:v>22.769447279999969</c:v>
                </c:pt>
                <c:pt idx="16396">
                  <c:v>22.770836160000005</c:v>
                </c:pt>
                <c:pt idx="16397">
                  <c:v>22.772225040000002</c:v>
                </c:pt>
                <c:pt idx="16398">
                  <c:v>22.773602879999974</c:v>
                </c:pt>
                <c:pt idx="16399">
                  <c:v>22.774997280000001</c:v>
                </c:pt>
                <c:pt idx="16400">
                  <c:v>22.776386160000001</c:v>
                </c:pt>
                <c:pt idx="16401">
                  <c:v>22.777775040000005</c:v>
                </c:pt>
                <c:pt idx="16402">
                  <c:v>22.779163920000016</c:v>
                </c:pt>
                <c:pt idx="16403">
                  <c:v>22.780552799999985</c:v>
                </c:pt>
                <c:pt idx="16404">
                  <c:v>22.781941680000003</c:v>
                </c:pt>
                <c:pt idx="16405">
                  <c:v>22.783330559999978</c:v>
                </c:pt>
                <c:pt idx="16406">
                  <c:v>22.784719439999982</c:v>
                </c:pt>
                <c:pt idx="16407">
                  <c:v>22.78610832</c:v>
                </c:pt>
                <c:pt idx="16408">
                  <c:v>22.787497199999986</c:v>
                </c:pt>
                <c:pt idx="16409">
                  <c:v>22.788883439999989</c:v>
                </c:pt>
                <c:pt idx="16410">
                  <c:v>22.790274960000001</c:v>
                </c:pt>
                <c:pt idx="16411">
                  <c:v>22.79166408</c:v>
                </c:pt>
                <c:pt idx="16412">
                  <c:v>22.793052960000001</c:v>
                </c:pt>
                <c:pt idx="16413">
                  <c:v>22.794444480000003</c:v>
                </c:pt>
                <c:pt idx="16414">
                  <c:v>22.795833360000003</c:v>
                </c:pt>
                <c:pt idx="16415">
                  <c:v>22.797222239999986</c:v>
                </c:pt>
                <c:pt idx="16416">
                  <c:v>22.79861112</c:v>
                </c:pt>
                <c:pt idx="16417">
                  <c:v>22.8</c:v>
                </c:pt>
                <c:pt idx="16418">
                  <c:v>22.801388880000001</c:v>
                </c:pt>
                <c:pt idx="16419">
                  <c:v>22.802777760000001</c:v>
                </c:pt>
                <c:pt idx="16420">
                  <c:v>22.804166640000005</c:v>
                </c:pt>
                <c:pt idx="16421">
                  <c:v>22.805555520000016</c:v>
                </c:pt>
                <c:pt idx="16422">
                  <c:v>22.806944640000001</c:v>
                </c:pt>
                <c:pt idx="16423">
                  <c:v>22.80833351999998</c:v>
                </c:pt>
                <c:pt idx="16424">
                  <c:v>22.809722400000002</c:v>
                </c:pt>
                <c:pt idx="16425">
                  <c:v>22.811111280000016</c:v>
                </c:pt>
                <c:pt idx="16426">
                  <c:v>22.812500160000017</c:v>
                </c:pt>
                <c:pt idx="16427">
                  <c:v>22.813889039999999</c:v>
                </c:pt>
                <c:pt idx="16428">
                  <c:v>22.815277920000014</c:v>
                </c:pt>
                <c:pt idx="16429">
                  <c:v>22.8166668</c:v>
                </c:pt>
                <c:pt idx="16430">
                  <c:v>22.818055680000015</c:v>
                </c:pt>
                <c:pt idx="16431">
                  <c:v>22.819444560000001</c:v>
                </c:pt>
                <c:pt idx="16432">
                  <c:v>22.820833440000001</c:v>
                </c:pt>
                <c:pt idx="16433">
                  <c:v>22.822222320000002</c:v>
                </c:pt>
                <c:pt idx="16434">
                  <c:v>22.823614079999981</c:v>
                </c:pt>
                <c:pt idx="16435">
                  <c:v>22.825002959999985</c:v>
                </c:pt>
                <c:pt idx="16436">
                  <c:v>22.826391839999989</c:v>
                </c:pt>
                <c:pt idx="16437">
                  <c:v>22.827780720000014</c:v>
                </c:pt>
                <c:pt idx="16438">
                  <c:v>22.8291696</c:v>
                </c:pt>
                <c:pt idx="16439">
                  <c:v>22.830558480000015</c:v>
                </c:pt>
                <c:pt idx="16440">
                  <c:v>22.831947360000019</c:v>
                </c:pt>
                <c:pt idx="16441">
                  <c:v>22.83333623999998</c:v>
                </c:pt>
                <c:pt idx="16442">
                  <c:v>22.83472512000003</c:v>
                </c:pt>
                <c:pt idx="16443">
                  <c:v>22.836114000000016</c:v>
                </c:pt>
                <c:pt idx="16444">
                  <c:v>22.837502880000002</c:v>
                </c:pt>
                <c:pt idx="16445">
                  <c:v>22.838880720000024</c:v>
                </c:pt>
                <c:pt idx="16446">
                  <c:v>22.840269599999989</c:v>
                </c:pt>
                <c:pt idx="16447">
                  <c:v>22.841658480000014</c:v>
                </c:pt>
                <c:pt idx="16448">
                  <c:v>22.84304736</c:v>
                </c:pt>
                <c:pt idx="16449">
                  <c:v>22.844436239999979</c:v>
                </c:pt>
                <c:pt idx="16450">
                  <c:v>22.845825120000015</c:v>
                </c:pt>
                <c:pt idx="16451">
                  <c:v>22.847214000000001</c:v>
                </c:pt>
                <c:pt idx="16452">
                  <c:v>22.848602879999969</c:v>
                </c:pt>
                <c:pt idx="16453">
                  <c:v>22.84999176000003</c:v>
                </c:pt>
                <c:pt idx="16454">
                  <c:v>22.851380640000016</c:v>
                </c:pt>
                <c:pt idx="16455">
                  <c:v>22.852769520000003</c:v>
                </c:pt>
                <c:pt idx="16456">
                  <c:v>22.854158400000031</c:v>
                </c:pt>
                <c:pt idx="16457">
                  <c:v>22.855547279999985</c:v>
                </c:pt>
                <c:pt idx="16458">
                  <c:v>22.856936160000018</c:v>
                </c:pt>
                <c:pt idx="16459">
                  <c:v>22.85832504</c:v>
                </c:pt>
                <c:pt idx="16460">
                  <c:v>22.859716799999987</c:v>
                </c:pt>
                <c:pt idx="16461">
                  <c:v>22.861105680000001</c:v>
                </c:pt>
                <c:pt idx="16462">
                  <c:v>22.862491680000002</c:v>
                </c:pt>
                <c:pt idx="16463">
                  <c:v>22.863883439999999</c:v>
                </c:pt>
                <c:pt idx="16464">
                  <c:v>22.865272319999981</c:v>
                </c:pt>
                <c:pt idx="16465">
                  <c:v>22.866661199999999</c:v>
                </c:pt>
                <c:pt idx="16466">
                  <c:v>22.86805008</c:v>
                </c:pt>
                <c:pt idx="16467">
                  <c:v>22.86943896</c:v>
                </c:pt>
                <c:pt idx="16468">
                  <c:v>22.87082784</c:v>
                </c:pt>
                <c:pt idx="16469">
                  <c:v>22.872216720000001</c:v>
                </c:pt>
                <c:pt idx="16470">
                  <c:v>22.873602959999989</c:v>
                </c:pt>
                <c:pt idx="16471">
                  <c:v>22.874994479999998</c:v>
                </c:pt>
                <c:pt idx="16472">
                  <c:v>22.876386240000002</c:v>
                </c:pt>
                <c:pt idx="16473">
                  <c:v>22.877775120000031</c:v>
                </c:pt>
                <c:pt idx="16474">
                  <c:v>22.879163999999999</c:v>
                </c:pt>
                <c:pt idx="16475">
                  <c:v>22.880552879999982</c:v>
                </c:pt>
                <c:pt idx="16476">
                  <c:v>22.881941760000014</c:v>
                </c:pt>
                <c:pt idx="16477">
                  <c:v>22.883330639999979</c:v>
                </c:pt>
                <c:pt idx="16478">
                  <c:v>22.88471951999998</c:v>
                </c:pt>
                <c:pt idx="16479">
                  <c:v>22.886108400000001</c:v>
                </c:pt>
                <c:pt idx="16480">
                  <c:v>22.887497280000002</c:v>
                </c:pt>
                <c:pt idx="16481">
                  <c:v>22.888886159999988</c:v>
                </c:pt>
                <c:pt idx="16482">
                  <c:v>22.890275039999999</c:v>
                </c:pt>
                <c:pt idx="16483">
                  <c:v>22.891663919999999</c:v>
                </c:pt>
                <c:pt idx="16484">
                  <c:v>22.8930528</c:v>
                </c:pt>
                <c:pt idx="16485">
                  <c:v>22.89444168</c:v>
                </c:pt>
                <c:pt idx="16486">
                  <c:v>22.89583056</c:v>
                </c:pt>
                <c:pt idx="16487">
                  <c:v>22.897222320000001</c:v>
                </c:pt>
                <c:pt idx="16488">
                  <c:v>22.898614080000002</c:v>
                </c:pt>
                <c:pt idx="16489">
                  <c:v>22.900002960000002</c:v>
                </c:pt>
                <c:pt idx="16490">
                  <c:v>22.901391839999981</c:v>
                </c:pt>
                <c:pt idx="16491">
                  <c:v>22.902780719999985</c:v>
                </c:pt>
                <c:pt idx="16492">
                  <c:v>22.904169599999989</c:v>
                </c:pt>
                <c:pt idx="16493">
                  <c:v>22.90555848</c:v>
                </c:pt>
                <c:pt idx="16494">
                  <c:v>22.90694736</c:v>
                </c:pt>
                <c:pt idx="16495">
                  <c:v>22.908336239999969</c:v>
                </c:pt>
                <c:pt idx="16496">
                  <c:v>22.909714079999979</c:v>
                </c:pt>
                <c:pt idx="16497">
                  <c:v>22.911102960000001</c:v>
                </c:pt>
                <c:pt idx="16498">
                  <c:v>22.91249183999998</c:v>
                </c:pt>
                <c:pt idx="16499">
                  <c:v>22.91388072000003</c:v>
                </c:pt>
                <c:pt idx="16500">
                  <c:v>22.915269600000002</c:v>
                </c:pt>
                <c:pt idx="16501">
                  <c:v>22.916658480000017</c:v>
                </c:pt>
                <c:pt idx="16502">
                  <c:v>22.918047360000003</c:v>
                </c:pt>
                <c:pt idx="16503">
                  <c:v>22.919436239999978</c:v>
                </c:pt>
                <c:pt idx="16504">
                  <c:v>22.920825120000014</c:v>
                </c:pt>
                <c:pt idx="16505">
                  <c:v>22.922213999999979</c:v>
                </c:pt>
                <c:pt idx="16506">
                  <c:v>22.923602879999969</c:v>
                </c:pt>
                <c:pt idx="16507">
                  <c:v>22.924991760000019</c:v>
                </c:pt>
                <c:pt idx="16508">
                  <c:v>22.92638063999998</c:v>
                </c:pt>
                <c:pt idx="16509">
                  <c:v>22.927769520000002</c:v>
                </c:pt>
                <c:pt idx="16510">
                  <c:v>22.929158399999999</c:v>
                </c:pt>
                <c:pt idx="16511">
                  <c:v>22.930547279999971</c:v>
                </c:pt>
                <c:pt idx="16512">
                  <c:v>22.931936159999999</c:v>
                </c:pt>
                <c:pt idx="16513">
                  <c:v>22.93332504</c:v>
                </c:pt>
                <c:pt idx="16514">
                  <c:v>22.93471392</c:v>
                </c:pt>
                <c:pt idx="16515">
                  <c:v>22.936100160000017</c:v>
                </c:pt>
                <c:pt idx="16516">
                  <c:v>22.937491680000001</c:v>
                </c:pt>
                <c:pt idx="16517">
                  <c:v>22.938880560000001</c:v>
                </c:pt>
                <c:pt idx="16518">
                  <c:v>22.940269440000002</c:v>
                </c:pt>
                <c:pt idx="16519">
                  <c:v>22.941661200000002</c:v>
                </c:pt>
                <c:pt idx="16520">
                  <c:v>22.943050080000003</c:v>
                </c:pt>
                <c:pt idx="16521">
                  <c:v>22.944438959999989</c:v>
                </c:pt>
                <c:pt idx="16522">
                  <c:v>22.945827839999982</c:v>
                </c:pt>
                <c:pt idx="16523">
                  <c:v>22.94721672</c:v>
                </c:pt>
                <c:pt idx="16524">
                  <c:v>22.948605599999979</c:v>
                </c:pt>
                <c:pt idx="16525">
                  <c:v>22.949994480000001</c:v>
                </c:pt>
                <c:pt idx="16526">
                  <c:v>22.951383360000001</c:v>
                </c:pt>
                <c:pt idx="16527">
                  <c:v>22.952772239999973</c:v>
                </c:pt>
                <c:pt idx="16528">
                  <c:v>22.954161119999998</c:v>
                </c:pt>
                <c:pt idx="16529">
                  <c:v>22.95554999999997</c:v>
                </c:pt>
                <c:pt idx="16530">
                  <c:v>22.956938879999989</c:v>
                </c:pt>
                <c:pt idx="16531">
                  <c:v>22.95832776</c:v>
                </c:pt>
                <c:pt idx="16532">
                  <c:v>22.959716639999982</c:v>
                </c:pt>
                <c:pt idx="16533">
                  <c:v>22.96110552</c:v>
                </c:pt>
                <c:pt idx="16534">
                  <c:v>22.962494639999971</c:v>
                </c:pt>
                <c:pt idx="16535">
                  <c:v>22.96388352</c:v>
                </c:pt>
                <c:pt idx="16536">
                  <c:v>22.965272399999982</c:v>
                </c:pt>
                <c:pt idx="16537">
                  <c:v>22.966661279999979</c:v>
                </c:pt>
                <c:pt idx="16538">
                  <c:v>22.968050160000001</c:v>
                </c:pt>
                <c:pt idx="16539">
                  <c:v>22.969439039999966</c:v>
                </c:pt>
                <c:pt idx="16540">
                  <c:v>22.970827919999987</c:v>
                </c:pt>
                <c:pt idx="16541">
                  <c:v>22.972213920000002</c:v>
                </c:pt>
                <c:pt idx="16542">
                  <c:v>22.973602799999981</c:v>
                </c:pt>
                <c:pt idx="16543">
                  <c:v>22.974994559999999</c:v>
                </c:pt>
                <c:pt idx="16544">
                  <c:v>22.976383439999989</c:v>
                </c:pt>
                <c:pt idx="16545">
                  <c:v>22.97777232</c:v>
                </c:pt>
                <c:pt idx="16546">
                  <c:v>22.9791612</c:v>
                </c:pt>
                <c:pt idx="16547">
                  <c:v>22.980550079999979</c:v>
                </c:pt>
                <c:pt idx="16548">
                  <c:v>22.981938960000001</c:v>
                </c:pt>
                <c:pt idx="16549">
                  <c:v>22.983327839999969</c:v>
                </c:pt>
                <c:pt idx="16550">
                  <c:v>22.984716720000002</c:v>
                </c:pt>
                <c:pt idx="16551">
                  <c:v>22.986105600000002</c:v>
                </c:pt>
                <c:pt idx="16552">
                  <c:v>22.987494480000002</c:v>
                </c:pt>
                <c:pt idx="16553">
                  <c:v>22.988883360000003</c:v>
                </c:pt>
                <c:pt idx="16554">
                  <c:v>22.990275120000014</c:v>
                </c:pt>
                <c:pt idx="16555">
                  <c:v>22.991666640000002</c:v>
                </c:pt>
                <c:pt idx="16556">
                  <c:v>22.993055520000016</c:v>
                </c:pt>
                <c:pt idx="16557">
                  <c:v>22.99444463999998</c:v>
                </c:pt>
                <c:pt idx="16558">
                  <c:v>22.99583351999998</c:v>
                </c:pt>
                <c:pt idx="16559">
                  <c:v>22.997222400000002</c:v>
                </c:pt>
                <c:pt idx="16560">
                  <c:v>22.998611279999977</c:v>
                </c:pt>
                <c:pt idx="16561">
                  <c:v>23.000000160000017</c:v>
                </c:pt>
                <c:pt idx="16562">
                  <c:v>23.001389039999989</c:v>
                </c:pt>
                <c:pt idx="16563">
                  <c:v>23.00277792</c:v>
                </c:pt>
                <c:pt idx="16564">
                  <c:v>23.0041668</c:v>
                </c:pt>
                <c:pt idx="16565">
                  <c:v>23.005555680000001</c:v>
                </c:pt>
                <c:pt idx="16566">
                  <c:v>23.006947199999999</c:v>
                </c:pt>
                <c:pt idx="16567">
                  <c:v>23.00832239999998</c:v>
                </c:pt>
                <c:pt idx="16568">
                  <c:v>23.009713919999989</c:v>
                </c:pt>
                <c:pt idx="16569">
                  <c:v>23.0111028</c:v>
                </c:pt>
                <c:pt idx="16570">
                  <c:v>23.01249456</c:v>
                </c:pt>
                <c:pt idx="16571">
                  <c:v>23.013883440000015</c:v>
                </c:pt>
                <c:pt idx="16572">
                  <c:v>23.015272320000001</c:v>
                </c:pt>
                <c:pt idx="16573">
                  <c:v>23.016661200000001</c:v>
                </c:pt>
                <c:pt idx="16574">
                  <c:v>23.018050080000005</c:v>
                </c:pt>
                <c:pt idx="16575">
                  <c:v>23.019438960000016</c:v>
                </c:pt>
                <c:pt idx="16576">
                  <c:v>23.020827840000003</c:v>
                </c:pt>
                <c:pt idx="16577">
                  <c:v>23.022216720000003</c:v>
                </c:pt>
                <c:pt idx="16578">
                  <c:v>23.023605600000003</c:v>
                </c:pt>
                <c:pt idx="16579">
                  <c:v>23.024994480000014</c:v>
                </c:pt>
                <c:pt idx="16580">
                  <c:v>23.026386239999979</c:v>
                </c:pt>
                <c:pt idx="16581">
                  <c:v>23.027777759999999</c:v>
                </c:pt>
                <c:pt idx="16582">
                  <c:v>23.02916664</c:v>
                </c:pt>
                <c:pt idx="16583">
                  <c:v>23.03054736</c:v>
                </c:pt>
                <c:pt idx="16584">
                  <c:v>23.03193624</c:v>
                </c:pt>
                <c:pt idx="16585">
                  <c:v>23.033325120000015</c:v>
                </c:pt>
                <c:pt idx="16586">
                  <c:v>23.034714000000001</c:v>
                </c:pt>
                <c:pt idx="16587">
                  <c:v>23.03610287999998</c:v>
                </c:pt>
                <c:pt idx="16588">
                  <c:v>23.03749176000003</c:v>
                </c:pt>
                <c:pt idx="16589">
                  <c:v>23.038880640000016</c:v>
                </c:pt>
                <c:pt idx="16590">
                  <c:v>23.040269520000003</c:v>
                </c:pt>
                <c:pt idx="16591">
                  <c:v>23.041658400000017</c:v>
                </c:pt>
                <c:pt idx="16592">
                  <c:v>23.043047279999985</c:v>
                </c:pt>
                <c:pt idx="16593">
                  <c:v>23.044436160000004</c:v>
                </c:pt>
                <c:pt idx="16594">
                  <c:v>23.045827920000001</c:v>
                </c:pt>
                <c:pt idx="16595">
                  <c:v>23.047216799999987</c:v>
                </c:pt>
                <c:pt idx="16596">
                  <c:v>23.04860567999998</c:v>
                </c:pt>
                <c:pt idx="16597">
                  <c:v>23.049994560000005</c:v>
                </c:pt>
                <c:pt idx="16598">
                  <c:v>23.051383439999999</c:v>
                </c:pt>
                <c:pt idx="16599">
                  <c:v>23.052772319999981</c:v>
                </c:pt>
                <c:pt idx="16600">
                  <c:v>23.054161200000014</c:v>
                </c:pt>
                <c:pt idx="16601">
                  <c:v>23.05555008</c:v>
                </c:pt>
                <c:pt idx="16602">
                  <c:v>23.056938960000014</c:v>
                </c:pt>
                <c:pt idx="16603">
                  <c:v>23.058327839999979</c:v>
                </c:pt>
                <c:pt idx="16604">
                  <c:v>23.05971959999998</c:v>
                </c:pt>
                <c:pt idx="16605">
                  <c:v>23.061108480000001</c:v>
                </c:pt>
                <c:pt idx="16606">
                  <c:v>23.062497360000002</c:v>
                </c:pt>
                <c:pt idx="16607">
                  <c:v>23.063886240000002</c:v>
                </c:pt>
                <c:pt idx="16608">
                  <c:v>23.065275120000017</c:v>
                </c:pt>
                <c:pt idx="16609">
                  <c:v>23.066663999999989</c:v>
                </c:pt>
                <c:pt idx="16610">
                  <c:v>23.068052879999982</c:v>
                </c:pt>
                <c:pt idx="16611">
                  <c:v>23.06944176</c:v>
                </c:pt>
                <c:pt idx="16612">
                  <c:v>23.07083064</c:v>
                </c:pt>
                <c:pt idx="16613">
                  <c:v>23.07221951999998</c:v>
                </c:pt>
                <c:pt idx="16614">
                  <c:v>23.073608400000001</c:v>
                </c:pt>
                <c:pt idx="16615">
                  <c:v>23.074997280000005</c:v>
                </c:pt>
                <c:pt idx="16616">
                  <c:v>23.076386159999988</c:v>
                </c:pt>
                <c:pt idx="16617">
                  <c:v>23.077775039999999</c:v>
                </c:pt>
                <c:pt idx="16618">
                  <c:v>23.079163919999999</c:v>
                </c:pt>
                <c:pt idx="16619">
                  <c:v>23.080552799999989</c:v>
                </c:pt>
                <c:pt idx="16620">
                  <c:v>23.08194168</c:v>
                </c:pt>
                <c:pt idx="16621">
                  <c:v>23.083330559999979</c:v>
                </c:pt>
                <c:pt idx="16622">
                  <c:v>23.084719439999979</c:v>
                </c:pt>
                <c:pt idx="16623">
                  <c:v>23.086108320000001</c:v>
                </c:pt>
                <c:pt idx="16624">
                  <c:v>23.087497199999987</c:v>
                </c:pt>
                <c:pt idx="16625">
                  <c:v>23.088886080000002</c:v>
                </c:pt>
                <c:pt idx="16626">
                  <c:v>23.09027232</c:v>
                </c:pt>
                <c:pt idx="16627">
                  <c:v>23.091661200000001</c:v>
                </c:pt>
                <c:pt idx="16628">
                  <c:v>23.093050080000001</c:v>
                </c:pt>
                <c:pt idx="16629">
                  <c:v>23.094438960000005</c:v>
                </c:pt>
                <c:pt idx="16630">
                  <c:v>23.095827840000002</c:v>
                </c:pt>
                <c:pt idx="16631">
                  <c:v>23.097216719999999</c:v>
                </c:pt>
                <c:pt idx="16632">
                  <c:v>23.098605599999985</c:v>
                </c:pt>
                <c:pt idx="16633">
                  <c:v>23.099994479999999</c:v>
                </c:pt>
                <c:pt idx="16634">
                  <c:v>23.101386240000004</c:v>
                </c:pt>
                <c:pt idx="16635">
                  <c:v>23.102775120000015</c:v>
                </c:pt>
                <c:pt idx="16636">
                  <c:v>23.104164000000015</c:v>
                </c:pt>
                <c:pt idx="16637">
                  <c:v>23.105555519999999</c:v>
                </c:pt>
                <c:pt idx="16638">
                  <c:v>23.106933359999999</c:v>
                </c:pt>
                <c:pt idx="16639">
                  <c:v>23.108322239999978</c:v>
                </c:pt>
                <c:pt idx="16640">
                  <c:v>23.109714</c:v>
                </c:pt>
                <c:pt idx="16641">
                  <c:v>23.111102880000001</c:v>
                </c:pt>
                <c:pt idx="16642">
                  <c:v>23.112491760000019</c:v>
                </c:pt>
                <c:pt idx="16643">
                  <c:v>23.113880640000023</c:v>
                </c:pt>
                <c:pt idx="16644">
                  <c:v>23.115269520000005</c:v>
                </c:pt>
                <c:pt idx="16645">
                  <c:v>23.116658400000023</c:v>
                </c:pt>
                <c:pt idx="16646">
                  <c:v>23.118047279999981</c:v>
                </c:pt>
                <c:pt idx="16647">
                  <c:v>23.119436159999999</c:v>
                </c:pt>
                <c:pt idx="16648">
                  <c:v>23.120825040000014</c:v>
                </c:pt>
                <c:pt idx="16649">
                  <c:v>23.12221392</c:v>
                </c:pt>
                <c:pt idx="16650">
                  <c:v>23.123602799999986</c:v>
                </c:pt>
                <c:pt idx="16651">
                  <c:v>23.124991680000015</c:v>
                </c:pt>
                <c:pt idx="16652">
                  <c:v>23.126380560000001</c:v>
                </c:pt>
                <c:pt idx="16653">
                  <c:v>23.127769440000005</c:v>
                </c:pt>
                <c:pt idx="16654">
                  <c:v>23.12915832000003</c:v>
                </c:pt>
                <c:pt idx="16655">
                  <c:v>23.130547200000002</c:v>
                </c:pt>
                <c:pt idx="16656">
                  <c:v>23.131936080000017</c:v>
                </c:pt>
                <c:pt idx="16657">
                  <c:v>23.133324960000017</c:v>
                </c:pt>
                <c:pt idx="16658">
                  <c:v>23.134716720000014</c:v>
                </c:pt>
                <c:pt idx="16659">
                  <c:v>23.136105600000015</c:v>
                </c:pt>
                <c:pt idx="16660">
                  <c:v>23.137494480000019</c:v>
                </c:pt>
                <c:pt idx="16661">
                  <c:v>23.138883360000019</c:v>
                </c:pt>
                <c:pt idx="16662">
                  <c:v>23.140272240000002</c:v>
                </c:pt>
                <c:pt idx="16663">
                  <c:v>23.141661119999998</c:v>
                </c:pt>
                <c:pt idx="16664">
                  <c:v>23.143049999999981</c:v>
                </c:pt>
                <c:pt idx="16665">
                  <c:v>23.144438879999989</c:v>
                </c:pt>
                <c:pt idx="16666">
                  <c:v>23.145827760000014</c:v>
                </c:pt>
                <c:pt idx="16667">
                  <c:v>23.14721664</c:v>
                </c:pt>
                <c:pt idx="16668">
                  <c:v>23.14860552</c:v>
                </c:pt>
                <c:pt idx="16669">
                  <c:v>23.149994639999999</c:v>
                </c:pt>
                <c:pt idx="16670">
                  <c:v>23.151383520000014</c:v>
                </c:pt>
                <c:pt idx="16671">
                  <c:v>23.1527724</c:v>
                </c:pt>
                <c:pt idx="16672">
                  <c:v>23.154161280000015</c:v>
                </c:pt>
                <c:pt idx="16673">
                  <c:v>23.155550160000015</c:v>
                </c:pt>
                <c:pt idx="16674">
                  <c:v>23.156939039999987</c:v>
                </c:pt>
                <c:pt idx="16675">
                  <c:v>23.158327919999987</c:v>
                </c:pt>
                <c:pt idx="16676">
                  <c:v>23.159716799999988</c:v>
                </c:pt>
                <c:pt idx="16677">
                  <c:v>23.161105679999999</c:v>
                </c:pt>
                <c:pt idx="16678">
                  <c:v>23.162494559999981</c:v>
                </c:pt>
                <c:pt idx="16679">
                  <c:v>23.163883439999999</c:v>
                </c:pt>
                <c:pt idx="16680">
                  <c:v>23.16527232</c:v>
                </c:pt>
                <c:pt idx="16681">
                  <c:v>23.1666612</c:v>
                </c:pt>
                <c:pt idx="16682">
                  <c:v>23.16805008</c:v>
                </c:pt>
                <c:pt idx="16683">
                  <c:v>23.169438960000001</c:v>
                </c:pt>
                <c:pt idx="16684">
                  <c:v>23.170827840000001</c:v>
                </c:pt>
                <c:pt idx="16685">
                  <c:v>23.172216720000005</c:v>
                </c:pt>
                <c:pt idx="16686">
                  <c:v>23.173605600000005</c:v>
                </c:pt>
                <c:pt idx="16687">
                  <c:v>23.174994480000031</c:v>
                </c:pt>
                <c:pt idx="16688">
                  <c:v>23.176383360000017</c:v>
                </c:pt>
                <c:pt idx="16689">
                  <c:v>23.177772239999989</c:v>
                </c:pt>
                <c:pt idx="16690">
                  <c:v>23.179164000000014</c:v>
                </c:pt>
                <c:pt idx="16691">
                  <c:v>23.180555520000016</c:v>
                </c:pt>
                <c:pt idx="16692">
                  <c:v>23.181944640000001</c:v>
                </c:pt>
                <c:pt idx="16693">
                  <c:v>23.18333351999998</c:v>
                </c:pt>
                <c:pt idx="16694">
                  <c:v>23.184722400000002</c:v>
                </c:pt>
                <c:pt idx="16695">
                  <c:v>23.186111280000002</c:v>
                </c:pt>
                <c:pt idx="16696">
                  <c:v>23.187500160000017</c:v>
                </c:pt>
                <c:pt idx="16697">
                  <c:v>23.188889039999989</c:v>
                </c:pt>
                <c:pt idx="16698">
                  <c:v>23.190277920000014</c:v>
                </c:pt>
                <c:pt idx="16699">
                  <c:v>23.191669439999988</c:v>
                </c:pt>
                <c:pt idx="16700">
                  <c:v>23.193058320000024</c:v>
                </c:pt>
                <c:pt idx="16701">
                  <c:v>23.194447199999999</c:v>
                </c:pt>
                <c:pt idx="16702">
                  <c:v>23.195833440000001</c:v>
                </c:pt>
                <c:pt idx="16703">
                  <c:v>23.197222320000005</c:v>
                </c:pt>
                <c:pt idx="16704">
                  <c:v>23.198611199999988</c:v>
                </c:pt>
                <c:pt idx="16705">
                  <c:v>23.200000079999981</c:v>
                </c:pt>
                <c:pt idx="16706">
                  <c:v>23.201391839999989</c:v>
                </c:pt>
                <c:pt idx="16707">
                  <c:v>23.202777839999978</c:v>
                </c:pt>
                <c:pt idx="16708">
                  <c:v>23.204166720000014</c:v>
                </c:pt>
                <c:pt idx="16709">
                  <c:v>23.2055556</c:v>
                </c:pt>
                <c:pt idx="16710">
                  <c:v>23.206944480000001</c:v>
                </c:pt>
                <c:pt idx="16711">
                  <c:v>23.208336239999969</c:v>
                </c:pt>
                <c:pt idx="16712">
                  <c:v>23.20971407999998</c:v>
                </c:pt>
                <c:pt idx="16713">
                  <c:v>23.211102960000005</c:v>
                </c:pt>
                <c:pt idx="16714">
                  <c:v>23.212491839999977</c:v>
                </c:pt>
                <c:pt idx="16715">
                  <c:v>23.213880720000024</c:v>
                </c:pt>
                <c:pt idx="16716">
                  <c:v>23.215269599999989</c:v>
                </c:pt>
                <c:pt idx="16717">
                  <c:v>23.216658480000014</c:v>
                </c:pt>
                <c:pt idx="16718">
                  <c:v>23.21804736</c:v>
                </c:pt>
                <c:pt idx="16719">
                  <c:v>23.219436239999979</c:v>
                </c:pt>
                <c:pt idx="16720">
                  <c:v>23.220825120000015</c:v>
                </c:pt>
                <c:pt idx="16721">
                  <c:v>23.22221399999998</c:v>
                </c:pt>
                <c:pt idx="16722">
                  <c:v>23.223602879999969</c:v>
                </c:pt>
                <c:pt idx="16723">
                  <c:v>23.22499176000003</c:v>
                </c:pt>
                <c:pt idx="16724">
                  <c:v>23.226380640000002</c:v>
                </c:pt>
                <c:pt idx="16725">
                  <c:v>23.227772400000003</c:v>
                </c:pt>
                <c:pt idx="16726">
                  <c:v>23.22916128</c:v>
                </c:pt>
                <c:pt idx="16727">
                  <c:v>23.230550160000014</c:v>
                </c:pt>
                <c:pt idx="16728">
                  <c:v>23.231936160000018</c:v>
                </c:pt>
                <c:pt idx="16729">
                  <c:v>23.23332504</c:v>
                </c:pt>
                <c:pt idx="16730">
                  <c:v>23.234713920000001</c:v>
                </c:pt>
                <c:pt idx="16731">
                  <c:v>23.236102799999987</c:v>
                </c:pt>
                <c:pt idx="16732">
                  <c:v>23.237491680000005</c:v>
                </c:pt>
                <c:pt idx="16733">
                  <c:v>23.238880560000005</c:v>
                </c:pt>
                <c:pt idx="16734">
                  <c:v>23.240269440000002</c:v>
                </c:pt>
                <c:pt idx="16735">
                  <c:v>23.241661199999999</c:v>
                </c:pt>
                <c:pt idx="16736">
                  <c:v>23.24305008</c:v>
                </c:pt>
                <c:pt idx="16737">
                  <c:v>23.244441839999979</c:v>
                </c:pt>
                <c:pt idx="16738">
                  <c:v>23.245830720000001</c:v>
                </c:pt>
                <c:pt idx="16739">
                  <c:v>23.24721959999998</c:v>
                </c:pt>
                <c:pt idx="16740">
                  <c:v>23.24860847999998</c:v>
                </c:pt>
                <c:pt idx="16741">
                  <c:v>23.249997360000005</c:v>
                </c:pt>
                <c:pt idx="16742">
                  <c:v>23.251386240000002</c:v>
                </c:pt>
                <c:pt idx="16743">
                  <c:v>23.252775120000017</c:v>
                </c:pt>
                <c:pt idx="16744">
                  <c:v>23.254163999999999</c:v>
                </c:pt>
                <c:pt idx="16745">
                  <c:v>23.255552879999982</c:v>
                </c:pt>
                <c:pt idx="16746">
                  <c:v>23.256941760000014</c:v>
                </c:pt>
                <c:pt idx="16747">
                  <c:v>23.258330639999979</c:v>
                </c:pt>
                <c:pt idx="16748">
                  <c:v>23.25971951999998</c:v>
                </c:pt>
                <c:pt idx="16749">
                  <c:v>23.261108400000001</c:v>
                </c:pt>
                <c:pt idx="16750">
                  <c:v>23.262497279999973</c:v>
                </c:pt>
                <c:pt idx="16751">
                  <c:v>23.263886159999988</c:v>
                </c:pt>
                <c:pt idx="16752">
                  <c:v>23.265275039999981</c:v>
                </c:pt>
                <c:pt idx="16753">
                  <c:v>23.266663919999989</c:v>
                </c:pt>
                <c:pt idx="16754">
                  <c:v>23.268052799999989</c:v>
                </c:pt>
                <c:pt idx="16755">
                  <c:v>23.269441679999982</c:v>
                </c:pt>
                <c:pt idx="16756">
                  <c:v>23.27083056</c:v>
                </c:pt>
                <c:pt idx="16757">
                  <c:v>23.272219439999979</c:v>
                </c:pt>
                <c:pt idx="16758">
                  <c:v>23.273608320000001</c:v>
                </c:pt>
                <c:pt idx="16759">
                  <c:v>23.274997200000001</c:v>
                </c:pt>
                <c:pt idx="16760">
                  <c:v>23.276386080000002</c:v>
                </c:pt>
                <c:pt idx="16761">
                  <c:v>23.277774960000016</c:v>
                </c:pt>
                <c:pt idx="16762">
                  <c:v>23.279164080000001</c:v>
                </c:pt>
                <c:pt idx="16763">
                  <c:v>23.28055295999998</c:v>
                </c:pt>
                <c:pt idx="16764">
                  <c:v>23.281941840000002</c:v>
                </c:pt>
                <c:pt idx="16765">
                  <c:v>23.283330720000002</c:v>
                </c:pt>
                <c:pt idx="16766">
                  <c:v>23.284719599999978</c:v>
                </c:pt>
                <c:pt idx="16767">
                  <c:v>23.286108480000003</c:v>
                </c:pt>
                <c:pt idx="16768">
                  <c:v>23.287497360000003</c:v>
                </c:pt>
                <c:pt idx="16769">
                  <c:v>23.288886239999986</c:v>
                </c:pt>
                <c:pt idx="16770">
                  <c:v>23.290277759999999</c:v>
                </c:pt>
                <c:pt idx="16771">
                  <c:v>23.291669519999989</c:v>
                </c:pt>
                <c:pt idx="16772">
                  <c:v>23.293058400000014</c:v>
                </c:pt>
                <c:pt idx="16773">
                  <c:v>23.294447279999982</c:v>
                </c:pt>
                <c:pt idx="16774">
                  <c:v>23.29583616</c:v>
                </c:pt>
                <c:pt idx="16775">
                  <c:v>23.297225040000001</c:v>
                </c:pt>
                <c:pt idx="16776">
                  <c:v>23.29861391999998</c:v>
                </c:pt>
                <c:pt idx="16777">
                  <c:v>23.300002799999987</c:v>
                </c:pt>
                <c:pt idx="16778">
                  <c:v>23.301391680000005</c:v>
                </c:pt>
                <c:pt idx="16779">
                  <c:v>23.302780560000002</c:v>
                </c:pt>
                <c:pt idx="16780">
                  <c:v>23.304169440000017</c:v>
                </c:pt>
                <c:pt idx="16781">
                  <c:v>23.305555679999987</c:v>
                </c:pt>
                <c:pt idx="16782">
                  <c:v>23.306944559999987</c:v>
                </c:pt>
                <c:pt idx="16783">
                  <c:v>23.308333439999977</c:v>
                </c:pt>
                <c:pt idx="16784">
                  <c:v>23.309722319999981</c:v>
                </c:pt>
                <c:pt idx="16785">
                  <c:v>23.311114079999999</c:v>
                </c:pt>
                <c:pt idx="16786">
                  <c:v>23.31250296</c:v>
                </c:pt>
                <c:pt idx="16787">
                  <c:v>23.313891840000014</c:v>
                </c:pt>
                <c:pt idx="16788">
                  <c:v>23.315280720000015</c:v>
                </c:pt>
                <c:pt idx="16789">
                  <c:v>23.316669600000001</c:v>
                </c:pt>
                <c:pt idx="16790">
                  <c:v>23.318058480000019</c:v>
                </c:pt>
                <c:pt idx="16791">
                  <c:v>23.319447360000005</c:v>
                </c:pt>
                <c:pt idx="16792">
                  <c:v>23.320836239999977</c:v>
                </c:pt>
                <c:pt idx="16793">
                  <c:v>23.322225119999999</c:v>
                </c:pt>
                <c:pt idx="16794">
                  <c:v>23.323613999999989</c:v>
                </c:pt>
                <c:pt idx="16795">
                  <c:v>23.325002879999978</c:v>
                </c:pt>
                <c:pt idx="16796">
                  <c:v>23.326377839999989</c:v>
                </c:pt>
                <c:pt idx="16797">
                  <c:v>23.327772240000002</c:v>
                </c:pt>
                <c:pt idx="16798">
                  <c:v>23.329161119999998</c:v>
                </c:pt>
                <c:pt idx="16799">
                  <c:v>23.330549999999981</c:v>
                </c:pt>
                <c:pt idx="16800">
                  <c:v>23.331938879999999</c:v>
                </c:pt>
                <c:pt idx="16801">
                  <c:v>23.333327760000014</c:v>
                </c:pt>
                <c:pt idx="16802">
                  <c:v>23.33471664</c:v>
                </c:pt>
                <c:pt idx="16803">
                  <c:v>23.336105520000014</c:v>
                </c:pt>
                <c:pt idx="16804">
                  <c:v>23.337494639999999</c:v>
                </c:pt>
                <c:pt idx="16805">
                  <c:v>23.338883520000014</c:v>
                </c:pt>
                <c:pt idx="16806">
                  <c:v>23.3402724</c:v>
                </c:pt>
                <c:pt idx="16807">
                  <c:v>23.34166128</c:v>
                </c:pt>
                <c:pt idx="16808">
                  <c:v>23.343050160000015</c:v>
                </c:pt>
                <c:pt idx="16809">
                  <c:v>23.344439039999976</c:v>
                </c:pt>
                <c:pt idx="16810">
                  <c:v>23.345827919999987</c:v>
                </c:pt>
                <c:pt idx="16811">
                  <c:v>23.347216799999988</c:v>
                </c:pt>
                <c:pt idx="16812">
                  <c:v>23.348605679999981</c:v>
                </c:pt>
                <c:pt idx="16813">
                  <c:v>23.349994559999999</c:v>
                </c:pt>
                <c:pt idx="16814">
                  <c:v>23.351383439999999</c:v>
                </c:pt>
                <c:pt idx="16815">
                  <c:v>23.35277232</c:v>
                </c:pt>
                <c:pt idx="16816">
                  <c:v>23.354161200000014</c:v>
                </c:pt>
                <c:pt idx="16817">
                  <c:v>23.35555008</c:v>
                </c:pt>
                <c:pt idx="16818">
                  <c:v>23.356938960000015</c:v>
                </c:pt>
                <c:pt idx="16819">
                  <c:v>23.35832783999998</c:v>
                </c:pt>
                <c:pt idx="16820">
                  <c:v>23.359716720000005</c:v>
                </c:pt>
                <c:pt idx="16821">
                  <c:v>23.361105600000005</c:v>
                </c:pt>
                <c:pt idx="16822">
                  <c:v>23.362494480000002</c:v>
                </c:pt>
                <c:pt idx="16823">
                  <c:v>23.363886239999989</c:v>
                </c:pt>
                <c:pt idx="16824">
                  <c:v>23.365277760000001</c:v>
                </c:pt>
                <c:pt idx="16825">
                  <c:v>23.366666640000002</c:v>
                </c:pt>
                <c:pt idx="16826">
                  <c:v>23.368055520000016</c:v>
                </c:pt>
                <c:pt idx="16827">
                  <c:v>23.36944463999998</c:v>
                </c:pt>
                <c:pt idx="16828">
                  <c:v>23.370833520000001</c:v>
                </c:pt>
                <c:pt idx="16829">
                  <c:v>23.372222400000002</c:v>
                </c:pt>
                <c:pt idx="16830">
                  <c:v>23.373611280000002</c:v>
                </c:pt>
                <c:pt idx="16831">
                  <c:v>23.375000160000017</c:v>
                </c:pt>
                <c:pt idx="16832">
                  <c:v>23.376389039999989</c:v>
                </c:pt>
                <c:pt idx="16833">
                  <c:v>23.377777920000014</c:v>
                </c:pt>
                <c:pt idx="16834">
                  <c:v>23.379163920000018</c:v>
                </c:pt>
                <c:pt idx="16835">
                  <c:v>23.380552799999986</c:v>
                </c:pt>
                <c:pt idx="16836">
                  <c:v>23.381944560000001</c:v>
                </c:pt>
                <c:pt idx="16837">
                  <c:v>23.38333055999998</c:v>
                </c:pt>
                <c:pt idx="16838">
                  <c:v>23.38471943999998</c:v>
                </c:pt>
                <c:pt idx="16839">
                  <c:v>23.386108320000005</c:v>
                </c:pt>
                <c:pt idx="16840">
                  <c:v>23.387497200000002</c:v>
                </c:pt>
                <c:pt idx="16841">
                  <c:v>23.388886080000002</c:v>
                </c:pt>
                <c:pt idx="16842">
                  <c:v>23.390274959999999</c:v>
                </c:pt>
                <c:pt idx="16843">
                  <c:v>23.391664080000005</c:v>
                </c:pt>
                <c:pt idx="16844">
                  <c:v>23.393052960000016</c:v>
                </c:pt>
                <c:pt idx="16845">
                  <c:v>23.394441840000002</c:v>
                </c:pt>
                <c:pt idx="16846">
                  <c:v>23.395830719999999</c:v>
                </c:pt>
                <c:pt idx="16847">
                  <c:v>23.397222239999977</c:v>
                </c:pt>
                <c:pt idx="16848">
                  <c:v>23.398611119999988</c:v>
                </c:pt>
                <c:pt idx="16849">
                  <c:v>23.4</c:v>
                </c:pt>
                <c:pt idx="16850">
                  <c:v>23.401391760000017</c:v>
                </c:pt>
                <c:pt idx="16851">
                  <c:v>23.402769599999971</c:v>
                </c:pt>
                <c:pt idx="16852">
                  <c:v>23.404158480000014</c:v>
                </c:pt>
                <c:pt idx="16853">
                  <c:v>23.405547359999982</c:v>
                </c:pt>
                <c:pt idx="16854">
                  <c:v>23.406936239999979</c:v>
                </c:pt>
                <c:pt idx="16855">
                  <c:v>23.408325120000001</c:v>
                </c:pt>
                <c:pt idx="16856">
                  <c:v>23.409716639999978</c:v>
                </c:pt>
                <c:pt idx="16857">
                  <c:v>23.411105520000014</c:v>
                </c:pt>
                <c:pt idx="16858">
                  <c:v>23.412494640000002</c:v>
                </c:pt>
                <c:pt idx="16859">
                  <c:v>23.413883520000017</c:v>
                </c:pt>
                <c:pt idx="16860">
                  <c:v>23.415272400000003</c:v>
                </c:pt>
                <c:pt idx="16861">
                  <c:v>23.41666128</c:v>
                </c:pt>
                <c:pt idx="16862">
                  <c:v>23.418047279999985</c:v>
                </c:pt>
                <c:pt idx="16863">
                  <c:v>23.419436160000004</c:v>
                </c:pt>
                <c:pt idx="16864">
                  <c:v>23.42082504</c:v>
                </c:pt>
                <c:pt idx="16865">
                  <c:v>23.422213919999979</c:v>
                </c:pt>
                <c:pt idx="16866">
                  <c:v>23.42360279999998</c:v>
                </c:pt>
                <c:pt idx="16867">
                  <c:v>23.424991680000005</c:v>
                </c:pt>
                <c:pt idx="16868">
                  <c:v>23.426380560000002</c:v>
                </c:pt>
                <c:pt idx="16869">
                  <c:v>23.427769440000002</c:v>
                </c:pt>
                <c:pt idx="16870">
                  <c:v>23.42916408</c:v>
                </c:pt>
                <c:pt idx="16871">
                  <c:v>23.43055296</c:v>
                </c:pt>
                <c:pt idx="16872">
                  <c:v>23.431944479999999</c:v>
                </c:pt>
                <c:pt idx="16873">
                  <c:v>23.433333359999981</c:v>
                </c:pt>
                <c:pt idx="16874">
                  <c:v>23.434722239999971</c:v>
                </c:pt>
                <c:pt idx="16875">
                  <c:v>23.436111120000014</c:v>
                </c:pt>
                <c:pt idx="16876">
                  <c:v>23.4375</c:v>
                </c:pt>
                <c:pt idx="16877">
                  <c:v>23.43888888</c:v>
                </c:pt>
                <c:pt idx="16878">
                  <c:v>23.440277760000001</c:v>
                </c:pt>
                <c:pt idx="16879">
                  <c:v>23.44166663999998</c:v>
                </c:pt>
                <c:pt idx="16880">
                  <c:v>23.443055520000001</c:v>
                </c:pt>
                <c:pt idx="16881">
                  <c:v>23.444444639999979</c:v>
                </c:pt>
                <c:pt idx="16882">
                  <c:v>23.445833519999979</c:v>
                </c:pt>
                <c:pt idx="16883">
                  <c:v>23.44722239999998</c:v>
                </c:pt>
                <c:pt idx="16884">
                  <c:v>23.44861127999997</c:v>
                </c:pt>
                <c:pt idx="16885">
                  <c:v>23.450000160000005</c:v>
                </c:pt>
                <c:pt idx="16886">
                  <c:v>23.451389040000002</c:v>
                </c:pt>
                <c:pt idx="16887">
                  <c:v>23.452777920000003</c:v>
                </c:pt>
                <c:pt idx="16888">
                  <c:v>23.454163919999999</c:v>
                </c:pt>
                <c:pt idx="16889">
                  <c:v>23.455555680000003</c:v>
                </c:pt>
                <c:pt idx="16890">
                  <c:v>23.45694456</c:v>
                </c:pt>
                <c:pt idx="16891">
                  <c:v>23.458330559999979</c:v>
                </c:pt>
                <c:pt idx="16892">
                  <c:v>23.459719439999979</c:v>
                </c:pt>
                <c:pt idx="16893">
                  <c:v>23.461108320000001</c:v>
                </c:pt>
                <c:pt idx="16894">
                  <c:v>23.46249719999998</c:v>
                </c:pt>
                <c:pt idx="16895">
                  <c:v>23.463886080000002</c:v>
                </c:pt>
                <c:pt idx="16896">
                  <c:v>23.465274960000002</c:v>
                </c:pt>
                <c:pt idx="16897">
                  <c:v>23.466669599999971</c:v>
                </c:pt>
                <c:pt idx="16898">
                  <c:v>23.46805848</c:v>
                </c:pt>
                <c:pt idx="16899">
                  <c:v>23.469447359999979</c:v>
                </c:pt>
                <c:pt idx="16900">
                  <c:v>23.470836239999979</c:v>
                </c:pt>
                <c:pt idx="16901">
                  <c:v>23.472225120000001</c:v>
                </c:pt>
                <c:pt idx="16902">
                  <c:v>23.473613999999976</c:v>
                </c:pt>
                <c:pt idx="16903">
                  <c:v>23.475002879999966</c:v>
                </c:pt>
                <c:pt idx="16904">
                  <c:v>23.476391759999988</c:v>
                </c:pt>
                <c:pt idx="16905">
                  <c:v>23.477780639999981</c:v>
                </c:pt>
                <c:pt idx="16906">
                  <c:v>23.479169519999989</c:v>
                </c:pt>
                <c:pt idx="16907">
                  <c:v>23.4805584</c:v>
                </c:pt>
                <c:pt idx="16908">
                  <c:v>23.481947279999982</c:v>
                </c:pt>
                <c:pt idx="16909">
                  <c:v>23.483336159999979</c:v>
                </c:pt>
                <c:pt idx="16910">
                  <c:v>23.484725039999979</c:v>
                </c:pt>
                <c:pt idx="16911">
                  <c:v>23.48611391999998</c:v>
                </c:pt>
                <c:pt idx="16912">
                  <c:v>23.48750279999998</c:v>
                </c:pt>
                <c:pt idx="16913">
                  <c:v>23.488891680000002</c:v>
                </c:pt>
                <c:pt idx="16914">
                  <c:v>23.490280560000002</c:v>
                </c:pt>
                <c:pt idx="16915">
                  <c:v>23.491666799999987</c:v>
                </c:pt>
                <c:pt idx="16916">
                  <c:v>23.493055679999987</c:v>
                </c:pt>
                <c:pt idx="16917">
                  <c:v>23.494444559999977</c:v>
                </c:pt>
                <c:pt idx="16918">
                  <c:v>23.495836079999982</c:v>
                </c:pt>
                <c:pt idx="16919">
                  <c:v>23.497222319999981</c:v>
                </c:pt>
                <c:pt idx="16920">
                  <c:v>23.498611199999985</c:v>
                </c:pt>
                <c:pt idx="16921">
                  <c:v>23.50000008</c:v>
                </c:pt>
                <c:pt idx="16922">
                  <c:v>23.501388960000014</c:v>
                </c:pt>
                <c:pt idx="16923">
                  <c:v>23.502780720000001</c:v>
                </c:pt>
                <c:pt idx="16924">
                  <c:v>23.504169600000001</c:v>
                </c:pt>
                <c:pt idx="16925">
                  <c:v>23.505558480000001</c:v>
                </c:pt>
                <c:pt idx="16926">
                  <c:v>23.506947360000005</c:v>
                </c:pt>
                <c:pt idx="16927">
                  <c:v>23.508336239999966</c:v>
                </c:pt>
                <c:pt idx="16928">
                  <c:v>23.509725119999999</c:v>
                </c:pt>
                <c:pt idx="16929">
                  <c:v>23.511113999999999</c:v>
                </c:pt>
                <c:pt idx="16930">
                  <c:v>23.512491840000003</c:v>
                </c:pt>
                <c:pt idx="16931">
                  <c:v>23.513883360000019</c:v>
                </c:pt>
                <c:pt idx="16932">
                  <c:v>23.515272240000002</c:v>
                </c:pt>
                <c:pt idx="16933">
                  <c:v>23.516661119999998</c:v>
                </c:pt>
                <c:pt idx="16934">
                  <c:v>23.518049999999981</c:v>
                </c:pt>
                <c:pt idx="16935">
                  <c:v>23.519438879999989</c:v>
                </c:pt>
                <c:pt idx="16936">
                  <c:v>23.520827760000014</c:v>
                </c:pt>
                <c:pt idx="16937">
                  <c:v>23.522216639999982</c:v>
                </c:pt>
                <c:pt idx="16938">
                  <c:v>23.52360552</c:v>
                </c:pt>
                <c:pt idx="16939">
                  <c:v>23.524994639999999</c:v>
                </c:pt>
              </c:numCache>
            </c:numRef>
          </c:xVal>
          <c:yVal>
            <c:numRef>
              <c:f>'datalog 11-19-2009'!$C$523:$C$17462</c:f>
              <c:numCache>
                <c:formatCode>0.00</c:formatCode>
                <c:ptCount val="16940"/>
                <c:pt idx="0">
                  <c:v>11.449494360000006</c:v>
                </c:pt>
                <c:pt idx="1">
                  <c:v>11.545115470000001</c:v>
                </c:pt>
                <c:pt idx="2">
                  <c:v>11.710783960000001</c:v>
                </c:pt>
                <c:pt idx="3">
                  <c:v>11.70378017</c:v>
                </c:pt>
                <c:pt idx="4">
                  <c:v>11.706477169999999</c:v>
                </c:pt>
                <c:pt idx="5">
                  <c:v>11.82586193</c:v>
                </c:pt>
                <c:pt idx="6">
                  <c:v>11.795010570000002</c:v>
                </c:pt>
                <c:pt idx="7">
                  <c:v>11.77443886</c:v>
                </c:pt>
                <c:pt idx="8">
                  <c:v>11.873675350000006</c:v>
                </c:pt>
                <c:pt idx="9">
                  <c:v>11.855193140000004</c:v>
                </c:pt>
                <c:pt idx="10">
                  <c:v>11.811409950000007</c:v>
                </c:pt>
                <c:pt idx="11">
                  <c:v>11.903694150000007</c:v>
                </c:pt>
                <c:pt idx="12">
                  <c:v>11.873953820000002</c:v>
                </c:pt>
                <c:pt idx="13">
                  <c:v>11.772774700000001</c:v>
                </c:pt>
                <c:pt idx="14">
                  <c:v>11.880776410000006</c:v>
                </c:pt>
                <c:pt idx="15">
                  <c:v>11.907442090000007</c:v>
                </c:pt>
                <c:pt idx="16">
                  <c:v>11.81214142</c:v>
                </c:pt>
                <c:pt idx="17">
                  <c:v>11.906056400000002</c:v>
                </c:pt>
                <c:pt idx="18">
                  <c:v>11.947196960000001</c:v>
                </c:pt>
                <c:pt idx="19">
                  <c:v>11.838650700000001</c:v>
                </c:pt>
                <c:pt idx="20">
                  <c:v>11.89869595</c:v>
                </c:pt>
                <c:pt idx="21">
                  <c:v>11.94956017</c:v>
                </c:pt>
                <c:pt idx="22">
                  <c:v>11.83475971</c:v>
                </c:pt>
                <c:pt idx="23">
                  <c:v>11.892299650000007</c:v>
                </c:pt>
                <c:pt idx="24">
                  <c:v>11.939135550000007</c:v>
                </c:pt>
                <c:pt idx="25">
                  <c:v>11.843796730000006</c:v>
                </c:pt>
                <c:pt idx="26">
                  <c:v>11.87810898</c:v>
                </c:pt>
                <c:pt idx="27">
                  <c:v>11.986392970000002</c:v>
                </c:pt>
                <c:pt idx="28">
                  <c:v>11.885905270000007</c:v>
                </c:pt>
                <c:pt idx="29">
                  <c:v>11.870759960000004</c:v>
                </c:pt>
                <c:pt idx="30">
                  <c:v>11.99014187</c:v>
                </c:pt>
                <c:pt idx="31">
                  <c:v>11.91884327</c:v>
                </c:pt>
                <c:pt idx="32">
                  <c:v>11.927093510000002</c:v>
                </c:pt>
                <c:pt idx="33">
                  <c:v>12.02600002</c:v>
                </c:pt>
                <c:pt idx="34">
                  <c:v>11.957622530000007</c:v>
                </c:pt>
                <c:pt idx="35">
                  <c:v>11.942195890000002</c:v>
                </c:pt>
                <c:pt idx="36">
                  <c:v>12.059494970000012</c:v>
                </c:pt>
                <c:pt idx="37">
                  <c:v>11.992369650000002</c:v>
                </c:pt>
                <c:pt idx="38">
                  <c:v>11.941917419999999</c:v>
                </c:pt>
                <c:pt idx="39">
                  <c:v>12.038231850000001</c:v>
                </c:pt>
                <c:pt idx="40">
                  <c:v>12.00709724</c:v>
                </c:pt>
                <c:pt idx="41">
                  <c:v>11.945114140000001</c:v>
                </c:pt>
                <c:pt idx="42">
                  <c:v>12.030586240000007</c:v>
                </c:pt>
                <c:pt idx="43">
                  <c:v>12.046293260000001</c:v>
                </c:pt>
                <c:pt idx="44">
                  <c:v>11.964987750000002</c:v>
                </c:pt>
                <c:pt idx="45">
                  <c:v>12.069641110000006</c:v>
                </c:pt>
                <c:pt idx="46">
                  <c:v>12.056641580000004</c:v>
                </c:pt>
                <c:pt idx="47">
                  <c:v>11.943167689999999</c:v>
                </c:pt>
                <c:pt idx="48">
                  <c:v>12.053657530000011</c:v>
                </c:pt>
                <c:pt idx="49">
                  <c:v>12.050880430000007</c:v>
                </c:pt>
                <c:pt idx="50">
                  <c:v>11.961514470000004</c:v>
                </c:pt>
                <c:pt idx="51">
                  <c:v>12.048658369999998</c:v>
                </c:pt>
                <c:pt idx="52">
                  <c:v>12.05185509</c:v>
                </c:pt>
                <c:pt idx="53">
                  <c:v>11.955397610000007</c:v>
                </c:pt>
                <c:pt idx="54">
                  <c:v>12.03404808</c:v>
                </c:pt>
                <c:pt idx="55">
                  <c:v>12.095633510000011</c:v>
                </c:pt>
                <c:pt idx="56">
                  <c:v>11.952340130000007</c:v>
                </c:pt>
                <c:pt idx="57">
                  <c:v>12.02934074</c:v>
                </c:pt>
                <c:pt idx="58">
                  <c:v>12.081039430000002</c:v>
                </c:pt>
                <c:pt idx="59">
                  <c:v>12.004040720000001</c:v>
                </c:pt>
                <c:pt idx="60">
                  <c:v>12.078954700000001</c:v>
                </c:pt>
                <c:pt idx="61">
                  <c:v>12.09410381</c:v>
                </c:pt>
                <c:pt idx="62">
                  <c:v>11.980136870000011</c:v>
                </c:pt>
                <c:pt idx="63">
                  <c:v>12.051017760000001</c:v>
                </c:pt>
                <c:pt idx="64">
                  <c:v>12.1000824</c:v>
                </c:pt>
                <c:pt idx="65">
                  <c:v>11.986529350000007</c:v>
                </c:pt>
                <c:pt idx="66">
                  <c:v>12.05518818</c:v>
                </c:pt>
                <c:pt idx="67">
                  <c:v>12.095772740000001</c:v>
                </c:pt>
                <c:pt idx="68">
                  <c:v>11.98792267</c:v>
                </c:pt>
                <c:pt idx="69">
                  <c:v>12.05629826</c:v>
                </c:pt>
                <c:pt idx="70">
                  <c:v>12.09841537</c:v>
                </c:pt>
                <c:pt idx="71">
                  <c:v>11.987642290000007</c:v>
                </c:pt>
                <c:pt idx="72">
                  <c:v>12.064084050000007</c:v>
                </c:pt>
                <c:pt idx="73">
                  <c:v>12.098413470000001</c:v>
                </c:pt>
                <c:pt idx="74">
                  <c:v>12.00625801</c:v>
                </c:pt>
                <c:pt idx="75">
                  <c:v>12.03392601</c:v>
                </c:pt>
                <c:pt idx="76">
                  <c:v>12.12065125</c:v>
                </c:pt>
                <c:pt idx="77">
                  <c:v>12.02363873</c:v>
                </c:pt>
                <c:pt idx="78">
                  <c:v>12.04351711</c:v>
                </c:pt>
                <c:pt idx="79">
                  <c:v>12.118008609999999</c:v>
                </c:pt>
                <c:pt idx="80">
                  <c:v>12.03642559</c:v>
                </c:pt>
                <c:pt idx="81">
                  <c:v>12.05477142</c:v>
                </c:pt>
                <c:pt idx="82">
                  <c:v>12.132465360000001</c:v>
                </c:pt>
                <c:pt idx="83">
                  <c:v>12.036842350000002</c:v>
                </c:pt>
                <c:pt idx="84">
                  <c:v>12.050045970000006</c:v>
                </c:pt>
                <c:pt idx="85">
                  <c:v>12.13551807</c:v>
                </c:pt>
                <c:pt idx="86">
                  <c:v>12.04078007</c:v>
                </c:pt>
                <c:pt idx="87">
                  <c:v>12.04696083</c:v>
                </c:pt>
                <c:pt idx="88">
                  <c:v>12.12398529</c:v>
                </c:pt>
                <c:pt idx="89">
                  <c:v>12.034338949999999</c:v>
                </c:pt>
                <c:pt idx="90">
                  <c:v>12.034342769999999</c:v>
                </c:pt>
                <c:pt idx="91">
                  <c:v>12.13496685</c:v>
                </c:pt>
                <c:pt idx="92">
                  <c:v>12.06797409</c:v>
                </c:pt>
                <c:pt idx="93">
                  <c:v>12.038091659999999</c:v>
                </c:pt>
                <c:pt idx="94">
                  <c:v>12.125099180000001</c:v>
                </c:pt>
                <c:pt idx="95">
                  <c:v>12.079232220000007</c:v>
                </c:pt>
                <c:pt idx="96">
                  <c:v>12.077705380000001</c:v>
                </c:pt>
                <c:pt idx="97">
                  <c:v>12.179577830000007</c:v>
                </c:pt>
                <c:pt idx="98">
                  <c:v>12.074505810000007</c:v>
                </c:pt>
                <c:pt idx="99">
                  <c:v>12.036147120000001</c:v>
                </c:pt>
                <c:pt idx="100">
                  <c:v>12.154561040000001</c:v>
                </c:pt>
                <c:pt idx="101">
                  <c:v>12.077842710000002</c:v>
                </c:pt>
                <c:pt idx="102">
                  <c:v>12.025865550000002</c:v>
                </c:pt>
                <c:pt idx="103">
                  <c:v>12.16067314</c:v>
                </c:pt>
                <c:pt idx="104">
                  <c:v>12.085347180000001</c:v>
                </c:pt>
                <c:pt idx="105">
                  <c:v>12.044487</c:v>
                </c:pt>
                <c:pt idx="106">
                  <c:v>12.134827609999999</c:v>
                </c:pt>
                <c:pt idx="107">
                  <c:v>12.102164270000006</c:v>
                </c:pt>
                <c:pt idx="108">
                  <c:v>12.046821589999999</c:v>
                </c:pt>
                <c:pt idx="109">
                  <c:v>12.125375749999998</c:v>
                </c:pt>
                <c:pt idx="110">
                  <c:v>12.06617069</c:v>
                </c:pt>
                <c:pt idx="111">
                  <c:v>12.01776409</c:v>
                </c:pt>
                <c:pt idx="112">
                  <c:v>12.144509320000001</c:v>
                </c:pt>
                <c:pt idx="113">
                  <c:v>12.095906260000007</c:v>
                </c:pt>
                <c:pt idx="114">
                  <c:v>12.030586240000007</c:v>
                </c:pt>
                <c:pt idx="115">
                  <c:v>12.113977429999998</c:v>
                </c:pt>
                <c:pt idx="116">
                  <c:v>12.052270890000004</c:v>
                </c:pt>
                <c:pt idx="117">
                  <c:v>12.019609450000004</c:v>
                </c:pt>
                <c:pt idx="118">
                  <c:v>12.097439770000006</c:v>
                </c:pt>
                <c:pt idx="119">
                  <c:v>12.02169228</c:v>
                </c:pt>
                <c:pt idx="120">
                  <c:v>11.99750996</c:v>
                </c:pt>
                <c:pt idx="121">
                  <c:v>12.10924816</c:v>
                </c:pt>
                <c:pt idx="122">
                  <c:v>12.055747030000012</c:v>
                </c:pt>
                <c:pt idx="123">
                  <c:v>11.94636822</c:v>
                </c:pt>
                <c:pt idx="124">
                  <c:v>12.029474260000002</c:v>
                </c:pt>
                <c:pt idx="125">
                  <c:v>12.0229435</c:v>
                </c:pt>
                <c:pt idx="126">
                  <c:v>11.986669540000008</c:v>
                </c:pt>
                <c:pt idx="127">
                  <c:v>12.12537384</c:v>
                </c:pt>
                <c:pt idx="128">
                  <c:v>12.053520200000007</c:v>
                </c:pt>
                <c:pt idx="129">
                  <c:v>11.985697750000007</c:v>
                </c:pt>
                <c:pt idx="130">
                  <c:v>12.086040500000006</c:v>
                </c:pt>
                <c:pt idx="131">
                  <c:v>12.051019670000002</c:v>
                </c:pt>
                <c:pt idx="132">
                  <c:v>12.009466170000007</c:v>
                </c:pt>
                <c:pt idx="133">
                  <c:v>12.13051701</c:v>
                </c:pt>
                <c:pt idx="134">
                  <c:v>12.067697530000007</c:v>
                </c:pt>
                <c:pt idx="135">
                  <c:v>12.03865242</c:v>
                </c:pt>
                <c:pt idx="136">
                  <c:v>12.144142149999999</c:v>
                </c:pt>
                <c:pt idx="137">
                  <c:v>12.09619045</c:v>
                </c:pt>
                <c:pt idx="138">
                  <c:v>11.996957780000001</c:v>
                </c:pt>
                <c:pt idx="139">
                  <c:v>12.10466576</c:v>
                </c:pt>
                <c:pt idx="140">
                  <c:v>12.102404590000011</c:v>
                </c:pt>
                <c:pt idx="141">
                  <c:v>12.046821589999999</c:v>
                </c:pt>
                <c:pt idx="142">
                  <c:v>12.151504520000007</c:v>
                </c:pt>
                <c:pt idx="143">
                  <c:v>12.117731089999999</c:v>
                </c:pt>
                <c:pt idx="144">
                  <c:v>12.06325245</c:v>
                </c:pt>
                <c:pt idx="145">
                  <c:v>12.1574831</c:v>
                </c:pt>
                <c:pt idx="146">
                  <c:v>12.116896630000006</c:v>
                </c:pt>
                <c:pt idx="147">
                  <c:v>12.03531456</c:v>
                </c:pt>
                <c:pt idx="148">
                  <c:v>12.153173450000001</c:v>
                </c:pt>
                <c:pt idx="149">
                  <c:v>12.106614110000002</c:v>
                </c:pt>
                <c:pt idx="150">
                  <c:v>12.0253067</c:v>
                </c:pt>
                <c:pt idx="151">
                  <c:v>12.12801456</c:v>
                </c:pt>
                <c:pt idx="152">
                  <c:v>12.10466671</c:v>
                </c:pt>
                <c:pt idx="153">
                  <c:v>12.053940770000002</c:v>
                </c:pt>
                <c:pt idx="154">
                  <c:v>12.156226160000001</c:v>
                </c:pt>
                <c:pt idx="155">
                  <c:v>12.118567469999999</c:v>
                </c:pt>
                <c:pt idx="156">
                  <c:v>12.029620169999999</c:v>
                </c:pt>
                <c:pt idx="157">
                  <c:v>12.128571509999999</c:v>
                </c:pt>
                <c:pt idx="158">
                  <c:v>12.14080429</c:v>
                </c:pt>
                <c:pt idx="159">
                  <c:v>12.035730360000002</c:v>
                </c:pt>
                <c:pt idx="160">
                  <c:v>12.18310928</c:v>
                </c:pt>
                <c:pt idx="161">
                  <c:v>12.13760471</c:v>
                </c:pt>
                <c:pt idx="162">
                  <c:v>12.047821999999998</c:v>
                </c:pt>
                <c:pt idx="163">
                  <c:v>12.155534740000007</c:v>
                </c:pt>
                <c:pt idx="164">
                  <c:v>12.126627920000001</c:v>
                </c:pt>
                <c:pt idx="165">
                  <c:v>12.012104030000007</c:v>
                </c:pt>
                <c:pt idx="166">
                  <c:v>12.124298099999999</c:v>
                </c:pt>
                <c:pt idx="167">
                  <c:v>12.098615649999999</c:v>
                </c:pt>
                <c:pt idx="168">
                  <c:v>12.03059101</c:v>
                </c:pt>
                <c:pt idx="169">
                  <c:v>12.118423459999999</c:v>
                </c:pt>
                <c:pt idx="170">
                  <c:v>12.108834270000004</c:v>
                </c:pt>
                <c:pt idx="171">
                  <c:v>11.99600792</c:v>
                </c:pt>
                <c:pt idx="172">
                  <c:v>12.125097270000007</c:v>
                </c:pt>
                <c:pt idx="173">
                  <c:v>12.077562330000006</c:v>
                </c:pt>
                <c:pt idx="174">
                  <c:v>12.007517810000007</c:v>
                </c:pt>
                <c:pt idx="175">
                  <c:v>12.111890789999999</c:v>
                </c:pt>
                <c:pt idx="176">
                  <c:v>12.10591793</c:v>
                </c:pt>
                <c:pt idx="177">
                  <c:v>12.021971699999995</c:v>
                </c:pt>
                <c:pt idx="178">
                  <c:v>12.115787510000011</c:v>
                </c:pt>
                <c:pt idx="179">
                  <c:v>12.12342834</c:v>
                </c:pt>
                <c:pt idx="180">
                  <c:v>12.037819860000001</c:v>
                </c:pt>
                <c:pt idx="181">
                  <c:v>12.167486190000007</c:v>
                </c:pt>
                <c:pt idx="182">
                  <c:v>12.14413834</c:v>
                </c:pt>
                <c:pt idx="183">
                  <c:v>12.064913750000001</c:v>
                </c:pt>
                <c:pt idx="184">
                  <c:v>12.19490433</c:v>
                </c:pt>
                <c:pt idx="185">
                  <c:v>12.14969254</c:v>
                </c:pt>
                <c:pt idx="186">
                  <c:v>12.07228374</c:v>
                </c:pt>
                <c:pt idx="187">
                  <c:v>12.204301829999999</c:v>
                </c:pt>
                <c:pt idx="188">
                  <c:v>12.184440610000006</c:v>
                </c:pt>
                <c:pt idx="189">
                  <c:v>12.1135664</c:v>
                </c:pt>
                <c:pt idx="190">
                  <c:v>12.22460937</c:v>
                </c:pt>
                <c:pt idx="191">
                  <c:v>12.1530304</c:v>
                </c:pt>
                <c:pt idx="192">
                  <c:v>12.06866932</c:v>
                </c:pt>
                <c:pt idx="193">
                  <c:v>12.190557480000001</c:v>
                </c:pt>
                <c:pt idx="194">
                  <c:v>12.1453867</c:v>
                </c:pt>
                <c:pt idx="195">
                  <c:v>12.127738000000001</c:v>
                </c:pt>
                <c:pt idx="196">
                  <c:v>12.22280598</c:v>
                </c:pt>
                <c:pt idx="197">
                  <c:v>12.146361349999998</c:v>
                </c:pt>
                <c:pt idx="198">
                  <c:v>12.108972550000001</c:v>
                </c:pt>
                <c:pt idx="199">
                  <c:v>12.239483830000006</c:v>
                </c:pt>
                <c:pt idx="200">
                  <c:v>12.155256270000011</c:v>
                </c:pt>
                <c:pt idx="201">
                  <c:v>12.07506371</c:v>
                </c:pt>
                <c:pt idx="202">
                  <c:v>12.201121329999998</c:v>
                </c:pt>
                <c:pt idx="203">
                  <c:v>12.137745860000001</c:v>
                </c:pt>
                <c:pt idx="204">
                  <c:v>12.09007454</c:v>
                </c:pt>
                <c:pt idx="205">
                  <c:v>12.18339157</c:v>
                </c:pt>
                <c:pt idx="206">
                  <c:v>12.136360169999998</c:v>
                </c:pt>
                <c:pt idx="207">
                  <c:v>12.092713360000001</c:v>
                </c:pt>
                <c:pt idx="208">
                  <c:v>12.198267939999999</c:v>
                </c:pt>
                <c:pt idx="209">
                  <c:v>12.164569850000007</c:v>
                </c:pt>
                <c:pt idx="210">
                  <c:v>12.104389189999999</c:v>
                </c:pt>
                <c:pt idx="211">
                  <c:v>12.22349358</c:v>
                </c:pt>
                <c:pt idx="212">
                  <c:v>12.12598419</c:v>
                </c:pt>
                <c:pt idx="213">
                  <c:v>12.134128569999998</c:v>
                </c:pt>
                <c:pt idx="214">
                  <c:v>12.19889641</c:v>
                </c:pt>
                <c:pt idx="215">
                  <c:v>12.093686100000006</c:v>
                </c:pt>
                <c:pt idx="216">
                  <c:v>12.09633064</c:v>
                </c:pt>
                <c:pt idx="217">
                  <c:v>12.184025759999999</c:v>
                </c:pt>
                <c:pt idx="218">
                  <c:v>12.1048069</c:v>
                </c:pt>
                <c:pt idx="219">
                  <c:v>12.07966614</c:v>
                </c:pt>
                <c:pt idx="220">
                  <c:v>12.239953989999998</c:v>
                </c:pt>
                <c:pt idx="221">
                  <c:v>12.138994220000001</c:v>
                </c:pt>
                <c:pt idx="222">
                  <c:v>12.142610550000002</c:v>
                </c:pt>
                <c:pt idx="223">
                  <c:v>12.1843071</c:v>
                </c:pt>
                <c:pt idx="224">
                  <c:v>12.08729458</c:v>
                </c:pt>
                <c:pt idx="225">
                  <c:v>12.098969459999999</c:v>
                </c:pt>
                <c:pt idx="226">
                  <c:v>12.222109789999999</c:v>
                </c:pt>
                <c:pt idx="227">
                  <c:v>12.120508190000001</c:v>
                </c:pt>
                <c:pt idx="228">
                  <c:v>12.155394550000008</c:v>
                </c:pt>
                <c:pt idx="229">
                  <c:v>12.220718379999999</c:v>
                </c:pt>
                <c:pt idx="230">
                  <c:v>12.118427280000001</c:v>
                </c:pt>
                <c:pt idx="231">
                  <c:v>12.17193604</c:v>
                </c:pt>
                <c:pt idx="232">
                  <c:v>12.219746590000007</c:v>
                </c:pt>
                <c:pt idx="233">
                  <c:v>12.077842710000002</c:v>
                </c:pt>
                <c:pt idx="234">
                  <c:v>12.18844318</c:v>
                </c:pt>
                <c:pt idx="235">
                  <c:v>12.231976510000001</c:v>
                </c:pt>
                <c:pt idx="236">
                  <c:v>12.09146309</c:v>
                </c:pt>
                <c:pt idx="237">
                  <c:v>12.211821559999999</c:v>
                </c:pt>
                <c:pt idx="238">
                  <c:v>12.21446323</c:v>
                </c:pt>
                <c:pt idx="239">
                  <c:v>12.09959888</c:v>
                </c:pt>
                <c:pt idx="240">
                  <c:v>12.19223118</c:v>
                </c:pt>
                <c:pt idx="241">
                  <c:v>12.23223591</c:v>
                </c:pt>
                <c:pt idx="242">
                  <c:v>12.09744072</c:v>
                </c:pt>
                <c:pt idx="243">
                  <c:v>12.183193210000002</c:v>
                </c:pt>
                <c:pt idx="244">
                  <c:v>12.243511199999999</c:v>
                </c:pt>
                <c:pt idx="245">
                  <c:v>12.141217230000001</c:v>
                </c:pt>
                <c:pt idx="246">
                  <c:v>12.250740050000006</c:v>
                </c:pt>
                <c:pt idx="247">
                  <c:v>12.22168922</c:v>
                </c:pt>
                <c:pt idx="248">
                  <c:v>12.11356163</c:v>
                </c:pt>
                <c:pt idx="249">
                  <c:v>12.197926520000001</c:v>
                </c:pt>
                <c:pt idx="250">
                  <c:v>12.22905731</c:v>
                </c:pt>
                <c:pt idx="251">
                  <c:v>12.107721329999999</c:v>
                </c:pt>
                <c:pt idx="252">
                  <c:v>12.20960045</c:v>
                </c:pt>
                <c:pt idx="253">
                  <c:v>12.17874432</c:v>
                </c:pt>
                <c:pt idx="254">
                  <c:v>12.09341049</c:v>
                </c:pt>
                <c:pt idx="255">
                  <c:v>12.212163929999999</c:v>
                </c:pt>
                <c:pt idx="256">
                  <c:v>12.211265559999999</c:v>
                </c:pt>
                <c:pt idx="257">
                  <c:v>12.089237210000007</c:v>
                </c:pt>
                <c:pt idx="258">
                  <c:v>12.168180469999999</c:v>
                </c:pt>
                <c:pt idx="259">
                  <c:v>12.125100140000001</c:v>
                </c:pt>
                <c:pt idx="260">
                  <c:v>12.05852509</c:v>
                </c:pt>
                <c:pt idx="261">
                  <c:v>12.1975069</c:v>
                </c:pt>
                <c:pt idx="262">
                  <c:v>12.148443220000001</c:v>
                </c:pt>
                <c:pt idx="263">
                  <c:v>12.02614498</c:v>
                </c:pt>
                <c:pt idx="264">
                  <c:v>12.177217479999999</c:v>
                </c:pt>
                <c:pt idx="265">
                  <c:v>12.153311729999999</c:v>
                </c:pt>
                <c:pt idx="266">
                  <c:v>12.063667300000002</c:v>
                </c:pt>
                <c:pt idx="267">
                  <c:v>12.177776340000001</c:v>
                </c:pt>
                <c:pt idx="268">
                  <c:v>12.170686720000004</c:v>
                </c:pt>
                <c:pt idx="269">
                  <c:v>12.114952089999999</c:v>
                </c:pt>
                <c:pt idx="270">
                  <c:v>12.217663759999999</c:v>
                </c:pt>
                <c:pt idx="271">
                  <c:v>12.171793940000001</c:v>
                </c:pt>
                <c:pt idx="272">
                  <c:v>12.169709210000011</c:v>
                </c:pt>
                <c:pt idx="273">
                  <c:v>12.26699734</c:v>
                </c:pt>
                <c:pt idx="274">
                  <c:v>12.148864749999998</c:v>
                </c:pt>
                <c:pt idx="275">
                  <c:v>12.14024925</c:v>
                </c:pt>
                <c:pt idx="276">
                  <c:v>12.2503233</c:v>
                </c:pt>
                <c:pt idx="277">
                  <c:v>12.14108467</c:v>
                </c:pt>
                <c:pt idx="278">
                  <c:v>12.129406930000007</c:v>
                </c:pt>
                <c:pt idx="279">
                  <c:v>12.257549290000007</c:v>
                </c:pt>
                <c:pt idx="280">
                  <c:v>12.168875689999998</c:v>
                </c:pt>
                <c:pt idx="281">
                  <c:v>12.138024329999999</c:v>
                </c:pt>
                <c:pt idx="282">
                  <c:v>12.2364254</c:v>
                </c:pt>
                <c:pt idx="283">
                  <c:v>12.132599830000007</c:v>
                </c:pt>
                <c:pt idx="284">
                  <c:v>12.148446080000001</c:v>
                </c:pt>
                <c:pt idx="285">
                  <c:v>12.25087738</c:v>
                </c:pt>
                <c:pt idx="286">
                  <c:v>12.137887000000001</c:v>
                </c:pt>
                <c:pt idx="287">
                  <c:v>12.13413239</c:v>
                </c:pt>
                <c:pt idx="288">
                  <c:v>12.248097419999999</c:v>
                </c:pt>
                <c:pt idx="289">
                  <c:v>12.167211529999999</c:v>
                </c:pt>
                <c:pt idx="290">
                  <c:v>12.18764114</c:v>
                </c:pt>
                <c:pt idx="291">
                  <c:v>12.232669830000004</c:v>
                </c:pt>
                <c:pt idx="292">
                  <c:v>12.10925293</c:v>
                </c:pt>
                <c:pt idx="293">
                  <c:v>12.189707760000001</c:v>
                </c:pt>
                <c:pt idx="294">
                  <c:v>12.2503233</c:v>
                </c:pt>
                <c:pt idx="295">
                  <c:v>12.137602810000002</c:v>
                </c:pt>
                <c:pt idx="296">
                  <c:v>12.213492390000004</c:v>
                </c:pt>
                <c:pt idx="297">
                  <c:v>12.2436533</c:v>
                </c:pt>
                <c:pt idx="298">
                  <c:v>12.09535694</c:v>
                </c:pt>
                <c:pt idx="299">
                  <c:v>12.184511179999999</c:v>
                </c:pt>
                <c:pt idx="300">
                  <c:v>12.231534960000001</c:v>
                </c:pt>
                <c:pt idx="301">
                  <c:v>12.126904489999999</c:v>
                </c:pt>
                <c:pt idx="302">
                  <c:v>12.217521669999998</c:v>
                </c:pt>
                <c:pt idx="303">
                  <c:v>12.25602245</c:v>
                </c:pt>
                <c:pt idx="304">
                  <c:v>12.131909370000001</c:v>
                </c:pt>
                <c:pt idx="305">
                  <c:v>12.20292759</c:v>
                </c:pt>
                <c:pt idx="306">
                  <c:v>12.230586050000007</c:v>
                </c:pt>
                <c:pt idx="307">
                  <c:v>12.10341549</c:v>
                </c:pt>
                <c:pt idx="308">
                  <c:v>12.20153809</c:v>
                </c:pt>
                <c:pt idx="309">
                  <c:v>12.26713848</c:v>
                </c:pt>
                <c:pt idx="310">
                  <c:v>12.163180350000006</c:v>
                </c:pt>
                <c:pt idx="311">
                  <c:v>12.25824261</c:v>
                </c:pt>
                <c:pt idx="312">
                  <c:v>12.239253039999999</c:v>
                </c:pt>
                <c:pt idx="313">
                  <c:v>12.182497980000004</c:v>
                </c:pt>
                <c:pt idx="314">
                  <c:v>12.282986640000004</c:v>
                </c:pt>
                <c:pt idx="315">
                  <c:v>12.30522156</c:v>
                </c:pt>
                <c:pt idx="316">
                  <c:v>12.2057085</c:v>
                </c:pt>
                <c:pt idx="317">
                  <c:v>12.302721980000001</c:v>
                </c:pt>
                <c:pt idx="318">
                  <c:v>12.254768370000001</c:v>
                </c:pt>
                <c:pt idx="319">
                  <c:v>12.155118940000001</c:v>
                </c:pt>
                <c:pt idx="320">
                  <c:v>12.313282970000007</c:v>
                </c:pt>
                <c:pt idx="321">
                  <c:v>12.29979992</c:v>
                </c:pt>
                <c:pt idx="322">
                  <c:v>12.239061359999999</c:v>
                </c:pt>
                <c:pt idx="323">
                  <c:v>12.348859790000001</c:v>
                </c:pt>
                <c:pt idx="324">
                  <c:v>12.25782776</c:v>
                </c:pt>
                <c:pt idx="325">
                  <c:v>12.1690731</c:v>
                </c:pt>
                <c:pt idx="326">
                  <c:v>12.298133849999999</c:v>
                </c:pt>
                <c:pt idx="327">
                  <c:v>12.214270589999998</c:v>
                </c:pt>
                <c:pt idx="328">
                  <c:v>12.186481480000001</c:v>
                </c:pt>
                <c:pt idx="329">
                  <c:v>12.280063630000001</c:v>
                </c:pt>
                <c:pt idx="330">
                  <c:v>12.22308254</c:v>
                </c:pt>
                <c:pt idx="331">
                  <c:v>12.22488785</c:v>
                </c:pt>
                <c:pt idx="332">
                  <c:v>12.295491220000002</c:v>
                </c:pt>
                <c:pt idx="333">
                  <c:v>12.18277645</c:v>
                </c:pt>
                <c:pt idx="334">
                  <c:v>12.189580920000004</c:v>
                </c:pt>
                <c:pt idx="335">
                  <c:v>12.323891640000001</c:v>
                </c:pt>
                <c:pt idx="336">
                  <c:v>12.225861549999999</c:v>
                </c:pt>
                <c:pt idx="337">
                  <c:v>12.16734791</c:v>
                </c:pt>
                <c:pt idx="338">
                  <c:v>12.275340080000001</c:v>
                </c:pt>
                <c:pt idx="339">
                  <c:v>12.19305992</c:v>
                </c:pt>
                <c:pt idx="340">
                  <c:v>12.213492390000004</c:v>
                </c:pt>
                <c:pt idx="341">
                  <c:v>12.29424</c:v>
                </c:pt>
                <c:pt idx="342">
                  <c:v>12.191810609999999</c:v>
                </c:pt>
                <c:pt idx="343">
                  <c:v>12.191675189999998</c:v>
                </c:pt>
                <c:pt idx="344">
                  <c:v>12.279225350000001</c:v>
                </c:pt>
                <c:pt idx="345">
                  <c:v>12.177913670000001</c:v>
                </c:pt>
                <c:pt idx="346">
                  <c:v>12.241010669999998</c:v>
                </c:pt>
                <c:pt idx="347">
                  <c:v>12.348167419999999</c:v>
                </c:pt>
                <c:pt idx="348">
                  <c:v>12.20472622</c:v>
                </c:pt>
                <c:pt idx="349">
                  <c:v>12.254215240000001</c:v>
                </c:pt>
                <c:pt idx="350">
                  <c:v>12.293269159999999</c:v>
                </c:pt>
                <c:pt idx="351">
                  <c:v>12.17818928</c:v>
                </c:pt>
                <c:pt idx="352">
                  <c:v>12.26922321</c:v>
                </c:pt>
                <c:pt idx="353">
                  <c:v>12.302697180000004</c:v>
                </c:pt>
                <c:pt idx="354">
                  <c:v>12.14380836</c:v>
                </c:pt>
                <c:pt idx="355">
                  <c:v>12.27242279</c:v>
                </c:pt>
                <c:pt idx="356">
                  <c:v>12.295490260000006</c:v>
                </c:pt>
                <c:pt idx="357">
                  <c:v>12.19277859</c:v>
                </c:pt>
                <c:pt idx="358">
                  <c:v>12.285485270000011</c:v>
                </c:pt>
                <c:pt idx="359">
                  <c:v>12.30883884</c:v>
                </c:pt>
                <c:pt idx="360">
                  <c:v>12.1900034</c:v>
                </c:pt>
                <c:pt idx="361">
                  <c:v>12.27575779</c:v>
                </c:pt>
                <c:pt idx="362">
                  <c:v>12.2531023</c:v>
                </c:pt>
                <c:pt idx="363">
                  <c:v>12.12760162</c:v>
                </c:pt>
                <c:pt idx="364">
                  <c:v>12.254768370000001</c:v>
                </c:pt>
                <c:pt idx="365">
                  <c:v>12.250760080000001</c:v>
                </c:pt>
                <c:pt idx="366">
                  <c:v>12.1608181</c:v>
                </c:pt>
                <c:pt idx="367">
                  <c:v>12.293155670000001</c:v>
                </c:pt>
                <c:pt idx="368">
                  <c:v>12.249348639999999</c:v>
                </c:pt>
                <c:pt idx="369">
                  <c:v>12.183748250000002</c:v>
                </c:pt>
                <c:pt idx="370">
                  <c:v>12.326623920000001</c:v>
                </c:pt>
                <c:pt idx="371">
                  <c:v>12.24879456</c:v>
                </c:pt>
                <c:pt idx="372">
                  <c:v>12.233084680000001</c:v>
                </c:pt>
                <c:pt idx="373">
                  <c:v>12.310085300000004</c:v>
                </c:pt>
                <c:pt idx="374">
                  <c:v>12.209459300000002</c:v>
                </c:pt>
                <c:pt idx="375">
                  <c:v>12.17582893</c:v>
                </c:pt>
                <c:pt idx="376">
                  <c:v>12.28562546</c:v>
                </c:pt>
                <c:pt idx="377">
                  <c:v>12.19889641</c:v>
                </c:pt>
                <c:pt idx="378">
                  <c:v>12.199036600000008</c:v>
                </c:pt>
                <c:pt idx="379">
                  <c:v>12.322040560000007</c:v>
                </c:pt>
                <c:pt idx="380">
                  <c:v>12.20795727</c:v>
                </c:pt>
                <c:pt idx="381">
                  <c:v>12.309669490000006</c:v>
                </c:pt>
                <c:pt idx="382">
                  <c:v>12.330239300000002</c:v>
                </c:pt>
                <c:pt idx="383">
                  <c:v>12.207929610000001</c:v>
                </c:pt>
                <c:pt idx="384">
                  <c:v>12.26880836</c:v>
                </c:pt>
                <c:pt idx="385">
                  <c:v>12.316064830000007</c:v>
                </c:pt>
                <c:pt idx="386">
                  <c:v>12.173324580000001</c:v>
                </c:pt>
                <c:pt idx="387">
                  <c:v>12.2783947</c:v>
                </c:pt>
                <c:pt idx="388">
                  <c:v>12.29410362</c:v>
                </c:pt>
                <c:pt idx="389">
                  <c:v>12.170825000000001</c:v>
                </c:pt>
                <c:pt idx="390">
                  <c:v>12.293406490000002</c:v>
                </c:pt>
                <c:pt idx="391">
                  <c:v>12.288682940000001</c:v>
                </c:pt>
                <c:pt idx="392">
                  <c:v>12.207239149999999</c:v>
                </c:pt>
                <c:pt idx="393">
                  <c:v>12.2903471</c:v>
                </c:pt>
                <c:pt idx="394">
                  <c:v>12.236281389999998</c:v>
                </c:pt>
                <c:pt idx="395">
                  <c:v>12.205149650000006</c:v>
                </c:pt>
                <c:pt idx="396">
                  <c:v>12.34997272</c:v>
                </c:pt>
                <c:pt idx="397">
                  <c:v>12.292572980000001</c:v>
                </c:pt>
                <c:pt idx="398">
                  <c:v>12.228362079999997</c:v>
                </c:pt>
                <c:pt idx="399">
                  <c:v>12.317715640000001</c:v>
                </c:pt>
                <c:pt idx="400">
                  <c:v>12.274225230000001</c:v>
                </c:pt>
                <c:pt idx="401">
                  <c:v>12.22349644</c:v>
                </c:pt>
                <c:pt idx="402">
                  <c:v>12.339964870000006</c:v>
                </c:pt>
                <c:pt idx="403">
                  <c:v>12.23995972</c:v>
                </c:pt>
                <c:pt idx="404">
                  <c:v>12.210480690000002</c:v>
                </c:pt>
                <c:pt idx="405">
                  <c:v>12.338854789999999</c:v>
                </c:pt>
                <c:pt idx="406">
                  <c:v>12.272839550000008</c:v>
                </c:pt>
                <c:pt idx="407">
                  <c:v>12.26852798</c:v>
                </c:pt>
                <c:pt idx="408">
                  <c:v>12.360398290000004</c:v>
                </c:pt>
                <c:pt idx="409">
                  <c:v>12.26032925</c:v>
                </c:pt>
                <c:pt idx="410">
                  <c:v>12.29507542</c:v>
                </c:pt>
                <c:pt idx="411">
                  <c:v>12.379717830000011</c:v>
                </c:pt>
                <c:pt idx="412">
                  <c:v>12.21098518</c:v>
                </c:pt>
                <c:pt idx="413">
                  <c:v>12.268943789999998</c:v>
                </c:pt>
                <c:pt idx="414">
                  <c:v>12.33037472</c:v>
                </c:pt>
                <c:pt idx="415">
                  <c:v>12.18166351</c:v>
                </c:pt>
                <c:pt idx="416">
                  <c:v>12.276033400000001</c:v>
                </c:pt>
                <c:pt idx="417">
                  <c:v>12.317588810000007</c:v>
                </c:pt>
                <c:pt idx="418">
                  <c:v>12.187603000000001</c:v>
                </c:pt>
                <c:pt idx="419">
                  <c:v>12.317589760000002</c:v>
                </c:pt>
                <c:pt idx="420">
                  <c:v>12.30675316</c:v>
                </c:pt>
                <c:pt idx="421">
                  <c:v>12.20709705</c:v>
                </c:pt>
                <c:pt idx="422">
                  <c:v>12.338713650000001</c:v>
                </c:pt>
                <c:pt idx="423">
                  <c:v>12.332181930000004</c:v>
                </c:pt>
                <c:pt idx="424">
                  <c:v>12.2551918</c:v>
                </c:pt>
                <c:pt idx="425">
                  <c:v>12.354841230000007</c:v>
                </c:pt>
                <c:pt idx="426">
                  <c:v>12.29090405</c:v>
                </c:pt>
                <c:pt idx="427">
                  <c:v>12.264221189999994</c:v>
                </c:pt>
                <c:pt idx="428">
                  <c:v>12.404175759999999</c:v>
                </c:pt>
                <c:pt idx="429">
                  <c:v>12.308420180000001</c:v>
                </c:pt>
                <c:pt idx="430">
                  <c:v>12.307724950000004</c:v>
                </c:pt>
                <c:pt idx="431">
                  <c:v>12.3862524</c:v>
                </c:pt>
                <c:pt idx="432">
                  <c:v>12.262695310000007</c:v>
                </c:pt>
                <c:pt idx="433">
                  <c:v>12.286738400000001</c:v>
                </c:pt>
                <c:pt idx="434">
                  <c:v>12.372347830000011</c:v>
                </c:pt>
                <c:pt idx="435">
                  <c:v>12.277007100000001</c:v>
                </c:pt>
                <c:pt idx="436">
                  <c:v>12.34858513</c:v>
                </c:pt>
                <c:pt idx="437">
                  <c:v>12.376104350000007</c:v>
                </c:pt>
                <c:pt idx="438">
                  <c:v>12.244626050000001</c:v>
                </c:pt>
                <c:pt idx="439">
                  <c:v>12.31522942</c:v>
                </c:pt>
                <c:pt idx="440">
                  <c:v>12.338994980000001</c:v>
                </c:pt>
                <c:pt idx="441">
                  <c:v>12.29173756</c:v>
                </c:pt>
                <c:pt idx="442">
                  <c:v>12.406260489999999</c:v>
                </c:pt>
                <c:pt idx="443">
                  <c:v>12.383887290000011</c:v>
                </c:pt>
                <c:pt idx="444">
                  <c:v>12.276037220000006</c:v>
                </c:pt>
                <c:pt idx="445">
                  <c:v>12.402507780000002</c:v>
                </c:pt>
                <c:pt idx="446">
                  <c:v>12.34414005</c:v>
                </c:pt>
                <c:pt idx="447">
                  <c:v>12.27631092</c:v>
                </c:pt>
                <c:pt idx="448">
                  <c:v>12.355533600000015</c:v>
                </c:pt>
                <c:pt idx="449">
                  <c:v>12.304387090000002</c:v>
                </c:pt>
                <c:pt idx="450">
                  <c:v>12.236843110000001</c:v>
                </c:pt>
                <c:pt idx="451">
                  <c:v>12.35316944</c:v>
                </c:pt>
                <c:pt idx="452">
                  <c:v>12.23155689</c:v>
                </c:pt>
                <c:pt idx="453">
                  <c:v>12.262972830000002</c:v>
                </c:pt>
                <c:pt idx="454">
                  <c:v>12.357479100000004</c:v>
                </c:pt>
                <c:pt idx="455">
                  <c:v>12.231421469999994</c:v>
                </c:pt>
                <c:pt idx="456">
                  <c:v>12.316337590000007</c:v>
                </c:pt>
                <c:pt idx="457">
                  <c:v>12.384304050000004</c:v>
                </c:pt>
                <c:pt idx="458">
                  <c:v>12.26644516</c:v>
                </c:pt>
                <c:pt idx="459">
                  <c:v>12.370820050000004</c:v>
                </c:pt>
                <c:pt idx="460">
                  <c:v>12.351680760000002</c:v>
                </c:pt>
                <c:pt idx="461">
                  <c:v>12.21918964</c:v>
                </c:pt>
                <c:pt idx="462">
                  <c:v>12.364705090000006</c:v>
                </c:pt>
                <c:pt idx="463">
                  <c:v>12.340936660000002</c:v>
                </c:pt>
                <c:pt idx="464">
                  <c:v>12.25171185</c:v>
                </c:pt>
                <c:pt idx="465">
                  <c:v>12.366930960000008</c:v>
                </c:pt>
                <c:pt idx="466">
                  <c:v>12.309805870000007</c:v>
                </c:pt>
                <c:pt idx="467">
                  <c:v>12.28631592</c:v>
                </c:pt>
                <c:pt idx="468">
                  <c:v>12.39931488</c:v>
                </c:pt>
                <c:pt idx="469">
                  <c:v>12.28784561</c:v>
                </c:pt>
                <c:pt idx="470">
                  <c:v>12.288821219999999</c:v>
                </c:pt>
                <c:pt idx="471">
                  <c:v>12.401539800000007</c:v>
                </c:pt>
                <c:pt idx="472">
                  <c:v>12.30452824</c:v>
                </c:pt>
                <c:pt idx="473">
                  <c:v>12.332878109999999</c:v>
                </c:pt>
                <c:pt idx="474">
                  <c:v>12.38694096</c:v>
                </c:pt>
                <c:pt idx="475">
                  <c:v>12.251990320000001</c:v>
                </c:pt>
                <c:pt idx="476">
                  <c:v>12.306749340000007</c:v>
                </c:pt>
                <c:pt idx="477">
                  <c:v>12.357577320000004</c:v>
                </c:pt>
                <c:pt idx="478">
                  <c:v>12.22460937</c:v>
                </c:pt>
                <c:pt idx="479">
                  <c:v>12.316199300000006</c:v>
                </c:pt>
                <c:pt idx="480">
                  <c:v>12.362489700000015</c:v>
                </c:pt>
                <c:pt idx="481">
                  <c:v>12.23850822</c:v>
                </c:pt>
                <c:pt idx="482">
                  <c:v>12.31717682</c:v>
                </c:pt>
                <c:pt idx="483">
                  <c:v>12.380738260000006</c:v>
                </c:pt>
                <c:pt idx="484">
                  <c:v>12.27909184</c:v>
                </c:pt>
                <c:pt idx="485">
                  <c:v>12.39945316</c:v>
                </c:pt>
                <c:pt idx="486">
                  <c:v>12.315226550000007</c:v>
                </c:pt>
                <c:pt idx="487">
                  <c:v>12.22572136</c:v>
                </c:pt>
                <c:pt idx="488">
                  <c:v>12.350110050000007</c:v>
                </c:pt>
                <c:pt idx="489">
                  <c:v>12.317871090000001</c:v>
                </c:pt>
                <c:pt idx="490">
                  <c:v>12.253793720000001</c:v>
                </c:pt>
                <c:pt idx="491">
                  <c:v>12.34997272</c:v>
                </c:pt>
                <c:pt idx="492">
                  <c:v>12.22488785</c:v>
                </c:pt>
                <c:pt idx="493">
                  <c:v>12.23169708</c:v>
                </c:pt>
                <c:pt idx="494">
                  <c:v>12.363736150000012</c:v>
                </c:pt>
                <c:pt idx="495">
                  <c:v>12.276311870000001</c:v>
                </c:pt>
                <c:pt idx="496">
                  <c:v>12.297438620000001</c:v>
                </c:pt>
                <c:pt idx="497">
                  <c:v>12.347476010000006</c:v>
                </c:pt>
                <c:pt idx="498">
                  <c:v>12.257412910000006</c:v>
                </c:pt>
                <c:pt idx="499">
                  <c:v>12.26102448</c:v>
                </c:pt>
                <c:pt idx="500">
                  <c:v>12.30327797</c:v>
                </c:pt>
                <c:pt idx="501">
                  <c:v>12.2176609</c:v>
                </c:pt>
                <c:pt idx="502">
                  <c:v>12.33996964</c:v>
                </c:pt>
                <c:pt idx="503">
                  <c:v>12.35859108</c:v>
                </c:pt>
                <c:pt idx="504">
                  <c:v>12.21446514</c:v>
                </c:pt>
                <c:pt idx="505">
                  <c:v>12.297157289999999</c:v>
                </c:pt>
                <c:pt idx="506">
                  <c:v>12.268395419999999</c:v>
                </c:pt>
                <c:pt idx="507">
                  <c:v>12.21029568</c:v>
                </c:pt>
                <c:pt idx="508">
                  <c:v>12.345802310000007</c:v>
                </c:pt>
                <c:pt idx="509">
                  <c:v>12.307579990000002</c:v>
                </c:pt>
                <c:pt idx="510">
                  <c:v>12.20723724</c:v>
                </c:pt>
                <c:pt idx="511">
                  <c:v>12.321342469999999</c:v>
                </c:pt>
                <c:pt idx="512">
                  <c:v>12.284091950000001</c:v>
                </c:pt>
                <c:pt idx="513">
                  <c:v>12.29410362</c:v>
                </c:pt>
                <c:pt idx="514">
                  <c:v>12.39667511</c:v>
                </c:pt>
                <c:pt idx="515">
                  <c:v>12.26102257</c:v>
                </c:pt>
                <c:pt idx="516">
                  <c:v>12.29590893</c:v>
                </c:pt>
                <c:pt idx="517">
                  <c:v>12.42488384</c:v>
                </c:pt>
                <c:pt idx="518">
                  <c:v>12.304108620000001</c:v>
                </c:pt>
                <c:pt idx="519">
                  <c:v>12.300217630000002</c:v>
                </c:pt>
                <c:pt idx="520">
                  <c:v>12.397645000000002</c:v>
                </c:pt>
                <c:pt idx="521">
                  <c:v>12.29257584</c:v>
                </c:pt>
                <c:pt idx="522">
                  <c:v>12.35636139</c:v>
                </c:pt>
                <c:pt idx="523">
                  <c:v>12.365818020000004</c:v>
                </c:pt>
                <c:pt idx="524">
                  <c:v>12.277286530000007</c:v>
                </c:pt>
                <c:pt idx="525">
                  <c:v>12.380407330000011</c:v>
                </c:pt>
                <c:pt idx="526">
                  <c:v>12.392502780000004</c:v>
                </c:pt>
                <c:pt idx="527">
                  <c:v>12.274226189999998</c:v>
                </c:pt>
                <c:pt idx="528">
                  <c:v>12.382493970000011</c:v>
                </c:pt>
                <c:pt idx="529">
                  <c:v>12.318702700000001</c:v>
                </c:pt>
                <c:pt idx="530">
                  <c:v>12.294244770000001</c:v>
                </c:pt>
                <c:pt idx="531">
                  <c:v>12.419604300000007</c:v>
                </c:pt>
                <c:pt idx="532">
                  <c:v>12.300491330000007</c:v>
                </c:pt>
                <c:pt idx="533">
                  <c:v>12.280801769999998</c:v>
                </c:pt>
                <c:pt idx="534">
                  <c:v>12.376796720000007</c:v>
                </c:pt>
                <c:pt idx="535">
                  <c:v>12.310503010000007</c:v>
                </c:pt>
                <c:pt idx="536">
                  <c:v>12.302276610000007</c:v>
                </c:pt>
                <c:pt idx="537">
                  <c:v>12.400982860000004</c:v>
                </c:pt>
                <c:pt idx="538">
                  <c:v>12.324260710000001</c:v>
                </c:pt>
                <c:pt idx="539">
                  <c:v>12.354836460000007</c:v>
                </c:pt>
                <c:pt idx="540">
                  <c:v>12.396532060000007</c:v>
                </c:pt>
                <c:pt idx="541">
                  <c:v>12.282291409999999</c:v>
                </c:pt>
                <c:pt idx="542">
                  <c:v>12.356643680000008</c:v>
                </c:pt>
                <c:pt idx="543">
                  <c:v>12.38611126</c:v>
                </c:pt>
                <c:pt idx="544">
                  <c:v>12.248378749999986</c:v>
                </c:pt>
                <c:pt idx="545">
                  <c:v>12.349978449999998</c:v>
                </c:pt>
                <c:pt idx="546">
                  <c:v>12.37234879</c:v>
                </c:pt>
                <c:pt idx="547">
                  <c:v>12.27756596</c:v>
                </c:pt>
                <c:pt idx="548">
                  <c:v>12.419048310000004</c:v>
                </c:pt>
                <c:pt idx="549">
                  <c:v>12.447123530000001</c:v>
                </c:pt>
                <c:pt idx="550">
                  <c:v>12.366512300000007</c:v>
                </c:pt>
                <c:pt idx="551">
                  <c:v>12.448373789999989</c:v>
                </c:pt>
                <c:pt idx="552">
                  <c:v>12.385689740000007</c:v>
                </c:pt>
                <c:pt idx="553">
                  <c:v>12.31091881</c:v>
                </c:pt>
                <c:pt idx="554">
                  <c:v>12.42752743</c:v>
                </c:pt>
                <c:pt idx="555">
                  <c:v>12.33093262</c:v>
                </c:pt>
                <c:pt idx="556">
                  <c:v>12.31392288</c:v>
                </c:pt>
                <c:pt idx="557">
                  <c:v>12.4133482</c:v>
                </c:pt>
                <c:pt idx="558">
                  <c:v>12.293132780000001</c:v>
                </c:pt>
                <c:pt idx="559">
                  <c:v>12.352750780000004</c:v>
                </c:pt>
                <c:pt idx="560">
                  <c:v>12.465797420000008</c:v>
                </c:pt>
                <c:pt idx="561">
                  <c:v>12.327456470000007</c:v>
                </c:pt>
                <c:pt idx="562">
                  <c:v>12.388334270000007</c:v>
                </c:pt>
                <c:pt idx="563">
                  <c:v>12.43822956</c:v>
                </c:pt>
                <c:pt idx="564">
                  <c:v>12.30188274</c:v>
                </c:pt>
                <c:pt idx="565">
                  <c:v>12.377076150000002</c:v>
                </c:pt>
                <c:pt idx="566">
                  <c:v>12.376104350000007</c:v>
                </c:pt>
                <c:pt idx="567">
                  <c:v>12.26894474</c:v>
                </c:pt>
                <c:pt idx="568">
                  <c:v>12.392952920000004</c:v>
                </c:pt>
                <c:pt idx="569">
                  <c:v>12.34747314</c:v>
                </c:pt>
                <c:pt idx="570">
                  <c:v>12.313839910000008</c:v>
                </c:pt>
                <c:pt idx="571">
                  <c:v>12.441842080000001</c:v>
                </c:pt>
                <c:pt idx="572">
                  <c:v>12.34789181</c:v>
                </c:pt>
                <c:pt idx="573">
                  <c:v>12.30355072</c:v>
                </c:pt>
                <c:pt idx="574">
                  <c:v>12.39111233</c:v>
                </c:pt>
                <c:pt idx="575">
                  <c:v>12.33385277</c:v>
                </c:pt>
                <c:pt idx="576">
                  <c:v>12.35177803</c:v>
                </c:pt>
                <c:pt idx="577">
                  <c:v>12.409596440000007</c:v>
                </c:pt>
                <c:pt idx="578">
                  <c:v>12.306612010000007</c:v>
                </c:pt>
                <c:pt idx="579">
                  <c:v>12.379989620000007</c:v>
                </c:pt>
                <c:pt idx="580">
                  <c:v>12.40014362</c:v>
                </c:pt>
                <c:pt idx="581">
                  <c:v>12.280485150000002</c:v>
                </c:pt>
                <c:pt idx="582">
                  <c:v>12.377630230000014</c:v>
                </c:pt>
                <c:pt idx="583">
                  <c:v>12.38721943</c:v>
                </c:pt>
                <c:pt idx="584">
                  <c:v>12.226622580000001</c:v>
                </c:pt>
                <c:pt idx="585">
                  <c:v>12.425443650000007</c:v>
                </c:pt>
                <c:pt idx="586">
                  <c:v>12.37971306</c:v>
                </c:pt>
                <c:pt idx="587">
                  <c:v>12.27771282</c:v>
                </c:pt>
                <c:pt idx="588">
                  <c:v>12.392107010000007</c:v>
                </c:pt>
                <c:pt idx="589">
                  <c:v>12.373881340000002</c:v>
                </c:pt>
                <c:pt idx="590">
                  <c:v>12.28062439</c:v>
                </c:pt>
                <c:pt idx="591">
                  <c:v>12.383609770000007</c:v>
                </c:pt>
                <c:pt idx="592">
                  <c:v>12.36248684000002</c:v>
                </c:pt>
                <c:pt idx="593">
                  <c:v>12.34260845</c:v>
                </c:pt>
                <c:pt idx="594">
                  <c:v>12.43002605</c:v>
                </c:pt>
                <c:pt idx="595">
                  <c:v>12.2850666</c:v>
                </c:pt>
                <c:pt idx="596">
                  <c:v>12.32620811</c:v>
                </c:pt>
                <c:pt idx="597">
                  <c:v>12.4569931</c:v>
                </c:pt>
                <c:pt idx="598">
                  <c:v>12.329963680000001</c:v>
                </c:pt>
                <c:pt idx="599">
                  <c:v>12.386803630000006</c:v>
                </c:pt>
                <c:pt idx="600">
                  <c:v>12.392779350000007</c:v>
                </c:pt>
                <c:pt idx="601">
                  <c:v>12.266165730000001</c:v>
                </c:pt>
                <c:pt idx="602">
                  <c:v>12.410152440000001</c:v>
                </c:pt>
                <c:pt idx="603">
                  <c:v>12.434617040000001</c:v>
                </c:pt>
                <c:pt idx="604">
                  <c:v>12.287431720000001</c:v>
                </c:pt>
                <c:pt idx="605">
                  <c:v>12.380414010000012</c:v>
                </c:pt>
                <c:pt idx="606">
                  <c:v>12.350944520000011</c:v>
                </c:pt>
                <c:pt idx="607">
                  <c:v>12.269503590000006</c:v>
                </c:pt>
                <c:pt idx="608">
                  <c:v>12.40862656</c:v>
                </c:pt>
                <c:pt idx="609">
                  <c:v>12.37721634</c:v>
                </c:pt>
                <c:pt idx="610">
                  <c:v>12.302163120000001</c:v>
                </c:pt>
                <c:pt idx="611">
                  <c:v>12.44434452</c:v>
                </c:pt>
                <c:pt idx="612">
                  <c:v>12.354423520000006</c:v>
                </c:pt>
                <c:pt idx="613">
                  <c:v>12.346918110000001</c:v>
                </c:pt>
                <c:pt idx="614">
                  <c:v>12.437440870000007</c:v>
                </c:pt>
                <c:pt idx="615">
                  <c:v>12.337604520000006</c:v>
                </c:pt>
                <c:pt idx="616">
                  <c:v>12.37007141</c:v>
                </c:pt>
                <c:pt idx="617">
                  <c:v>12.443503380000001</c:v>
                </c:pt>
                <c:pt idx="618">
                  <c:v>12.29646587</c:v>
                </c:pt>
                <c:pt idx="619">
                  <c:v>12.339408870000007</c:v>
                </c:pt>
                <c:pt idx="620">
                  <c:v>12.390968320000001</c:v>
                </c:pt>
                <c:pt idx="621">
                  <c:v>12.319816590000007</c:v>
                </c:pt>
                <c:pt idx="622">
                  <c:v>12.43586445</c:v>
                </c:pt>
                <c:pt idx="623">
                  <c:v>12.416268349999999</c:v>
                </c:pt>
                <c:pt idx="624">
                  <c:v>12.23517227</c:v>
                </c:pt>
                <c:pt idx="625">
                  <c:v>12.346918110000001</c:v>
                </c:pt>
                <c:pt idx="626">
                  <c:v>12.39097404</c:v>
                </c:pt>
                <c:pt idx="627">
                  <c:v>12.302719120000004</c:v>
                </c:pt>
                <c:pt idx="628">
                  <c:v>12.39069843</c:v>
                </c:pt>
                <c:pt idx="629">
                  <c:v>12.34038067</c:v>
                </c:pt>
                <c:pt idx="630">
                  <c:v>12.249628069999998</c:v>
                </c:pt>
                <c:pt idx="631">
                  <c:v>12.385690690000011</c:v>
                </c:pt>
                <c:pt idx="632">
                  <c:v>12.376794820000011</c:v>
                </c:pt>
                <c:pt idx="633">
                  <c:v>12.31036282</c:v>
                </c:pt>
                <c:pt idx="634">
                  <c:v>12.380134580000007</c:v>
                </c:pt>
                <c:pt idx="635">
                  <c:v>12.360816000000007</c:v>
                </c:pt>
                <c:pt idx="636">
                  <c:v>12.333711620000001</c:v>
                </c:pt>
                <c:pt idx="637">
                  <c:v>12.412237170000004</c:v>
                </c:pt>
                <c:pt idx="638">
                  <c:v>12.272835730000002</c:v>
                </c:pt>
                <c:pt idx="639">
                  <c:v>12.310641290000007</c:v>
                </c:pt>
                <c:pt idx="640">
                  <c:v>12.45851803</c:v>
                </c:pt>
                <c:pt idx="641">
                  <c:v>12.323707580000002</c:v>
                </c:pt>
                <c:pt idx="642">
                  <c:v>12.373042110000007</c:v>
                </c:pt>
                <c:pt idx="643">
                  <c:v>12.399872780000001</c:v>
                </c:pt>
                <c:pt idx="644">
                  <c:v>12.24573326</c:v>
                </c:pt>
                <c:pt idx="645">
                  <c:v>12.360258100000001</c:v>
                </c:pt>
                <c:pt idx="646">
                  <c:v>12.38144112</c:v>
                </c:pt>
                <c:pt idx="647">
                  <c:v>12.240238189999998</c:v>
                </c:pt>
                <c:pt idx="648">
                  <c:v>12.34677696</c:v>
                </c:pt>
                <c:pt idx="649">
                  <c:v>12.30869579</c:v>
                </c:pt>
                <c:pt idx="650">
                  <c:v>12.26227188</c:v>
                </c:pt>
                <c:pt idx="651">
                  <c:v>12.400704380000002</c:v>
                </c:pt>
                <c:pt idx="652">
                  <c:v>12.34382725</c:v>
                </c:pt>
                <c:pt idx="653">
                  <c:v>12.333018300000001</c:v>
                </c:pt>
                <c:pt idx="654">
                  <c:v>12.471446040000007</c:v>
                </c:pt>
                <c:pt idx="655">
                  <c:v>12.34830856</c:v>
                </c:pt>
                <c:pt idx="656">
                  <c:v>12.366233830000011</c:v>
                </c:pt>
                <c:pt idx="657">
                  <c:v>12.389443400000006</c:v>
                </c:pt>
                <c:pt idx="658">
                  <c:v>12.284370419999997</c:v>
                </c:pt>
                <c:pt idx="659">
                  <c:v>12.3780508</c:v>
                </c:pt>
                <c:pt idx="660">
                  <c:v>12.41988373</c:v>
                </c:pt>
                <c:pt idx="661">
                  <c:v>12.270751949999999</c:v>
                </c:pt>
                <c:pt idx="662">
                  <c:v>12.350394250000011</c:v>
                </c:pt>
                <c:pt idx="663">
                  <c:v>12.387052540000004</c:v>
                </c:pt>
                <c:pt idx="664">
                  <c:v>12.281173709999992</c:v>
                </c:pt>
                <c:pt idx="665">
                  <c:v>12.349694250000011</c:v>
                </c:pt>
                <c:pt idx="666">
                  <c:v>12.35330868</c:v>
                </c:pt>
                <c:pt idx="667">
                  <c:v>12.282014850000007</c:v>
                </c:pt>
                <c:pt idx="668">
                  <c:v>12.43072128</c:v>
                </c:pt>
                <c:pt idx="669">
                  <c:v>12.33941078</c:v>
                </c:pt>
                <c:pt idx="670">
                  <c:v>12.304109570000007</c:v>
                </c:pt>
                <c:pt idx="671">
                  <c:v>12.380135540000008</c:v>
                </c:pt>
                <c:pt idx="672">
                  <c:v>12.308137890000006</c:v>
                </c:pt>
                <c:pt idx="673">
                  <c:v>12.336770060000001</c:v>
                </c:pt>
                <c:pt idx="674">
                  <c:v>12.386108400000001</c:v>
                </c:pt>
                <c:pt idx="675">
                  <c:v>12.23225594</c:v>
                </c:pt>
                <c:pt idx="676">
                  <c:v>12.34510803</c:v>
                </c:pt>
                <c:pt idx="677">
                  <c:v>12.45004177</c:v>
                </c:pt>
                <c:pt idx="678">
                  <c:v>12.364981650000002</c:v>
                </c:pt>
                <c:pt idx="679">
                  <c:v>12.432532310000012</c:v>
                </c:pt>
                <c:pt idx="680">
                  <c:v>12.448931689999998</c:v>
                </c:pt>
                <c:pt idx="681">
                  <c:v>12.34372044</c:v>
                </c:pt>
                <c:pt idx="682">
                  <c:v>12.436424260000004</c:v>
                </c:pt>
                <c:pt idx="683">
                  <c:v>12.33802128</c:v>
                </c:pt>
                <c:pt idx="684">
                  <c:v>12.25866413</c:v>
                </c:pt>
                <c:pt idx="685">
                  <c:v>12.366512300000007</c:v>
                </c:pt>
                <c:pt idx="686">
                  <c:v>12.32912922</c:v>
                </c:pt>
                <c:pt idx="687">
                  <c:v>12.342750550000007</c:v>
                </c:pt>
                <c:pt idx="688">
                  <c:v>12.44878769</c:v>
                </c:pt>
                <c:pt idx="689">
                  <c:v>12.33774185</c:v>
                </c:pt>
                <c:pt idx="690">
                  <c:v>12.354560850000007</c:v>
                </c:pt>
                <c:pt idx="691">
                  <c:v>12.415991780000001</c:v>
                </c:pt>
                <c:pt idx="692">
                  <c:v>12.332878109999999</c:v>
                </c:pt>
                <c:pt idx="693">
                  <c:v>12.397781370000002</c:v>
                </c:pt>
                <c:pt idx="694">
                  <c:v>12.426915169999999</c:v>
                </c:pt>
                <c:pt idx="695">
                  <c:v>12.269992830000007</c:v>
                </c:pt>
                <c:pt idx="696">
                  <c:v>12.415016170000007</c:v>
                </c:pt>
                <c:pt idx="697">
                  <c:v>12.382493970000011</c:v>
                </c:pt>
                <c:pt idx="698">
                  <c:v>12.267554280000002</c:v>
                </c:pt>
                <c:pt idx="699">
                  <c:v>12.414325709999998</c:v>
                </c:pt>
                <c:pt idx="700">
                  <c:v>12.401677129999999</c:v>
                </c:pt>
                <c:pt idx="701">
                  <c:v>12.318428989999999</c:v>
                </c:pt>
                <c:pt idx="702">
                  <c:v>12.437951089999999</c:v>
                </c:pt>
                <c:pt idx="703">
                  <c:v>12.353172300000002</c:v>
                </c:pt>
                <c:pt idx="704">
                  <c:v>12.308554650000007</c:v>
                </c:pt>
                <c:pt idx="705">
                  <c:v>12.395700450000007</c:v>
                </c:pt>
                <c:pt idx="706">
                  <c:v>12.346774100000001</c:v>
                </c:pt>
                <c:pt idx="707">
                  <c:v>12.37637997</c:v>
                </c:pt>
                <c:pt idx="708">
                  <c:v>12.495489120000007</c:v>
                </c:pt>
                <c:pt idx="709">
                  <c:v>12.351642610000011</c:v>
                </c:pt>
                <c:pt idx="710">
                  <c:v>12.374849320000004</c:v>
                </c:pt>
                <c:pt idx="711">
                  <c:v>12.43505478</c:v>
                </c:pt>
                <c:pt idx="712">
                  <c:v>12.361651420000001</c:v>
                </c:pt>
                <c:pt idx="713">
                  <c:v>12.408486370000007</c:v>
                </c:pt>
                <c:pt idx="714">
                  <c:v>12.418073649999998</c:v>
                </c:pt>
                <c:pt idx="715">
                  <c:v>12.292851450000001</c:v>
                </c:pt>
                <c:pt idx="716">
                  <c:v>12.477561</c:v>
                </c:pt>
                <c:pt idx="717">
                  <c:v>12.464077</c:v>
                </c:pt>
                <c:pt idx="718">
                  <c:v>12.3116188</c:v>
                </c:pt>
                <c:pt idx="719">
                  <c:v>12.40751171</c:v>
                </c:pt>
                <c:pt idx="720">
                  <c:v>12.386666300000007</c:v>
                </c:pt>
                <c:pt idx="721">
                  <c:v>12.366793630000007</c:v>
                </c:pt>
                <c:pt idx="722">
                  <c:v>12.446013450000001</c:v>
                </c:pt>
                <c:pt idx="723">
                  <c:v>12.302438740000008</c:v>
                </c:pt>
                <c:pt idx="724">
                  <c:v>12.3253746</c:v>
                </c:pt>
                <c:pt idx="725">
                  <c:v>12.470751760000001</c:v>
                </c:pt>
                <c:pt idx="726">
                  <c:v>12.366985320000007</c:v>
                </c:pt>
                <c:pt idx="727">
                  <c:v>12.402915</c:v>
                </c:pt>
                <c:pt idx="728">
                  <c:v>12.467135430000004</c:v>
                </c:pt>
                <c:pt idx="729">
                  <c:v>12.298133849999999</c:v>
                </c:pt>
                <c:pt idx="730">
                  <c:v>12.420716290000007</c:v>
                </c:pt>
                <c:pt idx="731">
                  <c:v>12.42988968</c:v>
                </c:pt>
                <c:pt idx="732">
                  <c:v>12.303142550000008</c:v>
                </c:pt>
                <c:pt idx="733">
                  <c:v>12.396531110000007</c:v>
                </c:pt>
                <c:pt idx="734">
                  <c:v>12.40681934</c:v>
                </c:pt>
                <c:pt idx="735">
                  <c:v>12.357756610000012</c:v>
                </c:pt>
                <c:pt idx="736">
                  <c:v>12.45421028</c:v>
                </c:pt>
                <c:pt idx="737">
                  <c:v>12.328710560000001</c:v>
                </c:pt>
                <c:pt idx="738">
                  <c:v>12.358173369999999</c:v>
                </c:pt>
                <c:pt idx="739">
                  <c:v>12.47422791</c:v>
                </c:pt>
                <c:pt idx="740">
                  <c:v>12.32912636</c:v>
                </c:pt>
                <c:pt idx="741">
                  <c:v>12.335678100000001</c:v>
                </c:pt>
                <c:pt idx="742">
                  <c:v>12.41793728</c:v>
                </c:pt>
                <c:pt idx="743">
                  <c:v>12.32782364</c:v>
                </c:pt>
                <c:pt idx="744">
                  <c:v>12.40945816</c:v>
                </c:pt>
                <c:pt idx="745">
                  <c:v>12.444484710000006</c:v>
                </c:pt>
                <c:pt idx="746">
                  <c:v>12.272423740000001</c:v>
                </c:pt>
                <c:pt idx="747">
                  <c:v>12.38719749</c:v>
                </c:pt>
                <c:pt idx="748">
                  <c:v>12.431837080000001</c:v>
                </c:pt>
                <c:pt idx="749">
                  <c:v>12.404182430000002</c:v>
                </c:pt>
                <c:pt idx="750">
                  <c:v>12.54385757</c:v>
                </c:pt>
                <c:pt idx="751">
                  <c:v>12.462408070000007</c:v>
                </c:pt>
                <c:pt idx="752">
                  <c:v>12.40806866</c:v>
                </c:pt>
                <c:pt idx="753">
                  <c:v>12.495550160000002</c:v>
                </c:pt>
                <c:pt idx="754">
                  <c:v>12.390005110000002</c:v>
                </c:pt>
                <c:pt idx="755">
                  <c:v>12.398892400000001</c:v>
                </c:pt>
                <c:pt idx="756">
                  <c:v>12.555945400000002</c:v>
                </c:pt>
                <c:pt idx="757">
                  <c:v>12.448100090000001</c:v>
                </c:pt>
                <c:pt idx="758">
                  <c:v>12.47408772</c:v>
                </c:pt>
                <c:pt idx="759">
                  <c:v>12.494101520000001</c:v>
                </c:pt>
                <c:pt idx="760">
                  <c:v>12.419603350000004</c:v>
                </c:pt>
                <c:pt idx="761">
                  <c:v>12.55000877</c:v>
                </c:pt>
                <c:pt idx="762">
                  <c:v>12.54038239</c:v>
                </c:pt>
                <c:pt idx="763">
                  <c:v>12.374985690000004</c:v>
                </c:pt>
                <c:pt idx="764">
                  <c:v>12.568317410000001</c:v>
                </c:pt>
                <c:pt idx="765">
                  <c:v>12.44336987</c:v>
                </c:pt>
                <c:pt idx="766">
                  <c:v>12.410214420000001</c:v>
                </c:pt>
                <c:pt idx="767">
                  <c:v>12.50633049</c:v>
                </c:pt>
                <c:pt idx="768">
                  <c:v>12.475613590000007</c:v>
                </c:pt>
                <c:pt idx="769">
                  <c:v>12.461302760000001</c:v>
                </c:pt>
                <c:pt idx="770">
                  <c:v>12.532330510000007</c:v>
                </c:pt>
                <c:pt idx="771">
                  <c:v>12.37665844</c:v>
                </c:pt>
                <c:pt idx="772">
                  <c:v>12.51564312</c:v>
                </c:pt>
                <c:pt idx="773">
                  <c:v>12.55775642</c:v>
                </c:pt>
                <c:pt idx="774">
                  <c:v>12.423218729999999</c:v>
                </c:pt>
                <c:pt idx="775">
                  <c:v>12.497439380000008</c:v>
                </c:pt>
                <c:pt idx="776">
                  <c:v>12.459356310000008</c:v>
                </c:pt>
                <c:pt idx="777">
                  <c:v>12.433780670000004</c:v>
                </c:pt>
                <c:pt idx="778">
                  <c:v>12.56164646</c:v>
                </c:pt>
                <c:pt idx="779">
                  <c:v>12.436424260000004</c:v>
                </c:pt>
                <c:pt idx="780">
                  <c:v>12.39875698</c:v>
                </c:pt>
                <c:pt idx="781">
                  <c:v>12.504106520000002</c:v>
                </c:pt>
                <c:pt idx="782">
                  <c:v>12.436003680000001</c:v>
                </c:pt>
                <c:pt idx="783">
                  <c:v>12.49687767</c:v>
                </c:pt>
                <c:pt idx="784">
                  <c:v>12.523701669999999</c:v>
                </c:pt>
                <c:pt idx="785">
                  <c:v>12.34844494</c:v>
                </c:pt>
                <c:pt idx="786">
                  <c:v>12.487988469999999</c:v>
                </c:pt>
                <c:pt idx="787">
                  <c:v>12.501050000000001</c:v>
                </c:pt>
                <c:pt idx="788">
                  <c:v>12.42169094</c:v>
                </c:pt>
                <c:pt idx="789">
                  <c:v>12.51619816</c:v>
                </c:pt>
                <c:pt idx="790">
                  <c:v>12.44225979</c:v>
                </c:pt>
                <c:pt idx="791">
                  <c:v>12.383608820000006</c:v>
                </c:pt>
                <c:pt idx="792">
                  <c:v>12.53440666</c:v>
                </c:pt>
                <c:pt idx="793">
                  <c:v>12.499519350000007</c:v>
                </c:pt>
                <c:pt idx="794">
                  <c:v>12.501027110000001</c:v>
                </c:pt>
                <c:pt idx="795">
                  <c:v>12.598063469999998</c:v>
                </c:pt>
                <c:pt idx="796">
                  <c:v>12.483256340000002</c:v>
                </c:pt>
                <c:pt idx="797">
                  <c:v>12.48534298</c:v>
                </c:pt>
                <c:pt idx="798">
                  <c:v>12.51981258</c:v>
                </c:pt>
                <c:pt idx="799">
                  <c:v>12.40487385</c:v>
                </c:pt>
                <c:pt idx="800">
                  <c:v>12.539819720000001</c:v>
                </c:pt>
                <c:pt idx="801">
                  <c:v>12.55636406</c:v>
                </c:pt>
                <c:pt idx="802">
                  <c:v>12.453377720000001</c:v>
                </c:pt>
                <c:pt idx="803">
                  <c:v>12.58513546</c:v>
                </c:pt>
                <c:pt idx="804">
                  <c:v>12.552058220000006</c:v>
                </c:pt>
                <c:pt idx="805">
                  <c:v>12.486455920000004</c:v>
                </c:pt>
                <c:pt idx="806">
                  <c:v>12.602368350000001</c:v>
                </c:pt>
                <c:pt idx="807">
                  <c:v>12.452603340000007</c:v>
                </c:pt>
                <c:pt idx="808">
                  <c:v>12.43739223</c:v>
                </c:pt>
                <c:pt idx="809">
                  <c:v>12.548167230000001</c:v>
                </c:pt>
                <c:pt idx="810">
                  <c:v>12.430585860000004</c:v>
                </c:pt>
                <c:pt idx="811">
                  <c:v>12.49160004</c:v>
                </c:pt>
                <c:pt idx="812">
                  <c:v>12.554141040000001</c:v>
                </c:pt>
                <c:pt idx="813">
                  <c:v>12.443093300000001</c:v>
                </c:pt>
                <c:pt idx="814">
                  <c:v>12.533709530000007</c:v>
                </c:pt>
                <c:pt idx="815">
                  <c:v>12.557476040000006</c:v>
                </c:pt>
                <c:pt idx="816">
                  <c:v>12.450181010000007</c:v>
                </c:pt>
                <c:pt idx="817">
                  <c:v>12.565260890000006</c:v>
                </c:pt>
                <c:pt idx="818">
                  <c:v>12.524537090000004</c:v>
                </c:pt>
                <c:pt idx="819">
                  <c:v>12.418634410000006</c:v>
                </c:pt>
                <c:pt idx="820">
                  <c:v>12.544828409999992</c:v>
                </c:pt>
                <c:pt idx="821">
                  <c:v>12.43239307</c:v>
                </c:pt>
                <c:pt idx="822">
                  <c:v>12.40681839</c:v>
                </c:pt>
                <c:pt idx="823">
                  <c:v>12.555947300000007</c:v>
                </c:pt>
                <c:pt idx="824">
                  <c:v>12.43870735</c:v>
                </c:pt>
                <c:pt idx="825">
                  <c:v>12.465190890000011</c:v>
                </c:pt>
                <c:pt idx="826">
                  <c:v>12.526761049999999</c:v>
                </c:pt>
                <c:pt idx="827">
                  <c:v>12.41640568</c:v>
                </c:pt>
                <c:pt idx="828">
                  <c:v>12.499938010000006</c:v>
                </c:pt>
                <c:pt idx="829">
                  <c:v>12.51744747</c:v>
                </c:pt>
                <c:pt idx="830">
                  <c:v>12.381804470000002</c:v>
                </c:pt>
                <c:pt idx="831">
                  <c:v>12.495906830000012</c:v>
                </c:pt>
                <c:pt idx="832">
                  <c:v>12.450600620000008</c:v>
                </c:pt>
                <c:pt idx="833">
                  <c:v>12.460601810000007</c:v>
                </c:pt>
                <c:pt idx="834">
                  <c:v>12.571930890000004</c:v>
                </c:pt>
                <c:pt idx="835">
                  <c:v>12.467552190000006</c:v>
                </c:pt>
                <c:pt idx="836">
                  <c:v>12.5014658</c:v>
                </c:pt>
                <c:pt idx="837">
                  <c:v>12.54594135</c:v>
                </c:pt>
                <c:pt idx="838">
                  <c:v>12.412797930000007</c:v>
                </c:pt>
                <c:pt idx="839">
                  <c:v>12.496047020000002</c:v>
                </c:pt>
                <c:pt idx="840">
                  <c:v>12.52147961</c:v>
                </c:pt>
                <c:pt idx="841">
                  <c:v>12.452544210000021</c:v>
                </c:pt>
                <c:pt idx="842">
                  <c:v>12.5680418</c:v>
                </c:pt>
                <c:pt idx="843">
                  <c:v>12.515089990000007</c:v>
                </c:pt>
                <c:pt idx="844">
                  <c:v>12.41196251</c:v>
                </c:pt>
                <c:pt idx="845">
                  <c:v>12.547470089999999</c:v>
                </c:pt>
                <c:pt idx="846">
                  <c:v>12.46532822</c:v>
                </c:pt>
                <c:pt idx="847">
                  <c:v>12.489374160000001</c:v>
                </c:pt>
                <c:pt idx="848">
                  <c:v>12.535656930000007</c:v>
                </c:pt>
                <c:pt idx="849">
                  <c:v>12.433372500000001</c:v>
                </c:pt>
                <c:pt idx="850">
                  <c:v>12.541353229999999</c:v>
                </c:pt>
                <c:pt idx="851">
                  <c:v>12.501186370000006</c:v>
                </c:pt>
                <c:pt idx="852">
                  <c:v>12.397091870000002</c:v>
                </c:pt>
                <c:pt idx="853">
                  <c:v>12.52759266</c:v>
                </c:pt>
                <c:pt idx="854">
                  <c:v>12.492712970000007</c:v>
                </c:pt>
                <c:pt idx="855">
                  <c:v>12.47604179</c:v>
                </c:pt>
                <c:pt idx="856">
                  <c:v>12.558726310000004</c:v>
                </c:pt>
                <c:pt idx="857">
                  <c:v>12.44072914</c:v>
                </c:pt>
                <c:pt idx="858">
                  <c:v>12.469863890000006</c:v>
                </c:pt>
                <c:pt idx="859">
                  <c:v>12.546223639999999</c:v>
                </c:pt>
                <c:pt idx="860">
                  <c:v>12.40334034</c:v>
                </c:pt>
                <c:pt idx="861">
                  <c:v>12.485483170000007</c:v>
                </c:pt>
                <c:pt idx="862">
                  <c:v>12.484929080000001</c:v>
                </c:pt>
                <c:pt idx="863">
                  <c:v>12.412658690000002</c:v>
                </c:pt>
                <c:pt idx="864">
                  <c:v>12.564982410000002</c:v>
                </c:pt>
                <c:pt idx="865">
                  <c:v>12.50105095</c:v>
                </c:pt>
                <c:pt idx="866">
                  <c:v>12.465332980000008</c:v>
                </c:pt>
                <c:pt idx="867">
                  <c:v>12.555532460000007</c:v>
                </c:pt>
                <c:pt idx="868">
                  <c:v>12.39347839</c:v>
                </c:pt>
                <c:pt idx="869">
                  <c:v>12.461574550000007</c:v>
                </c:pt>
                <c:pt idx="870">
                  <c:v>12.561367990000001</c:v>
                </c:pt>
                <c:pt idx="871">
                  <c:v>12.414844510000007</c:v>
                </c:pt>
                <c:pt idx="872">
                  <c:v>12.465468410000007</c:v>
                </c:pt>
                <c:pt idx="873">
                  <c:v>12.494851110000001</c:v>
                </c:pt>
                <c:pt idx="874">
                  <c:v>12.39834404</c:v>
                </c:pt>
                <c:pt idx="875">
                  <c:v>12.56289864</c:v>
                </c:pt>
                <c:pt idx="876">
                  <c:v>12.499205590000004</c:v>
                </c:pt>
                <c:pt idx="877">
                  <c:v>12.429749490000004</c:v>
                </c:pt>
                <c:pt idx="878">
                  <c:v>12.52306271</c:v>
                </c:pt>
                <c:pt idx="879">
                  <c:v>12.421828270000001</c:v>
                </c:pt>
                <c:pt idx="880">
                  <c:v>12.44073105</c:v>
                </c:pt>
                <c:pt idx="881">
                  <c:v>12.54371357</c:v>
                </c:pt>
                <c:pt idx="882">
                  <c:v>12.410985950000002</c:v>
                </c:pt>
                <c:pt idx="883">
                  <c:v>12.48409367</c:v>
                </c:pt>
                <c:pt idx="884">
                  <c:v>12.54969311</c:v>
                </c:pt>
                <c:pt idx="885">
                  <c:v>12.401119230000004</c:v>
                </c:pt>
                <c:pt idx="886">
                  <c:v>12.514359469999999</c:v>
                </c:pt>
                <c:pt idx="887">
                  <c:v>12.513096810000008</c:v>
                </c:pt>
                <c:pt idx="888">
                  <c:v>12.408485410000004</c:v>
                </c:pt>
                <c:pt idx="889">
                  <c:v>12.4984026</c:v>
                </c:pt>
                <c:pt idx="890">
                  <c:v>12.43614292</c:v>
                </c:pt>
                <c:pt idx="891">
                  <c:v>12.42419338</c:v>
                </c:pt>
                <c:pt idx="892">
                  <c:v>12.560674670000004</c:v>
                </c:pt>
                <c:pt idx="893">
                  <c:v>12.473669050000007</c:v>
                </c:pt>
                <c:pt idx="894">
                  <c:v>12.450181010000007</c:v>
                </c:pt>
                <c:pt idx="895">
                  <c:v>12.490348820000001</c:v>
                </c:pt>
                <c:pt idx="896">
                  <c:v>12.359980580000007</c:v>
                </c:pt>
                <c:pt idx="897">
                  <c:v>12.491877560000001</c:v>
                </c:pt>
                <c:pt idx="898">
                  <c:v>12.533990860000001</c:v>
                </c:pt>
                <c:pt idx="899">
                  <c:v>12.41224098</c:v>
                </c:pt>
                <c:pt idx="900">
                  <c:v>12.532877920000001</c:v>
                </c:pt>
                <c:pt idx="901">
                  <c:v>12.51689339</c:v>
                </c:pt>
                <c:pt idx="902">
                  <c:v>12.43628788</c:v>
                </c:pt>
                <c:pt idx="903">
                  <c:v>12.564148900000001</c:v>
                </c:pt>
                <c:pt idx="904">
                  <c:v>12.51522636</c:v>
                </c:pt>
                <c:pt idx="905">
                  <c:v>12.472002030000011</c:v>
                </c:pt>
                <c:pt idx="906">
                  <c:v>12.539409640000002</c:v>
                </c:pt>
                <c:pt idx="907">
                  <c:v>12.40945816</c:v>
                </c:pt>
                <c:pt idx="908">
                  <c:v>12.506642340000004</c:v>
                </c:pt>
                <c:pt idx="909">
                  <c:v>12.54969311</c:v>
                </c:pt>
                <c:pt idx="910">
                  <c:v>12.426554680000002</c:v>
                </c:pt>
                <c:pt idx="911">
                  <c:v>12.524398799999998</c:v>
                </c:pt>
                <c:pt idx="912">
                  <c:v>12.50230122</c:v>
                </c:pt>
                <c:pt idx="913">
                  <c:v>12.415432930000014</c:v>
                </c:pt>
                <c:pt idx="914">
                  <c:v>12.567275049999999</c:v>
                </c:pt>
                <c:pt idx="915">
                  <c:v>12.49354744</c:v>
                </c:pt>
                <c:pt idx="916">
                  <c:v>12.4683876</c:v>
                </c:pt>
                <c:pt idx="917">
                  <c:v>12.593753810000004</c:v>
                </c:pt>
                <c:pt idx="918">
                  <c:v>12.482285500000007</c:v>
                </c:pt>
                <c:pt idx="919">
                  <c:v>12.50841713</c:v>
                </c:pt>
                <c:pt idx="920">
                  <c:v>12.559421540000002</c:v>
                </c:pt>
                <c:pt idx="921">
                  <c:v>12.479228969999999</c:v>
                </c:pt>
                <c:pt idx="922">
                  <c:v>12.56011868</c:v>
                </c:pt>
                <c:pt idx="923">
                  <c:v>12.563869480000001</c:v>
                </c:pt>
                <c:pt idx="924">
                  <c:v>12.447539330000007</c:v>
                </c:pt>
                <c:pt idx="925">
                  <c:v>12.598060609999999</c:v>
                </c:pt>
                <c:pt idx="926">
                  <c:v>12.503828049999999</c:v>
                </c:pt>
                <c:pt idx="927">
                  <c:v>12.50930595</c:v>
                </c:pt>
                <c:pt idx="928">
                  <c:v>12.62863827</c:v>
                </c:pt>
                <c:pt idx="929">
                  <c:v>12.46630573</c:v>
                </c:pt>
                <c:pt idx="930">
                  <c:v>12.52537251</c:v>
                </c:pt>
                <c:pt idx="931">
                  <c:v>12.59430695</c:v>
                </c:pt>
                <c:pt idx="932">
                  <c:v>12.45601845</c:v>
                </c:pt>
                <c:pt idx="933">
                  <c:v>12.579849240000007</c:v>
                </c:pt>
                <c:pt idx="934">
                  <c:v>12.528674130000001</c:v>
                </c:pt>
                <c:pt idx="935">
                  <c:v>12.449068069999999</c:v>
                </c:pt>
                <c:pt idx="936">
                  <c:v>12.577489850000012</c:v>
                </c:pt>
                <c:pt idx="937">
                  <c:v>12.513419150000002</c:v>
                </c:pt>
                <c:pt idx="938">
                  <c:v>12.48701382</c:v>
                </c:pt>
                <c:pt idx="939">
                  <c:v>12.558447840000008</c:v>
                </c:pt>
                <c:pt idx="940">
                  <c:v>12.43864632</c:v>
                </c:pt>
                <c:pt idx="941">
                  <c:v>12.50299835</c:v>
                </c:pt>
                <c:pt idx="942">
                  <c:v>12.630445480000001</c:v>
                </c:pt>
                <c:pt idx="943">
                  <c:v>12.489789010000012</c:v>
                </c:pt>
                <c:pt idx="944">
                  <c:v>12.550528530000006</c:v>
                </c:pt>
                <c:pt idx="945">
                  <c:v>12.50911331</c:v>
                </c:pt>
                <c:pt idx="946">
                  <c:v>12.463800430000004</c:v>
                </c:pt>
                <c:pt idx="947">
                  <c:v>12.59847832</c:v>
                </c:pt>
                <c:pt idx="948">
                  <c:v>12.493403430000004</c:v>
                </c:pt>
                <c:pt idx="949">
                  <c:v>12.46616268</c:v>
                </c:pt>
                <c:pt idx="950">
                  <c:v>12.567204480000001</c:v>
                </c:pt>
                <c:pt idx="951">
                  <c:v>12.486732480000002</c:v>
                </c:pt>
                <c:pt idx="952">
                  <c:v>12.535656930000007</c:v>
                </c:pt>
                <c:pt idx="953">
                  <c:v>12.594227789999998</c:v>
                </c:pt>
                <c:pt idx="954">
                  <c:v>12.42349815</c:v>
                </c:pt>
                <c:pt idx="955">
                  <c:v>12.519690510000007</c:v>
                </c:pt>
                <c:pt idx="956">
                  <c:v>12.555390360000002</c:v>
                </c:pt>
                <c:pt idx="957">
                  <c:v>12.499938010000006</c:v>
                </c:pt>
                <c:pt idx="958">
                  <c:v>12.59792328</c:v>
                </c:pt>
                <c:pt idx="959">
                  <c:v>12.502147670000006</c:v>
                </c:pt>
                <c:pt idx="960">
                  <c:v>12.502296450000006</c:v>
                </c:pt>
                <c:pt idx="961">
                  <c:v>12.61949158</c:v>
                </c:pt>
                <c:pt idx="962">
                  <c:v>12.489375109999999</c:v>
                </c:pt>
                <c:pt idx="963">
                  <c:v>12.563035960000002</c:v>
                </c:pt>
                <c:pt idx="964">
                  <c:v>12.574993129999999</c:v>
                </c:pt>
                <c:pt idx="965">
                  <c:v>12.45532513</c:v>
                </c:pt>
                <c:pt idx="966">
                  <c:v>12.529955860000001</c:v>
                </c:pt>
                <c:pt idx="967">
                  <c:v>12.535377499999999</c:v>
                </c:pt>
                <c:pt idx="968">
                  <c:v>12.45184708</c:v>
                </c:pt>
                <c:pt idx="969">
                  <c:v>12.5651207</c:v>
                </c:pt>
                <c:pt idx="970">
                  <c:v>12.512864110000002</c:v>
                </c:pt>
                <c:pt idx="971">
                  <c:v>12.524124149999999</c:v>
                </c:pt>
                <c:pt idx="972">
                  <c:v>12.648788449999998</c:v>
                </c:pt>
                <c:pt idx="973">
                  <c:v>12.54705238</c:v>
                </c:pt>
                <c:pt idx="974">
                  <c:v>12.60458946</c:v>
                </c:pt>
                <c:pt idx="975">
                  <c:v>12.62919331</c:v>
                </c:pt>
                <c:pt idx="976">
                  <c:v>12.459215160000001</c:v>
                </c:pt>
                <c:pt idx="977">
                  <c:v>12.569984440000002</c:v>
                </c:pt>
                <c:pt idx="978">
                  <c:v>12.57484818</c:v>
                </c:pt>
                <c:pt idx="979">
                  <c:v>12.5086937</c:v>
                </c:pt>
                <c:pt idx="980">
                  <c:v>12.617379189999998</c:v>
                </c:pt>
                <c:pt idx="981">
                  <c:v>12.51898098</c:v>
                </c:pt>
                <c:pt idx="982">
                  <c:v>12.46824741</c:v>
                </c:pt>
                <c:pt idx="983">
                  <c:v>12.59013844</c:v>
                </c:pt>
                <c:pt idx="984">
                  <c:v>12.466723440000001</c:v>
                </c:pt>
                <c:pt idx="985">
                  <c:v>12.534124370000001</c:v>
                </c:pt>
                <c:pt idx="986">
                  <c:v>12.58110332</c:v>
                </c:pt>
                <c:pt idx="987">
                  <c:v>12.444067</c:v>
                </c:pt>
                <c:pt idx="988">
                  <c:v>12.572604180000004</c:v>
                </c:pt>
                <c:pt idx="989">
                  <c:v>12.509388920000001</c:v>
                </c:pt>
                <c:pt idx="990">
                  <c:v>12.460468290000007</c:v>
                </c:pt>
                <c:pt idx="991">
                  <c:v>12.59930992</c:v>
                </c:pt>
                <c:pt idx="992">
                  <c:v>12.508141520000001</c:v>
                </c:pt>
                <c:pt idx="993">
                  <c:v>12.518562320000001</c:v>
                </c:pt>
                <c:pt idx="994">
                  <c:v>12.61863041</c:v>
                </c:pt>
                <c:pt idx="995">
                  <c:v>12.51286125</c:v>
                </c:pt>
                <c:pt idx="996">
                  <c:v>12.579440120000006</c:v>
                </c:pt>
                <c:pt idx="997">
                  <c:v>12.577215189999999</c:v>
                </c:pt>
                <c:pt idx="998">
                  <c:v>12.50771999</c:v>
                </c:pt>
                <c:pt idx="999">
                  <c:v>12.624608989999999</c:v>
                </c:pt>
                <c:pt idx="1000">
                  <c:v>12.564150810000006</c:v>
                </c:pt>
                <c:pt idx="1001">
                  <c:v>12.517310139999999</c:v>
                </c:pt>
                <c:pt idx="1002">
                  <c:v>12.62766266</c:v>
                </c:pt>
                <c:pt idx="1003">
                  <c:v>12.517590520000002</c:v>
                </c:pt>
                <c:pt idx="1004">
                  <c:v>12.53760338</c:v>
                </c:pt>
                <c:pt idx="1005">
                  <c:v>12.6091795</c:v>
                </c:pt>
                <c:pt idx="1006">
                  <c:v>12.457685470000007</c:v>
                </c:pt>
                <c:pt idx="1007">
                  <c:v>12.561644550000008</c:v>
                </c:pt>
                <c:pt idx="1008">
                  <c:v>12.559420590000007</c:v>
                </c:pt>
                <c:pt idx="1009">
                  <c:v>12.4458704</c:v>
                </c:pt>
                <c:pt idx="1010">
                  <c:v>12.58333015</c:v>
                </c:pt>
                <c:pt idx="1011">
                  <c:v>12.5351038</c:v>
                </c:pt>
                <c:pt idx="1012">
                  <c:v>12.46491241</c:v>
                </c:pt>
                <c:pt idx="1013">
                  <c:v>12.59694672</c:v>
                </c:pt>
                <c:pt idx="1014">
                  <c:v>12.483262060000001</c:v>
                </c:pt>
                <c:pt idx="1015">
                  <c:v>12.527132030000002</c:v>
                </c:pt>
                <c:pt idx="1016">
                  <c:v>12.594445230000007</c:v>
                </c:pt>
                <c:pt idx="1017">
                  <c:v>12.49006844</c:v>
                </c:pt>
                <c:pt idx="1018">
                  <c:v>12.5841589</c:v>
                </c:pt>
                <c:pt idx="1019">
                  <c:v>12.59346867</c:v>
                </c:pt>
                <c:pt idx="1020">
                  <c:v>12.509389880000002</c:v>
                </c:pt>
                <c:pt idx="1021">
                  <c:v>12.61376572</c:v>
                </c:pt>
                <c:pt idx="1022">
                  <c:v>12.578048709999999</c:v>
                </c:pt>
                <c:pt idx="1023">
                  <c:v>12.548027039999999</c:v>
                </c:pt>
                <c:pt idx="1024">
                  <c:v>12.610569</c:v>
                </c:pt>
                <c:pt idx="1025">
                  <c:v>12.51036072</c:v>
                </c:pt>
                <c:pt idx="1026">
                  <c:v>12.48423386</c:v>
                </c:pt>
                <c:pt idx="1027">
                  <c:v>12.55080414</c:v>
                </c:pt>
                <c:pt idx="1028">
                  <c:v>12.43684101</c:v>
                </c:pt>
                <c:pt idx="1029">
                  <c:v>12.53315544</c:v>
                </c:pt>
                <c:pt idx="1030">
                  <c:v>12.53662872</c:v>
                </c:pt>
                <c:pt idx="1031">
                  <c:v>12.438786510000007</c:v>
                </c:pt>
                <c:pt idx="1032">
                  <c:v>12.58916473</c:v>
                </c:pt>
                <c:pt idx="1033">
                  <c:v>12.530097960000001</c:v>
                </c:pt>
                <c:pt idx="1034">
                  <c:v>12.52036858</c:v>
                </c:pt>
                <c:pt idx="1035">
                  <c:v>12.629469870000007</c:v>
                </c:pt>
                <c:pt idx="1036">
                  <c:v>12.482639310000014</c:v>
                </c:pt>
                <c:pt idx="1037">
                  <c:v>12.515225409999999</c:v>
                </c:pt>
                <c:pt idx="1038">
                  <c:v>12.56629276</c:v>
                </c:pt>
                <c:pt idx="1039">
                  <c:v>12.478394510000006</c:v>
                </c:pt>
                <c:pt idx="1040">
                  <c:v>12.57934856</c:v>
                </c:pt>
                <c:pt idx="1041">
                  <c:v>12.551498410000002</c:v>
                </c:pt>
                <c:pt idx="1042">
                  <c:v>12.444481850000004</c:v>
                </c:pt>
                <c:pt idx="1043">
                  <c:v>12.57637882</c:v>
                </c:pt>
                <c:pt idx="1044">
                  <c:v>12.559562680000004</c:v>
                </c:pt>
                <c:pt idx="1045">
                  <c:v>12.563064580000002</c:v>
                </c:pt>
                <c:pt idx="1046">
                  <c:v>12.632822989999999</c:v>
                </c:pt>
                <c:pt idx="1047">
                  <c:v>12.48381519</c:v>
                </c:pt>
                <c:pt idx="1048">
                  <c:v>12.556612010000007</c:v>
                </c:pt>
                <c:pt idx="1049">
                  <c:v>12.57598114</c:v>
                </c:pt>
                <c:pt idx="1050">
                  <c:v>12.471832280000006</c:v>
                </c:pt>
                <c:pt idx="1051">
                  <c:v>12.576514240000007</c:v>
                </c:pt>
                <c:pt idx="1052">
                  <c:v>12.525788310000006</c:v>
                </c:pt>
                <c:pt idx="1053">
                  <c:v>12.560256000000004</c:v>
                </c:pt>
                <c:pt idx="1054">
                  <c:v>12.677279469999998</c:v>
                </c:pt>
                <c:pt idx="1055">
                  <c:v>12.52009106</c:v>
                </c:pt>
                <c:pt idx="1056">
                  <c:v>12.523286820000004</c:v>
                </c:pt>
                <c:pt idx="1057">
                  <c:v>12.632804870000006</c:v>
                </c:pt>
                <c:pt idx="1058">
                  <c:v>12.524816510000004</c:v>
                </c:pt>
                <c:pt idx="1059">
                  <c:v>12.58138275</c:v>
                </c:pt>
                <c:pt idx="1060">
                  <c:v>12.51758862</c:v>
                </c:pt>
                <c:pt idx="1061">
                  <c:v>12.49437904</c:v>
                </c:pt>
                <c:pt idx="1062">
                  <c:v>12.63239098</c:v>
                </c:pt>
                <c:pt idx="1063">
                  <c:v>12.546220779999999</c:v>
                </c:pt>
                <c:pt idx="1064">
                  <c:v>12.497295380000001</c:v>
                </c:pt>
                <c:pt idx="1065">
                  <c:v>12.582909580000004</c:v>
                </c:pt>
                <c:pt idx="1066">
                  <c:v>12.49424267</c:v>
                </c:pt>
                <c:pt idx="1067">
                  <c:v>12.57901859</c:v>
                </c:pt>
                <c:pt idx="1068">
                  <c:v>12.589584350000012</c:v>
                </c:pt>
                <c:pt idx="1069">
                  <c:v>12.4353075</c:v>
                </c:pt>
                <c:pt idx="1070">
                  <c:v>12.57457447</c:v>
                </c:pt>
                <c:pt idx="1071">
                  <c:v>12.556781770000002</c:v>
                </c:pt>
                <c:pt idx="1072">
                  <c:v>12.524320599999999</c:v>
                </c:pt>
                <c:pt idx="1073">
                  <c:v>12.62140846</c:v>
                </c:pt>
                <c:pt idx="1074">
                  <c:v>12.47783566</c:v>
                </c:pt>
                <c:pt idx="1075">
                  <c:v>12.48882008</c:v>
                </c:pt>
                <c:pt idx="1076">
                  <c:v>12.61376476</c:v>
                </c:pt>
                <c:pt idx="1077">
                  <c:v>12.448515889999999</c:v>
                </c:pt>
                <c:pt idx="1078">
                  <c:v>12.496462820000007</c:v>
                </c:pt>
                <c:pt idx="1079">
                  <c:v>12.58708</c:v>
                </c:pt>
                <c:pt idx="1080">
                  <c:v>12.504942890000002</c:v>
                </c:pt>
                <c:pt idx="1081">
                  <c:v>12.60306168</c:v>
                </c:pt>
                <c:pt idx="1082">
                  <c:v>12.578183170000001</c:v>
                </c:pt>
                <c:pt idx="1083">
                  <c:v>12.456438060000007</c:v>
                </c:pt>
                <c:pt idx="1084">
                  <c:v>12.574154850000006</c:v>
                </c:pt>
                <c:pt idx="1085">
                  <c:v>12.47786331</c:v>
                </c:pt>
                <c:pt idx="1086">
                  <c:v>12.496462820000007</c:v>
                </c:pt>
                <c:pt idx="1087">
                  <c:v>12.593239780000001</c:v>
                </c:pt>
                <c:pt idx="1088">
                  <c:v>12.4779768</c:v>
                </c:pt>
                <c:pt idx="1089">
                  <c:v>12.590832710000004</c:v>
                </c:pt>
                <c:pt idx="1090">
                  <c:v>12.609596250000012</c:v>
                </c:pt>
                <c:pt idx="1091">
                  <c:v>12.498498920000001</c:v>
                </c:pt>
                <c:pt idx="1092">
                  <c:v>12.5880537</c:v>
                </c:pt>
                <c:pt idx="1093">
                  <c:v>12.561508180000001</c:v>
                </c:pt>
                <c:pt idx="1094">
                  <c:v>12.493409160000002</c:v>
                </c:pt>
                <c:pt idx="1095">
                  <c:v>12.631555560000001</c:v>
                </c:pt>
                <c:pt idx="1096">
                  <c:v>12.51967239</c:v>
                </c:pt>
                <c:pt idx="1097">
                  <c:v>12.55872536</c:v>
                </c:pt>
                <c:pt idx="1098">
                  <c:v>12.59986305</c:v>
                </c:pt>
                <c:pt idx="1099">
                  <c:v>12.470476150000007</c:v>
                </c:pt>
                <c:pt idx="1100">
                  <c:v>12.534543040000001</c:v>
                </c:pt>
                <c:pt idx="1101">
                  <c:v>12.59527969</c:v>
                </c:pt>
                <c:pt idx="1102">
                  <c:v>12.492432590000016</c:v>
                </c:pt>
                <c:pt idx="1103">
                  <c:v>12.587914469999999</c:v>
                </c:pt>
                <c:pt idx="1104">
                  <c:v>12.57860088</c:v>
                </c:pt>
                <c:pt idx="1105">
                  <c:v>12.50438404</c:v>
                </c:pt>
                <c:pt idx="1106">
                  <c:v>12.617934230000007</c:v>
                </c:pt>
                <c:pt idx="1107">
                  <c:v>12.543578149999998</c:v>
                </c:pt>
                <c:pt idx="1108">
                  <c:v>12.572332380000002</c:v>
                </c:pt>
                <c:pt idx="1109">
                  <c:v>12.653375629999999</c:v>
                </c:pt>
                <c:pt idx="1110">
                  <c:v>12.51438999</c:v>
                </c:pt>
                <c:pt idx="1111">
                  <c:v>12.641105649999998</c:v>
                </c:pt>
                <c:pt idx="1112">
                  <c:v>12.639477729999999</c:v>
                </c:pt>
                <c:pt idx="1113">
                  <c:v>12.53760052</c:v>
                </c:pt>
                <c:pt idx="1114">
                  <c:v>12.64323044</c:v>
                </c:pt>
                <c:pt idx="1115">
                  <c:v>12.577492710000007</c:v>
                </c:pt>
                <c:pt idx="1116">
                  <c:v>12.56817627</c:v>
                </c:pt>
                <c:pt idx="1117">
                  <c:v>12.660325050000001</c:v>
                </c:pt>
                <c:pt idx="1118">
                  <c:v>12.57415295</c:v>
                </c:pt>
                <c:pt idx="1119">
                  <c:v>12.61485386</c:v>
                </c:pt>
                <c:pt idx="1120">
                  <c:v>12.61991405</c:v>
                </c:pt>
                <c:pt idx="1121">
                  <c:v>12.486454010000012</c:v>
                </c:pt>
                <c:pt idx="1122">
                  <c:v>12.583464620000004</c:v>
                </c:pt>
                <c:pt idx="1123">
                  <c:v>12.570121769999998</c:v>
                </c:pt>
                <c:pt idx="1124">
                  <c:v>12.470749860000007</c:v>
                </c:pt>
                <c:pt idx="1125">
                  <c:v>12.59569836</c:v>
                </c:pt>
                <c:pt idx="1126">
                  <c:v>12.51397324</c:v>
                </c:pt>
                <c:pt idx="1127">
                  <c:v>12.50174522</c:v>
                </c:pt>
                <c:pt idx="1128">
                  <c:v>12.58902645</c:v>
                </c:pt>
                <c:pt idx="1129">
                  <c:v>12.486596110000011</c:v>
                </c:pt>
                <c:pt idx="1130">
                  <c:v>12.554556850000012</c:v>
                </c:pt>
                <c:pt idx="1131">
                  <c:v>12.56915188</c:v>
                </c:pt>
                <c:pt idx="1132">
                  <c:v>12.440173149999998</c:v>
                </c:pt>
                <c:pt idx="1133">
                  <c:v>12.565590860000007</c:v>
                </c:pt>
                <c:pt idx="1134">
                  <c:v>12.569566730000007</c:v>
                </c:pt>
                <c:pt idx="1135">
                  <c:v>12.46991444</c:v>
                </c:pt>
                <c:pt idx="1136">
                  <c:v>12.610986710000002</c:v>
                </c:pt>
                <c:pt idx="1137">
                  <c:v>12.505076410000004</c:v>
                </c:pt>
                <c:pt idx="1138">
                  <c:v>12.52939892</c:v>
                </c:pt>
                <c:pt idx="1139">
                  <c:v>12.635726930000002</c:v>
                </c:pt>
                <c:pt idx="1140">
                  <c:v>12.524398799999998</c:v>
                </c:pt>
                <c:pt idx="1141">
                  <c:v>12.59041214</c:v>
                </c:pt>
                <c:pt idx="1142">
                  <c:v>12.618906969999999</c:v>
                </c:pt>
                <c:pt idx="1143">
                  <c:v>12.505914690000004</c:v>
                </c:pt>
                <c:pt idx="1144">
                  <c:v>12.609384540000002</c:v>
                </c:pt>
                <c:pt idx="1145">
                  <c:v>12.589582440000004</c:v>
                </c:pt>
                <c:pt idx="1146">
                  <c:v>12.555809970000007</c:v>
                </c:pt>
                <c:pt idx="1147">
                  <c:v>12.661716460000001</c:v>
                </c:pt>
                <c:pt idx="1148">
                  <c:v>12.590278629999998</c:v>
                </c:pt>
                <c:pt idx="1149">
                  <c:v>12.60139465</c:v>
                </c:pt>
                <c:pt idx="1150">
                  <c:v>12.660875320000001</c:v>
                </c:pt>
                <c:pt idx="1151">
                  <c:v>12.5149498</c:v>
                </c:pt>
                <c:pt idx="1152">
                  <c:v>12.59375477</c:v>
                </c:pt>
                <c:pt idx="1153">
                  <c:v>12.605284690000007</c:v>
                </c:pt>
                <c:pt idx="1154">
                  <c:v>12.477282520000006</c:v>
                </c:pt>
                <c:pt idx="1155">
                  <c:v>12.590415950000002</c:v>
                </c:pt>
                <c:pt idx="1156">
                  <c:v>12.505914690000004</c:v>
                </c:pt>
                <c:pt idx="1157">
                  <c:v>12.477422710000004</c:v>
                </c:pt>
                <c:pt idx="1158">
                  <c:v>12.605705260000002</c:v>
                </c:pt>
                <c:pt idx="1159">
                  <c:v>12.55038834</c:v>
                </c:pt>
                <c:pt idx="1160">
                  <c:v>12.558869360000001</c:v>
                </c:pt>
                <c:pt idx="1161">
                  <c:v>12.597225189999998</c:v>
                </c:pt>
                <c:pt idx="1162">
                  <c:v>12.477559090000007</c:v>
                </c:pt>
                <c:pt idx="1163">
                  <c:v>12.583884240000007</c:v>
                </c:pt>
                <c:pt idx="1164">
                  <c:v>12.622384070000004</c:v>
                </c:pt>
                <c:pt idx="1165">
                  <c:v>12.5455246</c:v>
                </c:pt>
                <c:pt idx="1166">
                  <c:v>12.635445590000007</c:v>
                </c:pt>
                <c:pt idx="1167">
                  <c:v>12.555947300000007</c:v>
                </c:pt>
                <c:pt idx="1168">
                  <c:v>12.514390949999999</c:v>
                </c:pt>
                <c:pt idx="1169">
                  <c:v>12.63614082</c:v>
                </c:pt>
                <c:pt idx="1170">
                  <c:v>12.58694172</c:v>
                </c:pt>
                <c:pt idx="1171">
                  <c:v>12.588605880000001</c:v>
                </c:pt>
                <c:pt idx="1172">
                  <c:v>12.59569836</c:v>
                </c:pt>
                <c:pt idx="1173">
                  <c:v>12.47019768</c:v>
                </c:pt>
                <c:pt idx="1174">
                  <c:v>12.556784630000012</c:v>
                </c:pt>
                <c:pt idx="1175">
                  <c:v>12.59366417</c:v>
                </c:pt>
                <c:pt idx="1176">
                  <c:v>12.547057150000001</c:v>
                </c:pt>
                <c:pt idx="1177">
                  <c:v>12.67450333</c:v>
                </c:pt>
                <c:pt idx="1178">
                  <c:v>12.570820810000004</c:v>
                </c:pt>
                <c:pt idx="1179">
                  <c:v>12.540798189999999</c:v>
                </c:pt>
                <c:pt idx="1180">
                  <c:v>12.576679230000007</c:v>
                </c:pt>
                <c:pt idx="1181">
                  <c:v>12.4874115</c:v>
                </c:pt>
                <c:pt idx="1182">
                  <c:v>12.551499370000007</c:v>
                </c:pt>
                <c:pt idx="1183">
                  <c:v>12.565398220000002</c:v>
                </c:pt>
                <c:pt idx="1184">
                  <c:v>12.472419740000008</c:v>
                </c:pt>
                <c:pt idx="1185">
                  <c:v>12.611816409999999</c:v>
                </c:pt>
                <c:pt idx="1186">
                  <c:v>12.603063580000001</c:v>
                </c:pt>
                <c:pt idx="1187">
                  <c:v>12.551776890000006</c:v>
                </c:pt>
                <c:pt idx="1188">
                  <c:v>12.68895721</c:v>
                </c:pt>
                <c:pt idx="1189">
                  <c:v>12.568179130000001</c:v>
                </c:pt>
                <c:pt idx="1190">
                  <c:v>12.570959090000002</c:v>
                </c:pt>
                <c:pt idx="1191">
                  <c:v>12.640311239999999</c:v>
                </c:pt>
                <c:pt idx="1192">
                  <c:v>12.5364933</c:v>
                </c:pt>
                <c:pt idx="1193">
                  <c:v>12.642117499999999</c:v>
                </c:pt>
                <c:pt idx="1194">
                  <c:v>12.64698505</c:v>
                </c:pt>
                <c:pt idx="1195">
                  <c:v>12.546499250000007</c:v>
                </c:pt>
                <c:pt idx="1196">
                  <c:v>12.634337429999999</c:v>
                </c:pt>
                <c:pt idx="1197">
                  <c:v>12.580546380000008</c:v>
                </c:pt>
                <c:pt idx="1198">
                  <c:v>12.502299310000007</c:v>
                </c:pt>
                <c:pt idx="1199">
                  <c:v>12.602787020000006</c:v>
                </c:pt>
                <c:pt idx="1200">
                  <c:v>12.535936360000004</c:v>
                </c:pt>
                <c:pt idx="1201">
                  <c:v>12.591135980000001</c:v>
                </c:pt>
                <c:pt idx="1202">
                  <c:v>12.621550560000001</c:v>
                </c:pt>
                <c:pt idx="1203">
                  <c:v>12.475058560000004</c:v>
                </c:pt>
                <c:pt idx="1204">
                  <c:v>12.573739050000007</c:v>
                </c:pt>
                <c:pt idx="1205">
                  <c:v>12.54010296</c:v>
                </c:pt>
                <c:pt idx="1206">
                  <c:v>12.519257550000004</c:v>
                </c:pt>
                <c:pt idx="1207">
                  <c:v>12.641006470000001</c:v>
                </c:pt>
                <c:pt idx="1208">
                  <c:v>12.584715840000001</c:v>
                </c:pt>
                <c:pt idx="1209">
                  <c:v>12.561227799999999</c:v>
                </c:pt>
                <c:pt idx="1210">
                  <c:v>12.664494510000011</c:v>
                </c:pt>
                <c:pt idx="1211">
                  <c:v>12.540799140000001</c:v>
                </c:pt>
                <c:pt idx="1212">
                  <c:v>12.56011677</c:v>
                </c:pt>
                <c:pt idx="1213">
                  <c:v>12.602646830000014</c:v>
                </c:pt>
                <c:pt idx="1214">
                  <c:v>12.4761734</c:v>
                </c:pt>
                <c:pt idx="1215">
                  <c:v>12.561369900000001</c:v>
                </c:pt>
                <c:pt idx="1216">
                  <c:v>12.56275845</c:v>
                </c:pt>
                <c:pt idx="1217">
                  <c:v>12.485899930000008</c:v>
                </c:pt>
                <c:pt idx="1218">
                  <c:v>12.605288510000006</c:v>
                </c:pt>
                <c:pt idx="1219">
                  <c:v>12.528429989999999</c:v>
                </c:pt>
                <c:pt idx="1220">
                  <c:v>12.553861620000001</c:v>
                </c:pt>
                <c:pt idx="1221">
                  <c:v>12.63989544</c:v>
                </c:pt>
                <c:pt idx="1222">
                  <c:v>12.497853280000001</c:v>
                </c:pt>
                <c:pt idx="1223">
                  <c:v>12.538295749999998</c:v>
                </c:pt>
                <c:pt idx="1224">
                  <c:v>12.572346690000007</c:v>
                </c:pt>
                <c:pt idx="1225">
                  <c:v>12.431557660000001</c:v>
                </c:pt>
                <c:pt idx="1226">
                  <c:v>12.58777905</c:v>
                </c:pt>
                <c:pt idx="1227">
                  <c:v>12.56334496</c:v>
                </c:pt>
                <c:pt idx="1228">
                  <c:v>12.514534000000006</c:v>
                </c:pt>
                <c:pt idx="1229">
                  <c:v>12.621548649999999</c:v>
                </c:pt>
                <c:pt idx="1230">
                  <c:v>12.542009350000002</c:v>
                </c:pt>
                <c:pt idx="1231">
                  <c:v>12.559700970000007</c:v>
                </c:pt>
                <c:pt idx="1232">
                  <c:v>12.657385830000004</c:v>
                </c:pt>
                <c:pt idx="1233">
                  <c:v>12.52634239</c:v>
                </c:pt>
                <c:pt idx="1234">
                  <c:v>12.607096670000002</c:v>
                </c:pt>
                <c:pt idx="1235">
                  <c:v>12.60389709</c:v>
                </c:pt>
                <c:pt idx="1236">
                  <c:v>12.52175617</c:v>
                </c:pt>
                <c:pt idx="1237">
                  <c:v>12.678533550000004</c:v>
                </c:pt>
                <c:pt idx="1238">
                  <c:v>12.58972168</c:v>
                </c:pt>
                <c:pt idx="1239">
                  <c:v>12.53273869</c:v>
                </c:pt>
                <c:pt idx="1240">
                  <c:v>12.610013009999999</c:v>
                </c:pt>
                <c:pt idx="1241">
                  <c:v>12.53718567</c:v>
                </c:pt>
                <c:pt idx="1242">
                  <c:v>12.596116070000004</c:v>
                </c:pt>
                <c:pt idx="1243">
                  <c:v>12.620159149999999</c:v>
                </c:pt>
                <c:pt idx="1244">
                  <c:v>12.48437023</c:v>
                </c:pt>
                <c:pt idx="1245">
                  <c:v>12.61167908</c:v>
                </c:pt>
                <c:pt idx="1246">
                  <c:v>12.651570320000001</c:v>
                </c:pt>
                <c:pt idx="1247">
                  <c:v>12.56025887</c:v>
                </c:pt>
                <c:pt idx="1248">
                  <c:v>12.630027769999998</c:v>
                </c:pt>
                <c:pt idx="1249">
                  <c:v>12.559839250000014</c:v>
                </c:pt>
                <c:pt idx="1250">
                  <c:v>12.59403133</c:v>
                </c:pt>
                <c:pt idx="1251">
                  <c:v>12.664772989999999</c:v>
                </c:pt>
                <c:pt idx="1252">
                  <c:v>12.51703644</c:v>
                </c:pt>
                <c:pt idx="1253">
                  <c:v>12.604870799999999</c:v>
                </c:pt>
                <c:pt idx="1254">
                  <c:v>12.66936016</c:v>
                </c:pt>
                <c:pt idx="1255">
                  <c:v>12.55442047</c:v>
                </c:pt>
                <c:pt idx="1256">
                  <c:v>12.632804870000006</c:v>
                </c:pt>
                <c:pt idx="1257">
                  <c:v>12.55789566</c:v>
                </c:pt>
                <c:pt idx="1258">
                  <c:v>12.528009409999999</c:v>
                </c:pt>
                <c:pt idx="1259">
                  <c:v>12.65170956</c:v>
                </c:pt>
                <c:pt idx="1260">
                  <c:v>12.550434110000014</c:v>
                </c:pt>
                <c:pt idx="1261">
                  <c:v>12.59267998</c:v>
                </c:pt>
                <c:pt idx="1262">
                  <c:v>12.642117499999999</c:v>
                </c:pt>
                <c:pt idx="1263">
                  <c:v>12.513142590000006</c:v>
                </c:pt>
                <c:pt idx="1264">
                  <c:v>12.57106686</c:v>
                </c:pt>
                <c:pt idx="1265">
                  <c:v>12.58069324</c:v>
                </c:pt>
                <c:pt idx="1266">
                  <c:v>12.46616745</c:v>
                </c:pt>
                <c:pt idx="1267">
                  <c:v>12.632946970000004</c:v>
                </c:pt>
                <c:pt idx="1268">
                  <c:v>12.60306454</c:v>
                </c:pt>
                <c:pt idx="1269">
                  <c:v>12.519948960000001</c:v>
                </c:pt>
                <c:pt idx="1270">
                  <c:v>12.584715840000001</c:v>
                </c:pt>
                <c:pt idx="1271">
                  <c:v>12.459491730000007</c:v>
                </c:pt>
                <c:pt idx="1272">
                  <c:v>12.5277338</c:v>
                </c:pt>
                <c:pt idx="1273">
                  <c:v>12.655737880000007</c:v>
                </c:pt>
                <c:pt idx="1274">
                  <c:v>12.495073320000001</c:v>
                </c:pt>
                <c:pt idx="1275">
                  <c:v>12.54650402</c:v>
                </c:pt>
                <c:pt idx="1276">
                  <c:v>12.60848713</c:v>
                </c:pt>
                <c:pt idx="1277">
                  <c:v>12.53218079</c:v>
                </c:pt>
                <c:pt idx="1278">
                  <c:v>12.628220559999999</c:v>
                </c:pt>
                <c:pt idx="1279">
                  <c:v>12.54677963</c:v>
                </c:pt>
                <c:pt idx="1280">
                  <c:v>12.451431270000008</c:v>
                </c:pt>
                <c:pt idx="1281">
                  <c:v>12.625441550000007</c:v>
                </c:pt>
                <c:pt idx="1282">
                  <c:v>12.54149342</c:v>
                </c:pt>
                <c:pt idx="1283">
                  <c:v>12.49618149</c:v>
                </c:pt>
                <c:pt idx="1284">
                  <c:v>12.60447025</c:v>
                </c:pt>
                <c:pt idx="1285">
                  <c:v>12.490642550000008</c:v>
                </c:pt>
                <c:pt idx="1286">
                  <c:v>12.593474390000004</c:v>
                </c:pt>
                <c:pt idx="1287">
                  <c:v>12.64142704</c:v>
                </c:pt>
                <c:pt idx="1288">
                  <c:v>12.458796500000007</c:v>
                </c:pt>
                <c:pt idx="1289">
                  <c:v>12.594584470000004</c:v>
                </c:pt>
                <c:pt idx="1290">
                  <c:v>12.60375881</c:v>
                </c:pt>
                <c:pt idx="1291">
                  <c:v>12.48478794</c:v>
                </c:pt>
                <c:pt idx="1292">
                  <c:v>12.610294340000001</c:v>
                </c:pt>
                <c:pt idx="1293">
                  <c:v>12.583604810000011</c:v>
                </c:pt>
                <c:pt idx="1294">
                  <c:v>12.52704144</c:v>
                </c:pt>
                <c:pt idx="1295">
                  <c:v>12.5645647</c:v>
                </c:pt>
                <c:pt idx="1296">
                  <c:v>12.53649044</c:v>
                </c:pt>
                <c:pt idx="1297">
                  <c:v>12.533296590000004</c:v>
                </c:pt>
                <c:pt idx="1298">
                  <c:v>12.574295040000001</c:v>
                </c:pt>
                <c:pt idx="1299">
                  <c:v>12.48034382</c:v>
                </c:pt>
                <c:pt idx="1300">
                  <c:v>12.59930992</c:v>
                </c:pt>
                <c:pt idx="1301">
                  <c:v>12.620159149999999</c:v>
                </c:pt>
                <c:pt idx="1302">
                  <c:v>12.4909029</c:v>
                </c:pt>
                <c:pt idx="1303">
                  <c:v>12.570402150000007</c:v>
                </c:pt>
                <c:pt idx="1304">
                  <c:v>12.57457256</c:v>
                </c:pt>
                <c:pt idx="1305">
                  <c:v>12.533990860000001</c:v>
                </c:pt>
                <c:pt idx="1306">
                  <c:v>12.588048929999999</c:v>
                </c:pt>
                <c:pt idx="1307">
                  <c:v>12.5320406</c:v>
                </c:pt>
                <c:pt idx="1308">
                  <c:v>12.529544830000011</c:v>
                </c:pt>
                <c:pt idx="1309">
                  <c:v>12.60709286</c:v>
                </c:pt>
                <c:pt idx="1310">
                  <c:v>12.508745190000001</c:v>
                </c:pt>
                <c:pt idx="1311">
                  <c:v>12.56720734</c:v>
                </c:pt>
                <c:pt idx="1312">
                  <c:v>12.562064170000006</c:v>
                </c:pt>
                <c:pt idx="1313">
                  <c:v>12.51225567</c:v>
                </c:pt>
                <c:pt idx="1314">
                  <c:v>12.608399390000001</c:v>
                </c:pt>
                <c:pt idx="1315">
                  <c:v>12.582356450000002</c:v>
                </c:pt>
                <c:pt idx="1316">
                  <c:v>12.489791870000007</c:v>
                </c:pt>
                <c:pt idx="1317">
                  <c:v>12.56595516</c:v>
                </c:pt>
                <c:pt idx="1318">
                  <c:v>12.481032370000007</c:v>
                </c:pt>
                <c:pt idx="1319">
                  <c:v>12.566789630000011</c:v>
                </c:pt>
                <c:pt idx="1320">
                  <c:v>12.645732880000002</c:v>
                </c:pt>
                <c:pt idx="1321">
                  <c:v>12.48006344</c:v>
                </c:pt>
                <c:pt idx="1322">
                  <c:v>12.552612300000007</c:v>
                </c:pt>
                <c:pt idx="1323">
                  <c:v>12.60320282</c:v>
                </c:pt>
                <c:pt idx="1324">
                  <c:v>12.52495384</c:v>
                </c:pt>
                <c:pt idx="1325">
                  <c:v>12.613492010000007</c:v>
                </c:pt>
                <c:pt idx="1326">
                  <c:v>12.5110569</c:v>
                </c:pt>
                <c:pt idx="1327">
                  <c:v>12.51926231</c:v>
                </c:pt>
                <c:pt idx="1328">
                  <c:v>12.643229479999997</c:v>
                </c:pt>
                <c:pt idx="1329">
                  <c:v>12.50383186</c:v>
                </c:pt>
                <c:pt idx="1330">
                  <c:v>12.537325859999999</c:v>
                </c:pt>
                <c:pt idx="1331">
                  <c:v>12.641145709999998</c:v>
                </c:pt>
                <c:pt idx="1332">
                  <c:v>12.506194110000004</c:v>
                </c:pt>
                <c:pt idx="1333">
                  <c:v>12.56414509</c:v>
                </c:pt>
                <c:pt idx="1334">
                  <c:v>12.584540370000004</c:v>
                </c:pt>
                <c:pt idx="1335">
                  <c:v>12.479089740000004</c:v>
                </c:pt>
                <c:pt idx="1336">
                  <c:v>12.617517469999999</c:v>
                </c:pt>
                <c:pt idx="1337">
                  <c:v>12.538020129999998</c:v>
                </c:pt>
                <c:pt idx="1338">
                  <c:v>12.4743681</c:v>
                </c:pt>
                <c:pt idx="1339">
                  <c:v>12.565170290000006</c:v>
                </c:pt>
                <c:pt idx="1340">
                  <c:v>12.491042140000001</c:v>
                </c:pt>
                <c:pt idx="1341">
                  <c:v>12.493165020000001</c:v>
                </c:pt>
                <c:pt idx="1342">
                  <c:v>12.6037569</c:v>
                </c:pt>
                <c:pt idx="1343">
                  <c:v>12.518978119999995</c:v>
                </c:pt>
                <c:pt idx="1344">
                  <c:v>12.59403038</c:v>
                </c:pt>
                <c:pt idx="1345">
                  <c:v>12.65170956</c:v>
                </c:pt>
                <c:pt idx="1346">
                  <c:v>12.504804610000004</c:v>
                </c:pt>
                <c:pt idx="1347">
                  <c:v>12.613070489999998</c:v>
                </c:pt>
                <c:pt idx="1348">
                  <c:v>12.592776300000002</c:v>
                </c:pt>
                <c:pt idx="1349">
                  <c:v>12.48270512</c:v>
                </c:pt>
                <c:pt idx="1350">
                  <c:v>12.594586370000007</c:v>
                </c:pt>
                <c:pt idx="1351">
                  <c:v>12.50035286</c:v>
                </c:pt>
                <c:pt idx="1352">
                  <c:v>12.45851994</c:v>
                </c:pt>
                <c:pt idx="1353">
                  <c:v>12.589580540000007</c:v>
                </c:pt>
                <c:pt idx="1354">
                  <c:v>12.496745110000004</c:v>
                </c:pt>
                <c:pt idx="1355">
                  <c:v>12.51911926</c:v>
                </c:pt>
                <c:pt idx="1356">
                  <c:v>12.611402510000007</c:v>
                </c:pt>
                <c:pt idx="1357">
                  <c:v>12.50438881</c:v>
                </c:pt>
                <c:pt idx="1358">
                  <c:v>12.5962534</c:v>
                </c:pt>
                <c:pt idx="1359">
                  <c:v>12.61654186</c:v>
                </c:pt>
                <c:pt idx="1360">
                  <c:v>12.54913902</c:v>
                </c:pt>
                <c:pt idx="1361">
                  <c:v>12.677556990000006</c:v>
                </c:pt>
                <c:pt idx="1362">
                  <c:v>12.618765829999999</c:v>
                </c:pt>
                <c:pt idx="1363">
                  <c:v>12.546776769999999</c:v>
                </c:pt>
                <c:pt idx="1364">
                  <c:v>12.63349915</c:v>
                </c:pt>
                <c:pt idx="1365">
                  <c:v>12.546220779999999</c:v>
                </c:pt>
                <c:pt idx="1366">
                  <c:v>12.555254940000006</c:v>
                </c:pt>
                <c:pt idx="1367">
                  <c:v>12.604753489999998</c:v>
                </c:pt>
                <c:pt idx="1368">
                  <c:v>12.47228146</c:v>
                </c:pt>
                <c:pt idx="1369">
                  <c:v>12.567345620000001</c:v>
                </c:pt>
                <c:pt idx="1370">
                  <c:v>12.553169250000007</c:v>
                </c:pt>
                <c:pt idx="1371">
                  <c:v>12.482846260000011</c:v>
                </c:pt>
                <c:pt idx="1372">
                  <c:v>12.59110832</c:v>
                </c:pt>
                <c:pt idx="1373">
                  <c:v>12.547330860000001</c:v>
                </c:pt>
                <c:pt idx="1374">
                  <c:v>12.528708459999999</c:v>
                </c:pt>
                <c:pt idx="1375">
                  <c:v>12.64989948</c:v>
                </c:pt>
                <c:pt idx="1376">
                  <c:v>12.562067030000007</c:v>
                </c:pt>
                <c:pt idx="1377">
                  <c:v>12.56039333</c:v>
                </c:pt>
                <c:pt idx="1378">
                  <c:v>12.62669086</c:v>
                </c:pt>
                <c:pt idx="1379">
                  <c:v>12.478951449999999</c:v>
                </c:pt>
                <c:pt idx="1380">
                  <c:v>12.550432210000016</c:v>
                </c:pt>
                <c:pt idx="1381">
                  <c:v>12.57039833</c:v>
                </c:pt>
                <c:pt idx="1382">
                  <c:v>12.441703800000001</c:v>
                </c:pt>
                <c:pt idx="1383">
                  <c:v>12.57165146</c:v>
                </c:pt>
                <c:pt idx="1384">
                  <c:v>12.54440022</c:v>
                </c:pt>
                <c:pt idx="1385">
                  <c:v>12.47408867</c:v>
                </c:pt>
                <c:pt idx="1386">
                  <c:v>12.631703379999999</c:v>
                </c:pt>
                <c:pt idx="1387">
                  <c:v>12.518978119999995</c:v>
                </c:pt>
                <c:pt idx="1388">
                  <c:v>12.566784860000007</c:v>
                </c:pt>
                <c:pt idx="1389">
                  <c:v>12.643506050000004</c:v>
                </c:pt>
                <c:pt idx="1390">
                  <c:v>12.48881626</c:v>
                </c:pt>
                <c:pt idx="1391">
                  <c:v>12.539964680000001</c:v>
                </c:pt>
                <c:pt idx="1392">
                  <c:v>12.55705833</c:v>
                </c:pt>
                <c:pt idx="1393">
                  <c:v>12.480622290000007</c:v>
                </c:pt>
                <c:pt idx="1394">
                  <c:v>12.64309025</c:v>
                </c:pt>
                <c:pt idx="1395">
                  <c:v>12.57652092</c:v>
                </c:pt>
                <c:pt idx="1396">
                  <c:v>12.49131966</c:v>
                </c:pt>
                <c:pt idx="1397">
                  <c:v>12.577353479999999</c:v>
                </c:pt>
                <c:pt idx="1398">
                  <c:v>12.513976100000001</c:v>
                </c:pt>
                <c:pt idx="1399">
                  <c:v>12.57776833</c:v>
                </c:pt>
                <c:pt idx="1400">
                  <c:v>12.63516521</c:v>
                </c:pt>
                <c:pt idx="1401">
                  <c:v>12.475481030000012</c:v>
                </c:pt>
                <c:pt idx="1402">
                  <c:v>12.537736890000007</c:v>
                </c:pt>
                <c:pt idx="1403">
                  <c:v>12.591942789999999</c:v>
                </c:pt>
                <c:pt idx="1404">
                  <c:v>12.508137700000001</c:v>
                </c:pt>
                <c:pt idx="1405">
                  <c:v>12.610431670000002</c:v>
                </c:pt>
                <c:pt idx="1406">
                  <c:v>12.55066776</c:v>
                </c:pt>
                <c:pt idx="1407">
                  <c:v>12.483480450000007</c:v>
                </c:pt>
                <c:pt idx="1408">
                  <c:v>12.55844879</c:v>
                </c:pt>
                <c:pt idx="1409">
                  <c:v>12.514114380000001</c:v>
                </c:pt>
                <c:pt idx="1410">
                  <c:v>12.544833179999999</c:v>
                </c:pt>
                <c:pt idx="1411">
                  <c:v>12.64378643</c:v>
                </c:pt>
                <c:pt idx="1412">
                  <c:v>12.512442590000012</c:v>
                </c:pt>
                <c:pt idx="1413">
                  <c:v>12.53662872</c:v>
                </c:pt>
                <c:pt idx="1414">
                  <c:v>12.62931633</c:v>
                </c:pt>
                <c:pt idx="1415">
                  <c:v>12.489239690000007</c:v>
                </c:pt>
                <c:pt idx="1416">
                  <c:v>12.586248400000001</c:v>
                </c:pt>
                <c:pt idx="1417">
                  <c:v>12.564424510000007</c:v>
                </c:pt>
                <c:pt idx="1418">
                  <c:v>12.465472220000011</c:v>
                </c:pt>
                <c:pt idx="1419">
                  <c:v>12.598060609999999</c:v>
                </c:pt>
                <c:pt idx="1420">
                  <c:v>12.515506740000006</c:v>
                </c:pt>
                <c:pt idx="1421">
                  <c:v>12.47825432</c:v>
                </c:pt>
                <c:pt idx="1422">
                  <c:v>12.63252735</c:v>
                </c:pt>
                <c:pt idx="1423">
                  <c:v>12.556922910000004</c:v>
                </c:pt>
                <c:pt idx="1424">
                  <c:v>12.586804390000006</c:v>
                </c:pt>
                <c:pt idx="1425">
                  <c:v>12.602646830000014</c:v>
                </c:pt>
                <c:pt idx="1426">
                  <c:v>12.474497800000007</c:v>
                </c:pt>
                <c:pt idx="1427">
                  <c:v>12.56373119</c:v>
                </c:pt>
                <c:pt idx="1428">
                  <c:v>12.567560200000004</c:v>
                </c:pt>
                <c:pt idx="1429">
                  <c:v>12.54024124</c:v>
                </c:pt>
                <c:pt idx="1430">
                  <c:v>12.676865580000001</c:v>
                </c:pt>
                <c:pt idx="1431">
                  <c:v>12.542052270000006</c:v>
                </c:pt>
                <c:pt idx="1432">
                  <c:v>12.524328229999998</c:v>
                </c:pt>
                <c:pt idx="1433">
                  <c:v>12.627663610000001</c:v>
                </c:pt>
                <c:pt idx="1434">
                  <c:v>12.497993470000001</c:v>
                </c:pt>
                <c:pt idx="1435">
                  <c:v>12.539963719999999</c:v>
                </c:pt>
                <c:pt idx="1436">
                  <c:v>12.596948620000001</c:v>
                </c:pt>
                <c:pt idx="1437">
                  <c:v>12.461992260000002</c:v>
                </c:pt>
                <c:pt idx="1438">
                  <c:v>12.568037030000006</c:v>
                </c:pt>
                <c:pt idx="1439">
                  <c:v>12.584998130000001</c:v>
                </c:pt>
                <c:pt idx="1440">
                  <c:v>12.463798520000006</c:v>
                </c:pt>
                <c:pt idx="1441">
                  <c:v>12.585134510000014</c:v>
                </c:pt>
                <c:pt idx="1442">
                  <c:v>12.527874949999999</c:v>
                </c:pt>
                <c:pt idx="1443">
                  <c:v>12.5085535</c:v>
                </c:pt>
                <c:pt idx="1444">
                  <c:v>12.628356930000001</c:v>
                </c:pt>
                <c:pt idx="1445">
                  <c:v>12.562200550000007</c:v>
                </c:pt>
                <c:pt idx="1446">
                  <c:v>12.604732510000007</c:v>
                </c:pt>
                <c:pt idx="1447">
                  <c:v>12.685203550000002</c:v>
                </c:pt>
                <c:pt idx="1448">
                  <c:v>12.539965629999999</c:v>
                </c:pt>
                <c:pt idx="1449">
                  <c:v>12.600143429999999</c:v>
                </c:pt>
                <c:pt idx="1450">
                  <c:v>12.584159850000002</c:v>
                </c:pt>
                <c:pt idx="1451">
                  <c:v>12.510780330000006</c:v>
                </c:pt>
                <c:pt idx="1452">
                  <c:v>12.671724320000001</c:v>
                </c:pt>
                <c:pt idx="1453">
                  <c:v>12.610569</c:v>
                </c:pt>
                <c:pt idx="1454">
                  <c:v>12.508278849999998</c:v>
                </c:pt>
                <c:pt idx="1455">
                  <c:v>12.64586926</c:v>
                </c:pt>
                <c:pt idx="1456">
                  <c:v>12.577908520000001</c:v>
                </c:pt>
                <c:pt idx="1457">
                  <c:v>12.55191803</c:v>
                </c:pt>
                <c:pt idx="1458">
                  <c:v>12.629888530000002</c:v>
                </c:pt>
                <c:pt idx="1459">
                  <c:v>12.536769870000002</c:v>
                </c:pt>
                <c:pt idx="1460">
                  <c:v>12.579297070000004</c:v>
                </c:pt>
                <c:pt idx="1461">
                  <c:v>12.592638970000007</c:v>
                </c:pt>
                <c:pt idx="1462">
                  <c:v>12.547058109999998</c:v>
                </c:pt>
                <c:pt idx="1463">
                  <c:v>12.622102740000001</c:v>
                </c:pt>
                <c:pt idx="1464">
                  <c:v>12.57388115</c:v>
                </c:pt>
                <c:pt idx="1465">
                  <c:v>12.533709530000007</c:v>
                </c:pt>
                <c:pt idx="1466">
                  <c:v>12.68214893</c:v>
                </c:pt>
                <c:pt idx="1467">
                  <c:v>12.57120705</c:v>
                </c:pt>
                <c:pt idx="1468">
                  <c:v>12.576542850000012</c:v>
                </c:pt>
                <c:pt idx="1469">
                  <c:v>12.612096790000002</c:v>
                </c:pt>
                <c:pt idx="1470">
                  <c:v>12.503129960000001</c:v>
                </c:pt>
                <c:pt idx="1471">
                  <c:v>12.58041096</c:v>
                </c:pt>
                <c:pt idx="1472">
                  <c:v>12.605011940000001</c:v>
                </c:pt>
                <c:pt idx="1473">
                  <c:v>12.515229230000006</c:v>
                </c:pt>
                <c:pt idx="1474">
                  <c:v>12.672284130000007</c:v>
                </c:pt>
                <c:pt idx="1475">
                  <c:v>12.607510570000002</c:v>
                </c:pt>
                <c:pt idx="1476">
                  <c:v>12.552473070000007</c:v>
                </c:pt>
                <c:pt idx="1477">
                  <c:v>12.657546040000007</c:v>
                </c:pt>
                <c:pt idx="1478">
                  <c:v>12.537878039999999</c:v>
                </c:pt>
                <c:pt idx="1479">
                  <c:v>12.53107262</c:v>
                </c:pt>
                <c:pt idx="1480">
                  <c:v>12.631830220000001</c:v>
                </c:pt>
                <c:pt idx="1481">
                  <c:v>12.476038930000007</c:v>
                </c:pt>
                <c:pt idx="1482">
                  <c:v>12.596809390000002</c:v>
                </c:pt>
                <c:pt idx="1483">
                  <c:v>12.592084880000007</c:v>
                </c:pt>
                <c:pt idx="1484">
                  <c:v>12.483955380000001</c:v>
                </c:pt>
                <c:pt idx="1485">
                  <c:v>12.604330060000001</c:v>
                </c:pt>
                <c:pt idx="1486">
                  <c:v>12.546222689999999</c:v>
                </c:pt>
                <c:pt idx="1487">
                  <c:v>12.49312973</c:v>
                </c:pt>
                <c:pt idx="1488">
                  <c:v>12.63516808</c:v>
                </c:pt>
                <c:pt idx="1489">
                  <c:v>12.57582474</c:v>
                </c:pt>
                <c:pt idx="1490">
                  <c:v>12.58582973</c:v>
                </c:pt>
                <c:pt idx="1491">
                  <c:v>12.654350280000001</c:v>
                </c:pt>
                <c:pt idx="1492">
                  <c:v>12.51467323</c:v>
                </c:pt>
                <c:pt idx="1493">
                  <c:v>12.54844284</c:v>
                </c:pt>
                <c:pt idx="1494">
                  <c:v>12.56178474</c:v>
                </c:pt>
                <c:pt idx="1495">
                  <c:v>12.44531727</c:v>
                </c:pt>
                <c:pt idx="1496">
                  <c:v>12.565676690000007</c:v>
                </c:pt>
                <c:pt idx="1497">
                  <c:v>12.54788971</c:v>
                </c:pt>
                <c:pt idx="1498">
                  <c:v>12.49215126</c:v>
                </c:pt>
                <c:pt idx="1499">
                  <c:v>12.618768689999998</c:v>
                </c:pt>
                <c:pt idx="1500">
                  <c:v>12.550807950000006</c:v>
                </c:pt>
                <c:pt idx="1501">
                  <c:v>12.568459510000007</c:v>
                </c:pt>
                <c:pt idx="1502">
                  <c:v>12.69145966</c:v>
                </c:pt>
                <c:pt idx="1503">
                  <c:v>12.580129620000001</c:v>
                </c:pt>
                <c:pt idx="1504">
                  <c:v>12.630027769999998</c:v>
                </c:pt>
                <c:pt idx="1505">
                  <c:v>12.628610610000001</c:v>
                </c:pt>
                <c:pt idx="1506">
                  <c:v>12.51147461</c:v>
                </c:pt>
                <c:pt idx="1507">
                  <c:v>12.61738014</c:v>
                </c:pt>
                <c:pt idx="1508">
                  <c:v>12.567344670000002</c:v>
                </c:pt>
                <c:pt idx="1509">
                  <c:v>12.506608960000001</c:v>
                </c:pt>
                <c:pt idx="1510">
                  <c:v>12.63947868</c:v>
                </c:pt>
                <c:pt idx="1511">
                  <c:v>12.53538322</c:v>
                </c:pt>
                <c:pt idx="1512">
                  <c:v>12.554001810000004</c:v>
                </c:pt>
                <c:pt idx="1513">
                  <c:v>12.618069650000001</c:v>
                </c:pt>
                <c:pt idx="1514">
                  <c:v>12.47602749</c:v>
                </c:pt>
                <c:pt idx="1515">
                  <c:v>12.565398220000002</c:v>
                </c:pt>
                <c:pt idx="1516">
                  <c:v>12.608401300000001</c:v>
                </c:pt>
                <c:pt idx="1517">
                  <c:v>12.47716808</c:v>
                </c:pt>
                <c:pt idx="1518">
                  <c:v>12.604172709999999</c:v>
                </c:pt>
                <c:pt idx="1519">
                  <c:v>12.55706215</c:v>
                </c:pt>
                <c:pt idx="1520">
                  <c:v>12.50146389</c:v>
                </c:pt>
                <c:pt idx="1521">
                  <c:v>12.61765671</c:v>
                </c:pt>
                <c:pt idx="1522">
                  <c:v>12.534545900000001</c:v>
                </c:pt>
                <c:pt idx="1523">
                  <c:v>12.541073799999998</c:v>
                </c:pt>
                <c:pt idx="1524">
                  <c:v>12.596809390000002</c:v>
                </c:pt>
                <c:pt idx="1525">
                  <c:v>12.490210530000002</c:v>
                </c:pt>
                <c:pt idx="1526">
                  <c:v>12.574295040000001</c:v>
                </c:pt>
                <c:pt idx="1527">
                  <c:v>12.58457565</c:v>
                </c:pt>
                <c:pt idx="1528">
                  <c:v>12.498825070000001</c:v>
                </c:pt>
                <c:pt idx="1529">
                  <c:v>12.61779308</c:v>
                </c:pt>
                <c:pt idx="1530">
                  <c:v>12.594445230000007</c:v>
                </c:pt>
                <c:pt idx="1531">
                  <c:v>12.598199840000001</c:v>
                </c:pt>
                <c:pt idx="1532">
                  <c:v>12.686175349999999</c:v>
                </c:pt>
                <c:pt idx="1533">
                  <c:v>12.55511379</c:v>
                </c:pt>
                <c:pt idx="1534">
                  <c:v>12.568321229999999</c:v>
                </c:pt>
                <c:pt idx="1535">
                  <c:v>12.60584354</c:v>
                </c:pt>
                <c:pt idx="1536">
                  <c:v>12.506746290000011</c:v>
                </c:pt>
                <c:pt idx="1537">
                  <c:v>12.547467230000002</c:v>
                </c:pt>
                <c:pt idx="1538">
                  <c:v>12.58708</c:v>
                </c:pt>
                <c:pt idx="1539">
                  <c:v>12.470750810000007</c:v>
                </c:pt>
                <c:pt idx="1540">
                  <c:v>12.626225469999998</c:v>
                </c:pt>
                <c:pt idx="1541">
                  <c:v>12.542605400000001</c:v>
                </c:pt>
                <c:pt idx="1542">
                  <c:v>12.50855732</c:v>
                </c:pt>
                <c:pt idx="1543">
                  <c:v>12.630856510000006</c:v>
                </c:pt>
                <c:pt idx="1544">
                  <c:v>12.523982050000004</c:v>
                </c:pt>
                <c:pt idx="1545">
                  <c:v>12.55845165</c:v>
                </c:pt>
                <c:pt idx="1546">
                  <c:v>12.644757269999999</c:v>
                </c:pt>
                <c:pt idx="1547">
                  <c:v>12.50494099</c:v>
                </c:pt>
                <c:pt idx="1548">
                  <c:v>12.643507</c:v>
                </c:pt>
                <c:pt idx="1549">
                  <c:v>12.63614273</c:v>
                </c:pt>
                <c:pt idx="1550">
                  <c:v>12.534682270000006</c:v>
                </c:pt>
                <c:pt idx="1551">
                  <c:v>12.610293390000001</c:v>
                </c:pt>
                <c:pt idx="1552">
                  <c:v>12.503413200000002</c:v>
                </c:pt>
                <c:pt idx="1553">
                  <c:v>12.516040800000004</c:v>
                </c:pt>
                <c:pt idx="1554">
                  <c:v>12.627631190000001</c:v>
                </c:pt>
                <c:pt idx="1555">
                  <c:v>12.476591110000006</c:v>
                </c:pt>
                <c:pt idx="1556">
                  <c:v>12.5923605</c:v>
                </c:pt>
                <c:pt idx="1557">
                  <c:v>12.69410038</c:v>
                </c:pt>
                <c:pt idx="1558">
                  <c:v>12.544134140000001</c:v>
                </c:pt>
                <c:pt idx="1559">
                  <c:v>12.610432620000006</c:v>
                </c:pt>
                <c:pt idx="1560">
                  <c:v>12.62377453</c:v>
                </c:pt>
                <c:pt idx="1561">
                  <c:v>12.56428719</c:v>
                </c:pt>
                <c:pt idx="1562">
                  <c:v>12.672415730000004</c:v>
                </c:pt>
                <c:pt idx="1563">
                  <c:v>12.546080590000004</c:v>
                </c:pt>
                <c:pt idx="1564">
                  <c:v>12.61932468</c:v>
                </c:pt>
                <c:pt idx="1565">
                  <c:v>12.703692440000001</c:v>
                </c:pt>
                <c:pt idx="1566">
                  <c:v>12.546495440000001</c:v>
                </c:pt>
                <c:pt idx="1567">
                  <c:v>12.613034250000007</c:v>
                </c:pt>
                <c:pt idx="1568">
                  <c:v>12.63516808</c:v>
                </c:pt>
                <c:pt idx="1569">
                  <c:v>12.590278629999998</c:v>
                </c:pt>
                <c:pt idx="1570">
                  <c:v>12.706094740000001</c:v>
                </c:pt>
                <c:pt idx="1571">
                  <c:v>12.597364430000001</c:v>
                </c:pt>
                <c:pt idx="1572">
                  <c:v>12.572767260000004</c:v>
                </c:pt>
                <c:pt idx="1573">
                  <c:v>12.72634506</c:v>
                </c:pt>
                <c:pt idx="1574">
                  <c:v>12.634473799999999</c:v>
                </c:pt>
                <c:pt idx="1575">
                  <c:v>12.620300289999999</c:v>
                </c:pt>
                <c:pt idx="1576">
                  <c:v>12.66269112</c:v>
                </c:pt>
                <c:pt idx="1577">
                  <c:v>12.52923775</c:v>
                </c:pt>
                <c:pt idx="1578">
                  <c:v>12.65476322</c:v>
                </c:pt>
                <c:pt idx="1579">
                  <c:v>12.68311501</c:v>
                </c:pt>
                <c:pt idx="1580">
                  <c:v>12.613034250000007</c:v>
                </c:pt>
                <c:pt idx="1581">
                  <c:v>12.730791089999999</c:v>
                </c:pt>
                <c:pt idx="1582">
                  <c:v>12.613627429999999</c:v>
                </c:pt>
                <c:pt idx="1583">
                  <c:v>12.639615060000001</c:v>
                </c:pt>
                <c:pt idx="1584">
                  <c:v>12.674221989999998</c:v>
                </c:pt>
                <c:pt idx="1585">
                  <c:v>12.551218990000001</c:v>
                </c:pt>
                <c:pt idx="1586">
                  <c:v>12.630302429999999</c:v>
                </c:pt>
                <c:pt idx="1587">
                  <c:v>12.64308643</c:v>
                </c:pt>
                <c:pt idx="1588">
                  <c:v>12.595699310000011</c:v>
                </c:pt>
                <c:pt idx="1589">
                  <c:v>12.7118845</c:v>
                </c:pt>
                <c:pt idx="1590">
                  <c:v>12.61599159</c:v>
                </c:pt>
                <c:pt idx="1591">
                  <c:v>12.573461530000007</c:v>
                </c:pt>
                <c:pt idx="1592">
                  <c:v>12.65115166</c:v>
                </c:pt>
                <c:pt idx="1593">
                  <c:v>12.52926254</c:v>
                </c:pt>
                <c:pt idx="1594">
                  <c:v>12.5962534</c:v>
                </c:pt>
                <c:pt idx="1595">
                  <c:v>12.65893269</c:v>
                </c:pt>
                <c:pt idx="1596">
                  <c:v>12.550717350000006</c:v>
                </c:pt>
                <c:pt idx="1597">
                  <c:v>12.732736590000007</c:v>
                </c:pt>
                <c:pt idx="1598">
                  <c:v>12.67002106</c:v>
                </c:pt>
                <c:pt idx="1599">
                  <c:v>12.56692696</c:v>
                </c:pt>
                <c:pt idx="1600">
                  <c:v>12.68742561</c:v>
                </c:pt>
                <c:pt idx="1601">
                  <c:v>12.574154850000006</c:v>
                </c:pt>
                <c:pt idx="1602">
                  <c:v>12.587500570000007</c:v>
                </c:pt>
                <c:pt idx="1603">
                  <c:v>12.64239407</c:v>
                </c:pt>
                <c:pt idx="1604">
                  <c:v>12.538573270000001</c:v>
                </c:pt>
                <c:pt idx="1605">
                  <c:v>12.62989044</c:v>
                </c:pt>
                <c:pt idx="1606">
                  <c:v>12.65712929</c:v>
                </c:pt>
                <c:pt idx="1607">
                  <c:v>12.552538870000012</c:v>
                </c:pt>
                <c:pt idx="1608">
                  <c:v>12.66852665</c:v>
                </c:pt>
                <c:pt idx="1609">
                  <c:v>12.615291600000001</c:v>
                </c:pt>
                <c:pt idx="1610">
                  <c:v>12.56609344</c:v>
                </c:pt>
                <c:pt idx="1611">
                  <c:v>12.707160949999999</c:v>
                </c:pt>
                <c:pt idx="1612">
                  <c:v>12.606118199999999</c:v>
                </c:pt>
                <c:pt idx="1613">
                  <c:v>12.64072704</c:v>
                </c:pt>
                <c:pt idx="1614">
                  <c:v>12.7355175</c:v>
                </c:pt>
                <c:pt idx="1615">
                  <c:v>12.611402510000007</c:v>
                </c:pt>
                <c:pt idx="1616">
                  <c:v>12.71184635</c:v>
                </c:pt>
                <c:pt idx="1617">
                  <c:v>12.690623280000001</c:v>
                </c:pt>
                <c:pt idx="1618">
                  <c:v>12.538157459999999</c:v>
                </c:pt>
                <c:pt idx="1619">
                  <c:v>12.6585207</c:v>
                </c:pt>
                <c:pt idx="1620">
                  <c:v>12.590833660000001</c:v>
                </c:pt>
                <c:pt idx="1621">
                  <c:v>12.580410000000002</c:v>
                </c:pt>
                <c:pt idx="1622">
                  <c:v>12.656990050000006</c:v>
                </c:pt>
                <c:pt idx="1623">
                  <c:v>12.53913116</c:v>
                </c:pt>
                <c:pt idx="1624">
                  <c:v>12.63900089</c:v>
                </c:pt>
                <c:pt idx="1625">
                  <c:v>12.6868763</c:v>
                </c:pt>
                <c:pt idx="1626">
                  <c:v>12.554699900000006</c:v>
                </c:pt>
                <c:pt idx="1627">
                  <c:v>12.67477989</c:v>
                </c:pt>
                <c:pt idx="1628">
                  <c:v>12.637671469999994</c:v>
                </c:pt>
                <c:pt idx="1629">
                  <c:v>12.588469510000007</c:v>
                </c:pt>
                <c:pt idx="1630">
                  <c:v>12.71855927</c:v>
                </c:pt>
                <c:pt idx="1631">
                  <c:v>12.57498932</c:v>
                </c:pt>
                <c:pt idx="1632">
                  <c:v>12.647260669999998</c:v>
                </c:pt>
                <c:pt idx="1633">
                  <c:v>12.746496200000006</c:v>
                </c:pt>
                <c:pt idx="1634">
                  <c:v>12.622937200000004</c:v>
                </c:pt>
                <c:pt idx="1635">
                  <c:v>12.688677789999998</c:v>
                </c:pt>
                <c:pt idx="1636">
                  <c:v>12.620299340000001</c:v>
                </c:pt>
                <c:pt idx="1637">
                  <c:v>12.559421540000002</c:v>
                </c:pt>
                <c:pt idx="1638">
                  <c:v>12.753306390000002</c:v>
                </c:pt>
                <c:pt idx="1639">
                  <c:v>12.654207230000004</c:v>
                </c:pt>
                <c:pt idx="1640">
                  <c:v>12.614319800000001</c:v>
                </c:pt>
                <c:pt idx="1641">
                  <c:v>12.688678739999997</c:v>
                </c:pt>
                <c:pt idx="1642">
                  <c:v>12.559978490000001</c:v>
                </c:pt>
                <c:pt idx="1643">
                  <c:v>12.634891509999999</c:v>
                </c:pt>
                <c:pt idx="1644">
                  <c:v>12.725646020000006</c:v>
                </c:pt>
                <c:pt idx="1645">
                  <c:v>12.593615530000006</c:v>
                </c:pt>
                <c:pt idx="1646">
                  <c:v>12.681591989999999</c:v>
                </c:pt>
                <c:pt idx="1647">
                  <c:v>12.62863445</c:v>
                </c:pt>
                <c:pt idx="1648">
                  <c:v>12.620022769999999</c:v>
                </c:pt>
                <c:pt idx="1649">
                  <c:v>12.733290670000001</c:v>
                </c:pt>
                <c:pt idx="1650">
                  <c:v>12.609321589999999</c:v>
                </c:pt>
                <c:pt idx="1651">
                  <c:v>12.65726948</c:v>
                </c:pt>
                <c:pt idx="1652">
                  <c:v>12.673667910000002</c:v>
                </c:pt>
                <c:pt idx="1653">
                  <c:v>12.561371799999998</c:v>
                </c:pt>
                <c:pt idx="1654">
                  <c:v>12.686161989999999</c:v>
                </c:pt>
                <c:pt idx="1655">
                  <c:v>12.6708622</c:v>
                </c:pt>
                <c:pt idx="1656">
                  <c:v>12.59375095</c:v>
                </c:pt>
                <c:pt idx="1657">
                  <c:v>12.66922188</c:v>
                </c:pt>
                <c:pt idx="1658">
                  <c:v>12.57567978</c:v>
                </c:pt>
                <c:pt idx="1659">
                  <c:v>12.65129185</c:v>
                </c:pt>
                <c:pt idx="1660">
                  <c:v>12.7316246</c:v>
                </c:pt>
                <c:pt idx="1661">
                  <c:v>12.644616129999999</c:v>
                </c:pt>
                <c:pt idx="1662">
                  <c:v>12.730787280000001</c:v>
                </c:pt>
                <c:pt idx="1663">
                  <c:v>12.70813465</c:v>
                </c:pt>
                <c:pt idx="1664">
                  <c:v>12.58235168</c:v>
                </c:pt>
                <c:pt idx="1665">
                  <c:v>12.710779189999998</c:v>
                </c:pt>
                <c:pt idx="1666">
                  <c:v>12.574710850000002</c:v>
                </c:pt>
                <c:pt idx="1667">
                  <c:v>12.595975880000001</c:v>
                </c:pt>
                <c:pt idx="1668">
                  <c:v>12.691733360000001</c:v>
                </c:pt>
                <c:pt idx="1669">
                  <c:v>12.57637882</c:v>
                </c:pt>
                <c:pt idx="1670">
                  <c:v>12.65671158</c:v>
                </c:pt>
                <c:pt idx="1671">
                  <c:v>12.67591286</c:v>
                </c:pt>
                <c:pt idx="1672">
                  <c:v>12.634058</c:v>
                </c:pt>
                <c:pt idx="1673">
                  <c:v>12.76470089</c:v>
                </c:pt>
                <c:pt idx="1674">
                  <c:v>12.70466328</c:v>
                </c:pt>
                <c:pt idx="1675">
                  <c:v>12.6756134</c:v>
                </c:pt>
                <c:pt idx="1676">
                  <c:v>12.772624970000004</c:v>
                </c:pt>
                <c:pt idx="1677">
                  <c:v>12.638091089999998</c:v>
                </c:pt>
                <c:pt idx="1678">
                  <c:v>12.718834880000001</c:v>
                </c:pt>
                <c:pt idx="1679">
                  <c:v>12.74149323</c:v>
                </c:pt>
                <c:pt idx="1680">
                  <c:v>12.606956480000001</c:v>
                </c:pt>
                <c:pt idx="1681">
                  <c:v>12.749742510000004</c:v>
                </c:pt>
                <c:pt idx="1682">
                  <c:v>12.716340069999999</c:v>
                </c:pt>
                <c:pt idx="1683">
                  <c:v>12.677559850000007</c:v>
                </c:pt>
                <c:pt idx="1684">
                  <c:v>12.747050290000001</c:v>
                </c:pt>
                <c:pt idx="1685">
                  <c:v>12.611125949999998</c:v>
                </c:pt>
                <c:pt idx="1686">
                  <c:v>12.657685280000004</c:v>
                </c:pt>
                <c:pt idx="1687">
                  <c:v>12.658521650000001</c:v>
                </c:pt>
                <c:pt idx="1688">
                  <c:v>12.561927799999999</c:v>
                </c:pt>
                <c:pt idx="1689">
                  <c:v>12.691597940000001</c:v>
                </c:pt>
                <c:pt idx="1690">
                  <c:v>12.650734900000007</c:v>
                </c:pt>
                <c:pt idx="1691">
                  <c:v>12.6187706</c:v>
                </c:pt>
                <c:pt idx="1692">
                  <c:v>12.73190022</c:v>
                </c:pt>
                <c:pt idx="1693">
                  <c:v>12.612792020000002</c:v>
                </c:pt>
                <c:pt idx="1694">
                  <c:v>12.593196870000007</c:v>
                </c:pt>
                <c:pt idx="1695">
                  <c:v>12.64072704</c:v>
                </c:pt>
                <c:pt idx="1696">
                  <c:v>12.50174618</c:v>
                </c:pt>
                <c:pt idx="1697">
                  <c:v>12.610572810000004</c:v>
                </c:pt>
                <c:pt idx="1698">
                  <c:v>12.50397205</c:v>
                </c:pt>
                <c:pt idx="1699">
                  <c:v>12.429304120000001</c:v>
                </c:pt>
                <c:pt idx="1700">
                  <c:v>12.55761719</c:v>
                </c:pt>
                <c:pt idx="1701">
                  <c:v>12.49160099</c:v>
                </c:pt>
                <c:pt idx="1702">
                  <c:v>12.524465560000001</c:v>
                </c:pt>
                <c:pt idx="1703">
                  <c:v>12.535378459999997</c:v>
                </c:pt>
                <c:pt idx="1704">
                  <c:v>12.406986240000007</c:v>
                </c:pt>
                <c:pt idx="1705">
                  <c:v>12.582636830000016</c:v>
                </c:pt>
                <c:pt idx="1706">
                  <c:v>12.530793190000001</c:v>
                </c:pt>
                <c:pt idx="1707">
                  <c:v>12.453582760000007</c:v>
                </c:pt>
                <c:pt idx="1708">
                  <c:v>12.5848608</c:v>
                </c:pt>
                <c:pt idx="1709">
                  <c:v>12.48173141</c:v>
                </c:pt>
                <c:pt idx="1710">
                  <c:v>12.50734138</c:v>
                </c:pt>
                <c:pt idx="1711">
                  <c:v>12.51225758</c:v>
                </c:pt>
                <c:pt idx="1712">
                  <c:v>12.424809460000001</c:v>
                </c:pt>
                <c:pt idx="1713">
                  <c:v>12.560256000000004</c:v>
                </c:pt>
                <c:pt idx="1714">
                  <c:v>12.515367510000004</c:v>
                </c:pt>
                <c:pt idx="1715">
                  <c:v>12.462688450000007</c:v>
                </c:pt>
                <c:pt idx="1716">
                  <c:v>12.55691719</c:v>
                </c:pt>
                <c:pt idx="1717">
                  <c:v>12.444623949999999</c:v>
                </c:pt>
                <c:pt idx="1718">
                  <c:v>12.56442642</c:v>
                </c:pt>
                <c:pt idx="1719">
                  <c:v>12.614872930000001</c:v>
                </c:pt>
                <c:pt idx="1720">
                  <c:v>12.459905620000002</c:v>
                </c:pt>
                <c:pt idx="1721">
                  <c:v>12.557616230000011</c:v>
                </c:pt>
                <c:pt idx="1722">
                  <c:v>12.55815125</c:v>
                </c:pt>
                <c:pt idx="1723">
                  <c:v>12.632943149999999</c:v>
                </c:pt>
                <c:pt idx="1724">
                  <c:v>12.752196310000008</c:v>
                </c:pt>
                <c:pt idx="1725">
                  <c:v>12.608205799999999</c:v>
                </c:pt>
                <c:pt idx="1726">
                  <c:v>12.688677789999998</c:v>
                </c:pt>
                <c:pt idx="1727">
                  <c:v>12.68534088</c:v>
                </c:pt>
                <c:pt idx="1728">
                  <c:v>12.647536280000002</c:v>
                </c:pt>
                <c:pt idx="1729">
                  <c:v>12.77957058</c:v>
                </c:pt>
                <c:pt idx="1730">
                  <c:v>12.66269112</c:v>
                </c:pt>
                <c:pt idx="1731">
                  <c:v>12.69549179</c:v>
                </c:pt>
                <c:pt idx="1732">
                  <c:v>12.718281749999992</c:v>
                </c:pt>
                <c:pt idx="1733">
                  <c:v>12.59013844</c:v>
                </c:pt>
                <c:pt idx="1734">
                  <c:v>12.69079208</c:v>
                </c:pt>
                <c:pt idx="1735">
                  <c:v>12.70384789</c:v>
                </c:pt>
                <c:pt idx="1736">
                  <c:v>12.65143108</c:v>
                </c:pt>
                <c:pt idx="1737">
                  <c:v>12.7799902</c:v>
                </c:pt>
                <c:pt idx="1738">
                  <c:v>12.687011719999999</c:v>
                </c:pt>
                <c:pt idx="1739">
                  <c:v>12.728564260000001</c:v>
                </c:pt>
                <c:pt idx="1740">
                  <c:v>12.795696260000007</c:v>
                </c:pt>
                <c:pt idx="1741">
                  <c:v>12.63989544</c:v>
                </c:pt>
                <c:pt idx="1742">
                  <c:v>12.698823929999998</c:v>
                </c:pt>
                <c:pt idx="1743">
                  <c:v>12.642395970000001</c:v>
                </c:pt>
                <c:pt idx="1744">
                  <c:v>12.6129303</c:v>
                </c:pt>
                <c:pt idx="1745">
                  <c:v>12.78221607</c:v>
                </c:pt>
                <c:pt idx="1746">
                  <c:v>12.647539140000001</c:v>
                </c:pt>
                <c:pt idx="1747">
                  <c:v>12.6779747</c:v>
                </c:pt>
                <c:pt idx="1748">
                  <c:v>12.6989603</c:v>
                </c:pt>
                <c:pt idx="1749">
                  <c:v>12.568320269999999</c:v>
                </c:pt>
                <c:pt idx="1750">
                  <c:v>12.727314949999998</c:v>
                </c:pt>
                <c:pt idx="1751">
                  <c:v>12.710779189999998</c:v>
                </c:pt>
                <c:pt idx="1752">
                  <c:v>12.677877430000001</c:v>
                </c:pt>
                <c:pt idx="1753">
                  <c:v>12.773180010000004</c:v>
                </c:pt>
                <c:pt idx="1754">
                  <c:v>12.624332430000001</c:v>
                </c:pt>
                <c:pt idx="1755">
                  <c:v>12.64586926</c:v>
                </c:pt>
                <c:pt idx="1756">
                  <c:v>12.69271088</c:v>
                </c:pt>
                <c:pt idx="1757">
                  <c:v>12.55427933</c:v>
                </c:pt>
                <c:pt idx="1758">
                  <c:v>12.683814050000002</c:v>
                </c:pt>
                <c:pt idx="1759">
                  <c:v>12.630437850000007</c:v>
                </c:pt>
                <c:pt idx="1760">
                  <c:v>12.618768689999998</c:v>
                </c:pt>
                <c:pt idx="1761">
                  <c:v>12.728843689999998</c:v>
                </c:pt>
                <c:pt idx="1762">
                  <c:v>12.625719070000002</c:v>
                </c:pt>
                <c:pt idx="1763">
                  <c:v>12.697851179999999</c:v>
                </c:pt>
                <c:pt idx="1764">
                  <c:v>12.7320385</c:v>
                </c:pt>
                <c:pt idx="1765">
                  <c:v>12.61320782</c:v>
                </c:pt>
                <c:pt idx="1766">
                  <c:v>12.721201899999999</c:v>
                </c:pt>
                <c:pt idx="1767">
                  <c:v>12.662582400000007</c:v>
                </c:pt>
                <c:pt idx="1768">
                  <c:v>12.66651154</c:v>
                </c:pt>
                <c:pt idx="1769">
                  <c:v>12.782629010000004</c:v>
                </c:pt>
                <c:pt idx="1770">
                  <c:v>12.65073776</c:v>
                </c:pt>
                <c:pt idx="1771">
                  <c:v>12.723145479999999</c:v>
                </c:pt>
                <c:pt idx="1772">
                  <c:v>12.742461199999999</c:v>
                </c:pt>
                <c:pt idx="1773">
                  <c:v>12.58833218</c:v>
                </c:pt>
                <c:pt idx="1774">
                  <c:v>12.681725500000001</c:v>
                </c:pt>
                <c:pt idx="1775">
                  <c:v>12.618074419999999</c:v>
                </c:pt>
                <c:pt idx="1776">
                  <c:v>12.60626602</c:v>
                </c:pt>
                <c:pt idx="1777">
                  <c:v>12.755942340000002</c:v>
                </c:pt>
                <c:pt idx="1778">
                  <c:v>12.649482730000004</c:v>
                </c:pt>
                <c:pt idx="1779">
                  <c:v>12.743993759999997</c:v>
                </c:pt>
                <c:pt idx="1780">
                  <c:v>12.709109310000002</c:v>
                </c:pt>
                <c:pt idx="1781">
                  <c:v>12.608900070000001</c:v>
                </c:pt>
                <c:pt idx="1782">
                  <c:v>12.697434430000007</c:v>
                </c:pt>
                <c:pt idx="1783">
                  <c:v>12.61153889</c:v>
                </c:pt>
                <c:pt idx="1784">
                  <c:v>12.68909264</c:v>
                </c:pt>
                <c:pt idx="1785">
                  <c:v>12.75483608</c:v>
                </c:pt>
                <c:pt idx="1786">
                  <c:v>12.5406599</c:v>
                </c:pt>
                <c:pt idx="1787">
                  <c:v>12.694932940000001</c:v>
                </c:pt>
                <c:pt idx="1788">
                  <c:v>12.705771449999999</c:v>
                </c:pt>
                <c:pt idx="1789">
                  <c:v>12.654440880000006</c:v>
                </c:pt>
                <c:pt idx="1790">
                  <c:v>12.774729730000001</c:v>
                </c:pt>
                <c:pt idx="1791">
                  <c:v>12.655319210000007</c:v>
                </c:pt>
                <c:pt idx="1792">
                  <c:v>12.599453930000006</c:v>
                </c:pt>
                <c:pt idx="1793">
                  <c:v>12.685066220000007</c:v>
                </c:pt>
                <c:pt idx="1794">
                  <c:v>12.638362879999999</c:v>
                </c:pt>
                <c:pt idx="1795">
                  <c:v>12.705492970000007</c:v>
                </c:pt>
                <c:pt idx="1796">
                  <c:v>12.645595550000007</c:v>
                </c:pt>
                <c:pt idx="1797">
                  <c:v>12.56303978</c:v>
                </c:pt>
                <c:pt idx="1798">
                  <c:v>12.743716240000001</c:v>
                </c:pt>
                <c:pt idx="1799">
                  <c:v>12.664074900000001</c:v>
                </c:pt>
                <c:pt idx="1800">
                  <c:v>12.643923759999995</c:v>
                </c:pt>
                <c:pt idx="1801">
                  <c:v>12.622797970000002</c:v>
                </c:pt>
                <c:pt idx="1802">
                  <c:v>12.514395710000001</c:v>
                </c:pt>
                <c:pt idx="1803">
                  <c:v>12.627388949999999</c:v>
                </c:pt>
                <c:pt idx="1804">
                  <c:v>12.654345510000002</c:v>
                </c:pt>
                <c:pt idx="1805">
                  <c:v>12.60598373</c:v>
                </c:pt>
                <c:pt idx="1806">
                  <c:v>12.756501200000002</c:v>
                </c:pt>
                <c:pt idx="1807">
                  <c:v>12.598892210000002</c:v>
                </c:pt>
                <c:pt idx="1808">
                  <c:v>12.595004080000002</c:v>
                </c:pt>
                <c:pt idx="1809">
                  <c:v>12.647678379999997</c:v>
                </c:pt>
                <c:pt idx="1810">
                  <c:v>12.540937420000001</c:v>
                </c:pt>
                <c:pt idx="1811">
                  <c:v>12.686316489999999</c:v>
                </c:pt>
                <c:pt idx="1812">
                  <c:v>12.680200580000001</c:v>
                </c:pt>
                <c:pt idx="1813">
                  <c:v>12.607509610000006</c:v>
                </c:pt>
                <c:pt idx="1814">
                  <c:v>12.662269590000006</c:v>
                </c:pt>
                <c:pt idx="1815">
                  <c:v>12.57262802</c:v>
                </c:pt>
                <c:pt idx="1816">
                  <c:v>12.676033970000002</c:v>
                </c:pt>
                <c:pt idx="1817">
                  <c:v>12.730373379999993</c:v>
                </c:pt>
                <c:pt idx="1818">
                  <c:v>12.53802204</c:v>
                </c:pt>
                <c:pt idx="1819">
                  <c:v>12.631278989999991</c:v>
                </c:pt>
                <c:pt idx="1820">
                  <c:v>12.621271129999991</c:v>
                </c:pt>
                <c:pt idx="1821">
                  <c:v>12.56840038</c:v>
                </c:pt>
                <c:pt idx="1822">
                  <c:v>12.68728924</c:v>
                </c:pt>
                <c:pt idx="1823">
                  <c:v>12.642814640000001</c:v>
                </c:pt>
                <c:pt idx="1824">
                  <c:v>12.678254129999999</c:v>
                </c:pt>
                <c:pt idx="1825">
                  <c:v>12.698128699999993</c:v>
                </c:pt>
                <c:pt idx="1826">
                  <c:v>12.560536380000007</c:v>
                </c:pt>
                <c:pt idx="1827">
                  <c:v>12.637531280000001</c:v>
                </c:pt>
                <c:pt idx="1828">
                  <c:v>12.60931969</c:v>
                </c:pt>
                <c:pt idx="1829">
                  <c:v>12.566236500000008</c:v>
                </c:pt>
                <c:pt idx="1830">
                  <c:v>12.743298530000001</c:v>
                </c:pt>
                <c:pt idx="1831">
                  <c:v>12.648375509999992</c:v>
                </c:pt>
                <c:pt idx="1832">
                  <c:v>12.65976715</c:v>
                </c:pt>
                <c:pt idx="1833">
                  <c:v>12.705494880000007</c:v>
                </c:pt>
                <c:pt idx="1834">
                  <c:v>12.558869360000001</c:v>
                </c:pt>
                <c:pt idx="1835">
                  <c:v>12.669499400000008</c:v>
                </c:pt>
                <c:pt idx="1836">
                  <c:v>12.655185700000002</c:v>
                </c:pt>
                <c:pt idx="1837">
                  <c:v>12.583466530000011</c:v>
                </c:pt>
                <c:pt idx="1838">
                  <c:v>12.715640070000006</c:v>
                </c:pt>
                <c:pt idx="1839">
                  <c:v>12.591111179999997</c:v>
                </c:pt>
                <c:pt idx="1840">
                  <c:v>12.64138412</c:v>
                </c:pt>
                <c:pt idx="1841">
                  <c:v>12.68742561</c:v>
                </c:pt>
                <c:pt idx="1842">
                  <c:v>12.55636406</c:v>
                </c:pt>
                <c:pt idx="1843">
                  <c:v>12.65935326</c:v>
                </c:pt>
                <c:pt idx="1844">
                  <c:v>12.614041329999999</c:v>
                </c:pt>
                <c:pt idx="1845">
                  <c:v>12.598895069999999</c:v>
                </c:pt>
                <c:pt idx="1846">
                  <c:v>12.71480656</c:v>
                </c:pt>
                <c:pt idx="1847">
                  <c:v>12.554003720000001</c:v>
                </c:pt>
                <c:pt idx="1848">
                  <c:v>12.610013009999999</c:v>
                </c:pt>
                <c:pt idx="1849">
                  <c:v>12.662828449999999</c:v>
                </c:pt>
                <c:pt idx="1850">
                  <c:v>12.521481510000006</c:v>
                </c:pt>
                <c:pt idx="1851">
                  <c:v>12.64059258</c:v>
                </c:pt>
                <c:pt idx="1852">
                  <c:v>12.601946830000006</c:v>
                </c:pt>
                <c:pt idx="1853">
                  <c:v>12.576241489999999</c:v>
                </c:pt>
                <c:pt idx="1854">
                  <c:v>12.682561870000002</c:v>
                </c:pt>
                <c:pt idx="1855">
                  <c:v>12.561789510000011</c:v>
                </c:pt>
                <c:pt idx="1856">
                  <c:v>12.593336110000006</c:v>
                </c:pt>
                <c:pt idx="1857">
                  <c:v>12.65407085</c:v>
                </c:pt>
                <c:pt idx="1858">
                  <c:v>12.525645260000006</c:v>
                </c:pt>
                <c:pt idx="1859">
                  <c:v>12.646981240000001</c:v>
                </c:pt>
                <c:pt idx="1860">
                  <c:v>12.609599110000007</c:v>
                </c:pt>
                <c:pt idx="1861">
                  <c:v>12.566235540000006</c:v>
                </c:pt>
                <c:pt idx="1862">
                  <c:v>12.67450333</c:v>
                </c:pt>
                <c:pt idx="1863">
                  <c:v>12.603483200000007</c:v>
                </c:pt>
                <c:pt idx="1864">
                  <c:v>12.640123369999998</c:v>
                </c:pt>
                <c:pt idx="1865">
                  <c:v>12.633502010000004</c:v>
                </c:pt>
                <c:pt idx="1866">
                  <c:v>12.529239650000006</c:v>
                </c:pt>
                <c:pt idx="1867">
                  <c:v>12.67033005</c:v>
                </c:pt>
                <c:pt idx="1868">
                  <c:v>12.62168694</c:v>
                </c:pt>
                <c:pt idx="1869">
                  <c:v>12.546636580000008</c:v>
                </c:pt>
                <c:pt idx="1870">
                  <c:v>12.67713928</c:v>
                </c:pt>
                <c:pt idx="1871">
                  <c:v>12.531071659999997</c:v>
                </c:pt>
                <c:pt idx="1872">
                  <c:v>12.621548649999999</c:v>
                </c:pt>
                <c:pt idx="1873">
                  <c:v>12.68020344</c:v>
                </c:pt>
                <c:pt idx="1874">
                  <c:v>12.597364430000001</c:v>
                </c:pt>
                <c:pt idx="1875">
                  <c:v>12.727313999999998</c:v>
                </c:pt>
                <c:pt idx="1876">
                  <c:v>12.6949358</c:v>
                </c:pt>
                <c:pt idx="1877">
                  <c:v>12.611961359999997</c:v>
                </c:pt>
                <c:pt idx="1878">
                  <c:v>12.65782166</c:v>
                </c:pt>
                <c:pt idx="1879">
                  <c:v>12.575962070000006</c:v>
                </c:pt>
                <c:pt idx="1880">
                  <c:v>12.683533670000006</c:v>
                </c:pt>
                <c:pt idx="1881">
                  <c:v>12.70480156</c:v>
                </c:pt>
                <c:pt idx="1882">
                  <c:v>12.532873149999999</c:v>
                </c:pt>
                <c:pt idx="1883">
                  <c:v>12.69242859</c:v>
                </c:pt>
                <c:pt idx="1884">
                  <c:v>12.6913166</c:v>
                </c:pt>
                <c:pt idx="1885">
                  <c:v>12.548719409999999</c:v>
                </c:pt>
                <c:pt idx="1886">
                  <c:v>12.727594380000001</c:v>
                </c:pt>
                <c:pt idx="1887">
                  <c:v>12.637116430000001</c:v>
                </c:pt>
                <c:pt idx="1888">
                  <c:v>12.596751210000004</c:v>
                </c:pt>
                <c:pt idx="1889">
                  <c:v>12.696879389999999</c:v>
                </c:pt>
                <c:pt idx="1890">
                  <c:v>12.57457256</c:v>
                </c:pt>
                <c:pt idx="1891">
                  <c:v>12.62530518</c:v>
                </c:pt>
                <c:pt idx="1892">
                  <c:v>12.69271088</c:v>
                </c:pt>
                <c:pt idx="1893">
                  <c:v>12.542329789999998</c:v>
                </c:pt>
                <c:pt idx="1894">
                  <c:v>12.697574620000001</c:v>
                </c:pt>
                <c:pt idx="1895">
                  <c:v>12.611912729999998</c:v>
                </c:pt>
                <c:pt idx="1896">
                  <c:v>12.60848618</c:v>
                </c:pt>
                <c:pt idx="1897">
                  <c:v>12.665056230000012</c:v>
                </c:pt>
                <c:pt idx="1898">
                  <c:v>12.542050360000001</c:v>
                </c:pt>
                <c:pt idx="1899">
                  <c:v>12.69145679</c:v>
                </c:pt>
                <c:pt idx="1900">
                  <c:v>12.646999360000001</c:v>
                </c:pt>
                <c:pt idx="1901">
                  <c:v>12.607699390000002</c:v>
                </c:pt>
                <c:pt idx="1902">
                  <c:v>12.693127629999999</c:v>
                </c:pt>
                <c:pt idx="1903">
                  <c:v>12.588750840000001</c:v>
                </c:pt>
                <c:pt idx="1904">
                  <c:v>12.610429760000001</c:v>
                </c:pt>
                <c:pt idx="1905">
                  <c:v>12.68408966</c:v>
                </c:pt>
                <c:pt idx="1906">
                  <c:v>12.57109165</c:v>
                </c:pt>
                <c:pt idx="1907">
                  <c:v>12.69020748</c:v>
                </c:pt>
                <c:pt idx="1908">
                  <c:v>12.72008705</c:v>
                </c:pt>
                <c:pt idx="1909">
                  <c:v>12.66727352</c:v>
                </c:pt>
                <c:pt idx="1910">
                  <c:v>12.788048739999999</c:v>
                </c:pt>
                <c:pt idx="1911">
                  <c:v>12.658378599999999</c:v>
                </c:pt>
                <c:pt idx="1912">
                  <c:v>12.62919235</c:v>
                </c:pt>
                <c:pt idx="1913">
                  <c:v>12.75164032</c:v>
                </c:pt>
                <c:pt idx="1914">
                  <c:v>12.592084880000007</c:v>
                </c:pt>
                <c:pt idx="1915">
                  <c:v>12.677002910000002</c:v>
                </c:pt>
                <c:pt idx="1916">
                  <c:v>12.627663610000001</c:v>
                </c:pt>
                <c:pt idx="1917">
                  <c:v>12.546633720000001</c:v>
                </c:pt>
                <c:pt idx="1918">
                  <c:v>12.653096200000007</c:v>
                </c:pt>
                <c:pt idx="1919">
                  <c:v>12.585830690000007</c:v>
                </c:pt>
                <c:pt idx="1920">
                  <c:v>12.609316830000004</c:v>
                </c:pt>
                <c:pt idx="1921">
                  <c:v>12.703006740000001</c:v>
                </c:pt>
                <c:pt idx="1922">
                  <c:v>12.63534832</c:v>
                </c:pt>
                <c:pt idx="1923">
                  <c:v>12.738434789999999</c:v>
                </c:pt>
                <c:pt idx="1924">
                  <c:v>12.752196310000008</c:v>
                </c:pt>
                <c:pt idx="1925">
                  <c:v>12.632249830000006</c:v>
                </c:pt>
                <c:pt idx="1926">
                  <c:v>12.745802880000001</c:v>
                </c:pt>
                <c:pt idx="1927">
                  <c:v>12.616268159999999</c:v>
                </c:pt>
                <c:pt idx="1928">
                  <c:v>12.60445118</c:v>
                </c:pt>
                <c:pt idx="1929">
                  <c:v>12.696186070000007</c:v>
                </c:pt>
                <c:pt idx="1930">
                  <c:v>12.568593030000002</c:v>
                </c:pt>
                <c:pt idx="1931">
                  <c:v>12.661715510000002</c:v>
                </c:pt>
                <c:pt idx="1932">
                  <c:v>12.711196900000001</c:v>
                </c:pt>
                <c:pt idx="1933">
                  <c:v>12.62446976</c:v>
                </c:pt>
                <c:pt idx="1934">
                  <c:v>12.722592350000006</c:v>
                </c:pt>
                <c:pt idx="1935">
                  <c:v>12.57776928</c:v>
                </c:pt>
                <c:pt idx="1936">
                  <c:v>12.60695553</c:v>
                </c:pt>
                <c:pt idx="1937">
                  <c:v>12.76219845</c:v>
                </c:pt>
                <c:pt idx="1938">
                  <c:v>12.570402150000007</c:v>
                </c:pt>
                <c:pt idx="1939">
                  <c:v>12.646428109999999</c:v>
                </c:pt>
                <c:pt idx="1940">
                  <c:v>12.72078419</c:v>
                </c:pt>
                <c:pt idx="1941">
                  <c:v>12.54385757</c:v>
                </c:pt>
                <c:pt idx="1942">
                  <c:v>12.70229816</c:v>
                </c:pt>
                <c:pt idx="1943">
                  <c:v>12.64938641</c:v>
                </c:pt>
                <c:pt idx="1944">
                  <c:v>12.621273039999997</c:v>
                </c:pt>
                <c:pt idx="1945">
                  <c:v>12.717725749999998</c:v>
                </c:pt>
                <c:pt idx="1946">
                  <c:v>12.558034900000004</c:v>
                </c:pt>
                <c:pt idx="1947">
                  <c:v>12.681172370000001</c:v>
                </c:pt>
                <c:pt idx="1948">
                  <c:v>12.701881409999999</c:v>
                </c:pt>
                <c:pt idx="1949">
                  <c:v>12.54677963</c:v>
                </c:pt>
                <c:pt idx="1950">
                  <c:v>12.681528089999999</c:v>
                </c:pt>
                <c:pt idx="1951">
                  <c:v>12.652961729999999</c:v>
                </c:pt>
                <c:pt idx="1952">
                  <c:v>12.632945060000001</c:v>
                </c:pt>
                <c:pt idx="1953">
                  <c:v>12.747606280000001</c:v>
                </c:pt>
                <c:pt idx="1954">
                  <c:v>12.597786900000004</c:v>
                </c:pt>
                <c:pt idx="1955">
                  <c:v>12.62655258</c:v>
                </c:pt>
                <c:pt idx="1956">
                  <c:v>12.75956249</c:v>
                </c:pt>
                <c:pt idx="1957">
                  <c:v>12.62808323</c:v>
                </c:pt>
                <c:pt idx="1958">
                  <c:v>12.664354320000001</c:v>
                </c:pt>
                <c:pt idx="1959">
                  <c:v>12.71480942</c:v>
                </c:pt>
                <c:pt idx="1960">
                  <c:v>12.67074966</c:v>
                </c:pt>
                <c:pt idx="1961">
                  <c:v>12.726483350000002</c:v>
                </c:pt>
                <c:pt idx="1962">
                  <c:v>12.626276020000001</c:v>
                </c:pt>
                <c:pt idx="1963">
                  <c:v>12.767900470000001</c:v>
                </c:pt>
                <c:pt idx="1964">
                  <c:v>12.756775860000001</c:v>
                </c:pt>
                <c:pt idx="1965">
                  <c:v>12.668801309999999</c:v>
                </c:pt>
                <c:pt idx="1966">
                  <c:v>12.807786940000007</c:v>
                </c:pt>
                <c:pt idx="1967">
                  <c:v>12.718976969999998</c:v>
                </c:pt>
                <c:pt idx="1968">
                  <c:v>12.692429540000004</c:v>
                </c:pt>
                <c:pt idx="1969">
                  <c:v>12.828355789999998</c:v>
                </c:pt>
                <c:pt idx="1970">
                  <c:v>12.71202564</c:v>
                </c:pt>
                <c:pt idx="1971">
                  <c:v>12.79722404</c:v>
                </c:pt>
                <c:pt idx="1972">
                  <c:v>12.794585230000004</c:v>
                </c:pt>
                <c:pt idx="1973">
                  <c:v>12.721899029999999</c:v>
                </c:pt>
                <c:pt idx="1974">
                  <c:v>12.734582900000001</c:v>
                </c:pt>
                <c:pt idx="1975">
                  <c:v>12.649482730000004</c:v>
                </c:pt>
                <c:pt idx="1976">
                  <c:v>12.657687190000004</c:v>
                </c:pt>
                <c:pt idx="1977">
                  <c:v>12.749690060000001</c:v>
                </c:pt>
                <c:pt idx="1978">
                  <c:v>12.635031700000001</c:v>
                </c:pt>
                <c:pt idx="1979">
                  <c:v>12.68590069</c:v>
                </c:pt>
                <c:pt idx="1980">
                  <c:v>12.637311939999995</c:v>
                </c:pt>
                <c:pt idx="1981">
                  <c:v>12.57915878</c:v>
                </c:pt>
                <c:pt idx="1982">
                  <c:v>12.67394447</c:v>
                </c:pt>
                <c:pt idx="1983">
                  <c:v>12.60042191</c:v>
                </c:pt>
                <c:pt idx="1984">
                  <c:v>12.679781910000004</c:v>
                </c:pt>
                <c:pt idx="1985">
                  <c:v>12.697295189999998</c:v>
                </c:pt>
                <c:pt idx="1986">
                  <c:v>12.547468189999998</c:v>
                </c:pt>
                <c:pt idx="1987">
                  <c:v>12.64003372</c:v>
                </c:pt>
                <c:pt idx="1988">
                  <c:v>12.63266754</c:v>
                </c:pt>
                <c:pt idx="1989">
                  <c:v>12.583886150000007</c:v>
                </c:pt>
                <c:pt idx="1990">
                  <c:v>12.700218199999998</c:v>
                </c:pt>
                <c:pt idx="1991">
                  <c:v>12.638438220000001</c:v>
                </c:pt>
                <c:pt idx="1992">
                  <c:v>12.664355280000001</c:v>
                </c:pt>
                <c:pt idx="1993">
                  <c:v>12.765954020000002</c:v>
                </c:pt>
                <c:pt idx="1994">
                  <c:v>12.6217308</c:v>
                </c:pt>
                <c:pt idx="1995">
                  <c:v>12.701186180000001</c:v>
                </c:pt>
                <c:pt idx="1996">
                  <c:v>12.721755030000001</c:v>
                </c:pt>
                <c:pt idx="1997">
                  <c:v>12.640866280000001</c:v>
                </c:pt>
                <c:pt idx="1998">
                  <c:v>12.778325079999997</c:v>
                </c:pt>
                <c:pt idx="1999">
                  <c:v>12.675892830000008</c:v>
                </c:pt>
                <c:pt idx="2000">
                  <c:v>12.660326</c:v>
                </c:pt>
                <c:pt idx="2001">
                  <c:v>12.745943069999999</c:v>
                </c:pt>
                <c:pt idx="2002">
                  <c:v>12.654209140000001</c:v>
                </c:pt>
                <c:pt idx="2003">
                  <c:v>12.698544500000002</c:v>
                </c:pt>
                <c:pt idx="2004">
                  <c:v>12.745521549999999</c:v>
                </c:pt>
                <c:pt idx="2005">
                  <c:v>12.611956600000001</c:v>
                </c:pt>
                <c:pt idx="2006">
                  <c:v>12.72342205</c:v>
                </c:pt>
                <c:pt idx="2007">
                  <c:v>12.69542599</c:v>
                </c:pt>
                <c:pt idx="2008">
                  <c:v>12.5224514</c:v>
                </c:pt>
                <c:pt idx="2009">
                  <c:v>12.641562459999999</c:v>
                </c:pt>
                <c:pt idx="2010">
                  <c:v>12.570544240000007</c:v>
                </c:pt>
                <c:pt idx="2011">
                  <c:v>12.57304096</c:v>
                </c:pt>
                <c:pt idx="2012">
                  <c:v>12.703824040000001</c:v>
                </c:pt>
                <c:pt idx="2013">
                  <c:v>12.583882330000007</c:v>
                </c:pt>
                <c:pt idx="2014">
                  <c:v>12.68256092</c:v>
                </c:pt>
                <c:pt idx="2015">
                  <c:v>12.729263309999999</c:v>
                </c:pt>
                <c:pt idx="2016">
                  <c:v>12.5918045</c:v>
                </c:pt>
                <c:pt idx="2017">
                  <c:v>12.69104385</c:v>
                </c:pt>
                <c:pt idx="2018">
                  <c:v>12.653095250000007</c:v>
                </c:pt>
                <c:pt idx="2019">
                  <c:v>12.58652496</c:v>
                </c:pt>
                <c:pt idx="2020">
                  <c:v>12.676865580000001</c:v>
                </c:pt>
                <c:pt idx="2021">
                  <c:v>12.590275759999999</c:v>
                </c:pt>
                <c:pt idx="2022">
                  <c:v>12.62057686</c:v>
                </c:pt>
                <c:pt idx="2023">
                  <c:v>12.741909029999999</c:v>
                </c:pt>
                <c:pt idx="2024">
                  <c:v>12.6191864</c:v>
                </c:pt>
                <c:pt idx="2025">
                  <c:v>12.69006824</c:v>
                </c:pt>
                <c:pt idx="2026">
                  <c:v>12.733852389999999</c:v>
                </c:pt>
                <c:pt idx="2027">
                  <c:v>12.586926460000001</c:v>
                </c:pt>
                <c:pt idx="2028">
                  <c:v>12.66426468</c:v>
                </c:pt>
                <c:pt idx="2029">
                  <c:v>12.589725489999999</c:v>
                </c:pt>
                <c:pt idx="2030">
                  <c:v>12.54149628</c:v>
                </c:pt>
                <c:pt idx="2031">
                  <c:v>12.668244360000001</c:v>
                </c:pt>
                <c:pt idx="2032">
                  <c:v>12.591251369999998</c:v>
                </c:pt>
                <c:pt idx="2033">
                  <c:v>12.682423590000004</c:v>
                </c:pt>
                <c:pt idx="2034">
                  <c:v>12.73968792</c:v>
                </c:pt>
                <c:pt idx="2035">
                  <c:v>12.59347343</c:v>
                </c:pt>
                <c:pt idx="2036">
                  <c:v>12.665743830000007</c:v>
                </c:pt>
                <c:pt idx="2037">
                  <c:v>12.642814640000001</c:v>
                </c:pt>
                <c:pt idx="2038">
                  <c:v>12.568320269999999</c:v>
                </c:pt>
                <c:pt idx="2039">
                  <c:v>12.768454550000007</c:v>
                </c:pt>
                <c:pt idx="2040">
                  <c:v>12.647260669999998</c:v>
                </c:pt>
                <c:pt idx="2041">
                  <c:v>12.572210310000004</c:v>
                </c:pt>
                <c:pt idx="2042">
                  <c:v>12.698546410000002</c:v>
                </c:pt>
                <c:pt idx="2043">
                  <c:v>12.62919235</c:v>
                </c:pt>
                <c:pt idx="2044">
                  <c:v>12.67005348</c:v>
                </c:pt>
                <c:pt idx="2045">
                  <c:v>12.657404900000007</c:v>
                </c:pt>
                <c:pt idx="2046">
                  <c:v>12.59972668</c:v>
                </c:pt>
                <c:pt idx="2047">
                  <c:v>12.758171079999997</c:v>
                </c:pt>
                <c:pt idx="2048">
                  <c:v>12.63016796</c:v>
                </c:pt>
                <c:pt idx="2049">
                  <c:v>12.609181400000001</c:v>
                </c:pt>
                <c:pt idx="2050">
                  <c:v>12.72731686</c:v>
                </c:pt>
                <c:pt idx="2051">
                  <c:v>12.63349915</c:v>
                </c:pt>
                <c:pt idx="2052">
                  <c:v>12.64461994</c:v>
                </c:pt>
                <c:pt idx="2053">
                  <c:v>12.680891040000001</c:v>
                </c:pt>
                <c:pt idx="2054">
                  <c:v>12.574153900000001</c:v>
                </c:pt>
                <c:pt idx="2055">
                  <c:v>12.747919079999999</c:v>
                </c:pt>
                <c:pt idx="2056">
                  <c:v>12.682424550000007</c:v>
                </c:pt>
                <c:pt idx="2057">
                  <c:v>12.575838090000007</c:v>
                </c:pt>
                <c:pt idx="2058">
                  <c:v>12.73371124</c:v>
                </c:pt>
                <c:pt idx="2059">
                  <c:v>12.56484318</c:v>
                </c:pt>
                <c:pt idx="2060">
                  <c:v>12.665608410000004</c:v>
                </c:pt>
                <c:pt idx="2061">
                  <c:v>12.70535851</c:v>
                </c:pt>
                <c:pt idx="2062">
                  <c:v>12.547330860000001</c:v>
                </c:pt>
                <c:pt idx="2063">
                  <c:v>12.731347079999999</c:v>
                </c:pt>
                <c:pt idx="2064">
                  <c:v>12.707025529999999</c:v>
                </c:pt>
                <c:pt idx="2065">
                  <c:v>12.573600770000002</c:v>
                </c:pt>
                <c:pt idx="2066">
                  <c:v>12.734956739999999</c:v>
                </c:pt>
                <c:pt idx="2067">
                  <c:v>12.640452380000001</c:v>
                </c:pt>
                <c:pt idx="2068">
                  <c:v>12.63155746</c:v>
                </c:pt>
                <c:pt idx="2069">
                  <c:v>12.724534030000004</c:v>
                </c:pt>
                <c:pt idx="2070">
                  <c:v>12.649209020000001</c:v>
                </c:pt>
                <c:pt idx="2071">
                  <c:v>12.707858089999998</c:v>
                </c:pt>
                <c:pt idx="2072">
                  <c:v>12.67061043</c:v>
                </c:pt>
                <c:pt idx="2073">
                  <c:v>12.644482610000004</c:v>
                </c:pt>
                <c:pt idx="2074">
                  <c:v>12.80897903</c:v>
                </c:pt>
                <c:pt idx="2075">
                  <c:v>12.67366505</c:v>
                </c:pt>
                <c:pt idx="2076">
                  <c:v>12.638086320000001</c:v>
                </c:pt>
                <c:pt idx="2077">
                  <c:v>12.71184635</c:v>
                </c:pt>
                <c:pt idx="2078">
                  <c:v>12.608205799999999</c:v>
                </c:pt>
                <c:pt idx="2079">
                  <c:v>12.727870939999999</c:v>
                </c:pt>
                <c:pt idx="2080">
                  <c:v>12.689530370000007</c:v>
                </c:pt>
                <c:pt idx="2081">
                  <c:v>12.59125233</c:v>
                </c:pt>
                <c:pt idx="2082">
                  <c:v>12.74679852</c:v>
                </c:pt>
                <c:pt idx="2083">
                  <c:v>12.642259600000001</c:v>
                </c:pt>
                <c:pt idx="2084">
                  <c:v>12.59917355</c:v>
                </c:pt>
                <c:pt idx="2085">
                  <c:v>12.731206889999999</c:v>
                </c:pt>
                <c:pt idx="2086">
                  <c:v>12.64281654</c:v>
                </c:pt>
                <c:pt idx="2087">
                  <c:v>12.736484530000007</c:v>
                </c:pt>
                <c:pt idx="2088">
                  <c:v>12.710223199999998</c:v>
                </c:pt>
                <c:pt idx="2089">
                  <c:v>12.57637691</c:v>
                </c:pt>
                <c:pt idx="2090">
                  <c:v>12.70215702</c:v>
                </c:pt>
                <c:pt idx="2091">
                  <c:v>12.623773570000001</c:v>
                </c:pt>
                <c:pt idx="2092">
                  <c:v>12.595417980000002</c:v>
                </c:pt>
                <c:pt idx="2093">
                  <c:v>12.694932940000001</c:v>
                </c:pt>
                <c:pt idx="2094">
                  <c:v>12.590416910000007</c:v>
                </c:pt>
                <c:pt idx="2095">
                  <c:v>12.669914250000007</c:v>
                </c:pt>
                <c:pt idx="2096">
                  <c:v>12.717724799999999</c:v>
                </c:pt>
                <c:pt idx="2097">
                  <c:v>12.65003872</c:v>
                </c:pt>
                <c:pt idx="2098">
                  <c:v>12.727175709999992</c:v>
                </c:pt>
                <c:pt idx="2099">
                  <c:v>12.655044560000007</c:v>
                </c:pt>
                <c:pt idx="2100">
                  <c:v>12.597221369999998</c:v>
                </c:pt>
                <c:pt idx="2101">
                  <c:v>12.689928050000001</c:v>
                </c:pt>
                <c:pt idx="2102">
                  <c:v>12.625581740000001</c:v>
                </c:pt>
                <c:pt idx="2103">
                  <c:v>12.685617450000002</c:v>
                </c:pt>
                <c:pt idx="2104">
                  <c:v>12.71170616</c:v>
                </c:pt>
                <c:pt idx="2105">
                  <c:v>12.588051800000001</c:v>
                </c:pt>
                <c:pt idx="2106">
                  <c:v>12.680753709999999</c:v>
                </c:pt>
                <c:pt idx="2107">
                  <c:v>12.637254710000001</c:v>
                </c:pt>
                <c:pt idx="2108">
                  <c:v>12.545243260000001</c:v>
                </c:pt>
                <c:pt idx="2109">
                  <c:v>12.68395424</c:v>
                </c:pt>
                <c:pt idx="2110">
                  <c:v>12.534821509999999</c:v>
                </c:pt>
                <c:pt idx="2111">
                  <c:v>12.612236020000006</c:v>
                </c:pt>
                <c:pt idx="2112">
                  <c:v>12.76567841</c:v>
                </c:pt>
                <c:pt idx="2113">
                  <c:v>12.625441550000007</c:v>
                </c:pt>
                <c:pt idx="2114">
                  <c:v>12.662964820000004</c:v>
                </c:pt>
                <c:pt idx="2115">
                  <c:v>12.62335682</c:v>
                </c:pt>
                <c:pt idx="2116">
                  <c:v>12.579438210000012</c:v>
                </c:pt>
                <c:pt idx="2117">
                  <c:v>12.742601390000001</c:v>
                </c:pt>
                <c:pt idx="2118">
                  <c:v>12.65587616</c:v>
                </c:pt>
                <c:pt idx="2119">
                  <c:v>12.63113976</c:v>
                </c:pt>
                <c:pt idx="2120">
                  <c:v>12.67200184</c:v>
                </c:pt>
                <c:pt idx="2121">
                  <c:v>12.549973489999998</c:v>
                </c:pt>
                <c:pt idx="2122">
                  <c:v>12.677142140000001</c:v>
                </c:pt>
                <c:pt idx="2123">
                  <c:v>12.74941158</c:v>
                </c:pt>
                <c:pt idx="2124">
                  <c:v>12.598895069999999</c:v>
                </c:pt>
                <c:pt idx="2125">
                  <c:v>12.716474530000006</c:v>
                </c:pt>
                <c:pt idx="2126">
                  <c:v>12.72092438</c:v>
                </c:pt>
                <c:pt idx="2127">
                  <c:v>12.71425056</c:v>
                </c:pt>
                <c:pt idx="2128">
                  <c:v>12.797046660000001</c:v>
                </c:pt>
                <c:pt idx="2129">
                  <c:v>12.70355129</c:v>
                </c:pt>
                <c:pt idx="2130">
                  <c:v>12.83155346</c:v>
                </c:pt>
                <c:pt idx="2131">
                  <c:v>12.841560360000001</c:v>
                </c:pt>
                <c:pt idx="2132">
                  <c:v>12.70049191</c:v>
                </c:pt>
                <c:pt idx="2133">
                  <c:v>12.83502769</c:v>
                </c:pt>
                <c:pt idx="2134">
                  <c:v>12.799860949999999</c:v>
                </c:pt>
                <c:pt idx="2135">
                  <c:v>12.767292020000001</c:v>
                </c:pt>
                <c:pt idx="2136">
                  <c:v>12.89812469</c:v>
                </c:pt>
                <c:pt idx="2137">
                  <c:v>12.742183689999999</c:v>
                </c:pt>
                <c:pt idx="2138">
                  <c:v>12.759570120000001</c:v>
                </c:pt>
                <c:pt idx="2139">
                  <c:v>12.865885730000008</c:v>
                </c:pt>
                <c:pt idx="2140">
                  <c:v>12.7153616</c:v>
                </c:pt>
                <c:pt idx="2141">
                  <c:v>12.76929092</c:v>
                </c:pt>
                <c:pt idx="2142">
                  <c:v>12.874085430000004</c:v>
                </c:pt>
                <c:pt idx="2143">
                  <c:v>12.65323734</c:v>
                </c:pt>
                <c:pt idx="2144">
                  <c:v>12.82613373</c:v>
                </c:pt>
                <c:pt idx="2145">
                  <c:v>12.81710148</c:v>
                </c:pt>
                <c:pt idx="2146">
                  <c:v>12.69534969</c:v>
                </c:pt>
                <c:pt idx="2147">
                  <c:v>12.879507060000007</c:v>
                </c:pt>
                <c:pt idx="2148">
                  <c:v>12.719115260000001</c:v>
                </c:pt>
                <c:pt idx="2149">
                  <c:v>12.76372814</c:v>
                </c:pt>
                <c:pt idx="2150">
                  <c:v>12.82113266</c:v>
                </c:pt>
                <c:pt idx="2151">
                  <c:v>12.685481070000007</c:v>
                </c:pt>
                <c:pt idx="2152">
                  <c:v>12.8016758</c:v>
                </c:pt>
                <c:pt idx="2153">
                  <c:v>12.756342890000004</c:v>
                </c:pt>
                <c:pt idx="2154">
                  <c:v>12.685481070000007</c:v>
                </c:pt>
                <c:pt idx="2155">
                  <c:v>12.796532630000007</c:v>
                </c:pt>
                <c:pt idx="2156">
                  <c:v>12.717170719999997</c:v>
                </c:pt>
                <c:pt idx="2157">
                  <c:v>12.743296620000001</c:v>
                </c:pt>
                <c:pt idx="2158">
                  <c:v>12.81487656</c:v>
                </c:pt>
                <c:pt idx="2159">
                  <c:v>12.73148441</c:v>
                </c:pt>
                <c:pt idx="2160">
                  <c:v>12.77721214</c:v>
                </c:pt>
                <c:pt idx="2161">
                  <c:v>12.83536434</c:v>
                </c:pt>
                <c:pt idx="2162">
                  <c:v>12.652680400000008</c:v>
                </c:pt>
                <c:pt idx="2163">
                  <c:v>12.807232860000004</c:v>
                </c:pt>
                <c:pt idx="2164">
                  <c:v>12.824743270000004</c:v>
                </c:pt>
                <c:pt idx="2165">
                  <c:v>12.697110179999999</c:v>
                </c:pt>
                <c:pt idx="2166">
                  <c:v>12.78569126</c:v>
                </c:pt>
                <c:pt idx="2167">
                  <c:v>12.733569149999999</c:v>
                </c:pt>
                <c:pt idx="2168">
                  <c:v>12.782630920000004</c:v>
                </c:pt>
                <c:pt idx="2169">
                  <c:v>12.777213099999999</c:v>
                </c:pt>
                <c:pt idx="2170">
                  <c:v>12.656295780000001</c:v>
                </c:pt>
                <c:pt idx="2171">
                  <c:v>12.793751719999999</c:v>
                </c:pt>
                <c:pt idx="2172">
                  <c:v>12.78680325</c:v>
                </c:pt>
                <c:pt idx="2173">
                  <c:v>12.673669820000002</c:v>
                </c:pt>
                <c:pt idx="2174">
                  <c:v>12.845034600000007</c:v>
                </c:pt>
                <c:pt idx="2175">
                  <c:v>12.76748371</c:v>
                </c:pt>
                <c:pt idx="2176">
                  <c:v>12.683119769999999</c:v>
                </c:pt>
                <c:pt idx="2177">
                  <c:v>12.800834660000007</c:v>
                </c:pt>
                <c:pt idx="2178">
                  <c:v>12.67686462</c:v>
                </c:pt>
                <c:pt idx="2179">
                  <c:v>12.76840973</c:v>
                </c:pt>
                <c:pt idx="2180">
                  <c:v>12.86838436</c:v>
                </c:pt>
                <c:pt idx="2181">
                  <c:v>12.714391709999992</c:v>
                </c:pt>
                <c:pt idx="2182">
                  <c:v>12.777211189999992</c:v>
                </c:pt>
                <c:pt idx="2183">
                  <c:v>12.78444099</c:v>
                </c:pt>
                <c:pt idx="2184">
                  <c:v>12.779014590000006</c:v>
                </c:pt>
                <c:pt idx="2185">
                  <c:v>12.915779110000004</c:v>
                </c:pt>
                <c:pt idx="2186">
                  <c:v>12.784573549999999</c:v>
                </c:pt>
                <c:pt idx="2187">
                  <c:v>12.744830129999999</c:v>
                </c:pt>
                <c:pt idx="2188">
                  <c:v>12.829328540000001</c:v>
                </c:pt>
                <c:pt idx="2189">
                  <c:v>12.759005550000007</c:v>
                </c:pt>
                <c:pt idx="2190">
                  <c:v>12.876583100000007</c:v>
                </c:pt>
                <c:pt idx="2191">
                  <c:v>12.830444340000007</c:v>
                </c:pt>
                <c:pt idx="2192">
                  <c:v>12.73328972</c:v>
                </c:pt>
                <c:pt idx="2193">
                  <c:v>12.873944280000007</c:v>
                </c:pt>
                <c:pt idx="2194">
                  <c:v>12.851843830000007</c:v>
                </c:pt>
                <c:pt idx="2195">
                  <c:v>12.855041500000008</c:v>
                </c:pt>
                <c:pt idx="2196">
                  <c:v>12.88019562</c:v>
                </c:pt>
                <c:pt idx="2197">
                  <c:v>12.743160250000001</c:v>
                </c:pt>
                <c:pt idx="2198">
                  <c:v>12.89312458</c:v>
                </c:pt>
                <c:pt idx="2199">
                  <c:v>12.91133308</c:v>
                </c:pt>
                <c:pt idx="2200">
                  <c:v>12.770402910000007</c:v>
                </c:pt>
                <c:pt idx="2201">
                  <c:v>12.885757450000007</c:v>
                </c:pt>
                <c:pt idx="2202">
                  <c:v>12.77609825</c:v>
                </c:pt>
                <c:pt idx="2203">
                  <c:v>12.799866680000001</c:v>
                </c:pt>
                <c:pt idx="2204">
                  <c:v>12.956643100000004</c:v>
                </c:pt>
                <c:pt idx="2205">
                  <c:v>12.8248806</c:v>
                </c:pt>
                <c:pt idx="2206">
                  <c:v>12.869774820000007</c:v>
                </c:pt>
                <c:pt idx="2207">
                  <c:v>12.858794210000012</c:v>
                </c:pt>
                <c:pt idx="2208">
                  <c:v>12.746360779999995</c:v>
                </c:pt>
                <c:pt idx="2209">
                  <c:v>12.871441840000006</c:v>
                </c:pt>
                <c:pt idx="2210">
                  <c:v>12.838361739999995</c:v>
                </c:pt>
                <c:pt idx="2211">
                  <c:v>12.851147650000007</c:v>
                </c:pt>
                <c:pt idx="2212">
                  <c:v>12.97039032</c:v>
                </c:pt>
                <c:pt idx="2213">
                  <c:v>12.81093884</c:v>
                </c:pt>
                <c:pt idx="2214">
                  <c:v>12.927731510000006</c:v>
                </c:pt>
                <c:pt idx="2215">
                  <c:v>12.941210749999998</c:v>
                </c:pt>
                <c:pt idx="2216">
                  <c:v>12.7708168</c:v>
                </c:pt>
                <c:pt idx="2217">
                  <c:v>12.853512760000006</c:v>
                </c:pt>
                <c:pt idx="2218">
                  <c:v>12.758305549999999</c:v>
                </c:pt>
                <c:pt idx="2219">
                  <c:v>12.746216769999998</c:v>
                </c:pt>
                <c:pt idx="2220">
                  <c:v>12.884924890000002</c:v>
                </c:pt>
                <c:pt idx="2221">
                  <c:v>12.802785870000012</c:v>
                </c:pt>
                <c:pt idx="2222">
                  <c:v>12.87922573</c:v>
                </c:pt>
                <c:pt idx="2223">
                  <c:v>12.90215588</c:v>
                </c:pt>
                <c:pt idx="2224">
                  <c:v>12.741215709999993</c:v>
                </c:pt>
                <c:pt idx="2225">
                  <c:v>12.83252716</c:v>
                </c:pt>
                <c:pt idx="2226">
                  <c:v>12.797225949999998</c:v>
                </c:pt>
                <c:pt idx="2227">
                  <c:v>12.738428119999995</c:v>
                </c:pt>
                <c:pt idx="2228">
                  <c:v>12.892426490000007</c:v>
                </c:pt>
                <c:pt idx="2229">
                  <c:v>12.833641050000002</c:v>
                </c:pt>
                <c:pt idx="2230">
                  <c:v>12.850735660000007</c:v>
                </c:pt>
                <c:pt idx="2231">
                  <c:v>12.875890730000007</c:v>
                </c:pt>
                <c:pt idx="2232">
                  <c:v>12.746218679999997</c:v>
                </c:pt>
                <c:pt idx="2233">
                  <c:v>12.83363819</c:v>
                </c:pt>
                <c:pt idx="2234">
                  <c:v>12.792638780000001</c:v>
                </c:pt>
                <c:pt idx="2235">
                  <c:v>12.703132630000002</c:v>
                </c:pt>
                <c:pt idx="2236">
                  <c:v>12.827924729999999</c:v>
                </c:pt>
                <c:pt idx="2237">
                  <c:v>12.728270529999998</c:v>
                </c:pt>
                <c:pt idx="2238">
                  <c:v>12.777209280000001</c:v>
                </c:pt>
                <c:pt idx="2239">
                  <c:v>12.817961690000001</c:v>
                </c:pt>
                <c:pt idx="2240">
                  <c:v>12.719116210000006</c:v>
                </c:pt>
                <c:pt idx="2241">
                  <c:v>12.862130170000007</c:v>
                </c:pt>
                <c:pt idx="2242">
                  <c:v>12.838779450000001</c:v>
                </c:pt>
                <c:pt idx="2243">
                  <c:v>12.752472880000004</c:v>
                </c:pt>
                <c:pt idx="2244">
                  <c:v>12.84850979</c:v>
                </c:pt>
                <c:pt idx="2245">
                  <c:v>12.708133699999999</c:v>
                </c:pt>
                <c:pt idx="2246">
                  <c:v>12.74149323</c:v>
                </c:pt>
                <c:pt idx="2247">
                  <c:v>12.816402440000006</c:v>
                </c:pt>
                <c:pt idx="2248">
                  <c:v>12.737873079999995</c:v>
                </c:pt>
                <c:pt idx="2249">
                  <c:v>12.85129356</c:v>
                </c:pt>
                <c:pt idx="2250">
                  <c:v>12.843920710000001</c:v>
                </c:pt>
                <c:pt idx="2251">
                  <c:v>12.691735270000002</c:v>
                </c:pt>
                <c:pt idx="2252">
                  <c:v>12.77012253</c:v>
                </c:pt>
                <c:pt idx="2253">
                  <c:v>12.727870939999999</c:v>
                </c:pt>
                <c:pt idx="2254">
                  <c:v>12.786108970000001</c:v>
                </c:pt>
                <c:pt idx="2255">
                  <c:v>12.887285230000007</c:v>
                </c:pt>
                <c:pt idx="2256">
                  <c:v>12.707858089999998</c:v>
                </c:pt>
                <c:pt idx="2257">
                  <c:v>12.80167675</c:v>
                </c:pt>
                <c:pt idx="2258">
                  <c:v>12.792358399999999</c:v>
                </c:pt>
                <c:pt idx="2259">
                  <c:v>12.73078823</c:v>
                </c:pt>
                <c:pt idx="2260">
                  <c:v>12.882980350000008</c:v>
                </c:pt>
                <c:pt idx="2261">
                  <c:v>12.821192740000001</c:v>
                </c:pt>
                <c:pt idx="2262">
                  <c:v>12.77471066</c:v>
                </c:pt>
                <c:pt idx="2263">
                  <c:v>12.824186330000007</c:v>
                </c:pt>
                <c:pt idx="2264">
                  <c:v>12.696876530000004</c:v>
                </c:pt>
                <c:pt idx="2265">
                  <c:v>12.805981640000002</c:v>
                </c:pt>
                <c:pt idx="2266">
                  <c:v>12.856152530000012</c:v>
                </c:pt>
                <c:pt idx="2267">
                  <c:v>12.669780730000006</c:v>
                </c:pt>
                <c:pt idx="2268">
                  <c:v>12.776930810000007</c:v>
                </c:pt>
                <c:pt idx="2269">
                  <c:v>12.76901054</c:v>
                </c:pt>
                <c:pt idx="2270">
                  <c:v>12.754142760000001</c:v>
                </c:pt>
                <c:pt idx="2271">
                  <c:v>12.851149560000007</c:v>
                </c:pt>
                <c:pt idx="2272">
                  <c:v>12.733428</c:v>
                </c:pt>
                <c:pt idx="2273">
                  <c:v>12.712444310000008</c:v>
                </c:pt>
                <c:pt idx="2274">
                  <c:v>12.875891690000007</c:v>
                </c:pt>
                <c:pt idx="2275">
                  <c:v>12.731902119999999</c:v>
                </c:pt>
                <c:pt idx="2276">
                  <c:v>12.7695694</c:v>
                </c:pt>
                <c:pt idx="2277">
                  <c:v>12.806814190000004</c:v>
                </c:pt>
                <c:pt idx="2278">
                  <c:v>12.7722044</c:v>
                </c:pt>
                <c:pt idx="2279">
                  <c:v>12.825716020000007</c:v>
                </c:pt>
                <c:pt idx="2280">
                  <c:v>12.777072909999999</c:v>
                </c:pt>
                <c:pt idx="2281">
                  <c:v>12.779850960000001</c:v>
                </c:pt>
                <c:pt idx="2282">
                  <c:v>12.83767128</c:v>
                </c:pt>
                <c:pt idx="2283">
                  <c:v>12.76873398</c:v>
                </c:pt>
                <c:pt idx="2284">
                  <c:v>12.77902031</c:v>
                </c:pt>
                <c:pt idx="2285">
                  <c:v>12.869492530000018</c:v>
                </c:pt>
                <c:pt idx="2286">
                  <c:v>12.73220158</c:v>
                </c:pt>
                <c:pt idx="2287">
                  <c:v>12.84920883</c:v>
                </c:pt>
                <c:pt idx="2288">
                  <c:v>12.79069138</c:v>
                </c:pt>
                <c:pt idx="2289">
                  <c:v>12.737735750000001</c:v>
                </c:pt>
                <c:pt idx="2290">
                  <c:v>12.855013850000011</c:v>
                </c:pt>
                <c:pt idx="2291">
                  <c:v>12.774708749999999</c:v>
                </c:pt>
                <c:pt idx="2292">
                  <c:v>12.83224678</c:v>
                </c:pt>
                <c:pt idx="2293">
                  <c:v>12.846590040000002</c:v>
                </c:pt>
                <c:pt idx="2294">
                  <c:v>12.77079678</c:v>
                </c:pt>
                <c:pt idx="2295">
                  <c:v>12.8718605</c:v>
                </c:pt>
                <c:pt idx="2296">
                  <c:v>12.77011967</c:v>
                </c:pt>
                <c:pt idx="2297">
                  <c:v>12.793751719999999</c:v>
                </c:pt>
                <c:pt idx="2298">
                  <c:v>12.937736510000011</c:v>
                </c:pt>
                <c:pt idx="2299">
                  <c:v>12.82627201</c:v>
                </c:pt>
                <c:pt idx="2300">
                  <c:v>13.17845917</c:v>
                </c:pt>
                <c:pt idx="2301">
                  <c:v>13.593327520000001</c:v>
                </c:pt>
                <c:pt idx="2302">
                  <c:v>13.82404041</c:v>
                </c:pt>
                <c:pt idx="2303">
                  <c:v>14.18234062</c:v>
                </c:pt>
                <c:pt idx="2304">
                  <c:v>14.281437870000007</c:v>
                </c:pt>
                <c:pt idx="2305">
                  <c:v>14.44557476</c:v>
                </c:pt>
                <c:pt idx="2306">
                  <c:v>14.65002441</c:v>
                </c:pt>
                <c:pt idx="2307">
                  <c:v>14.628757479999999</c:v>
                </c:pt>
                <c:pt idx="2308">
                  <c:v>14.76399136</c:v>
                </c:pt>
                <c:pt idx="2309">
                  <c:v>14.842654230000011</c:v>
                </c:pt>
                <c:pt idx="2310">
                  <c:v>14.803875920000001</c:v>
                </c:pt>
                <c:pt idx="2311">
                  <c:v>14.903664590000007</c:v>
                </c:pt>
                <c:pt idx="2312">
                  <c:v>14.947165489999998</c:v>
                </c:pt>
                <c:pt idx="2313">
                  <c:v>14.87100792</c:v>
                </c:pt>
                <c:pt idx="2314">
                  <c:v>15.05682468</c:v>
                </c:pt>
                <c:pt idx="2315">
                  <c:v>14.96176052</c:v>
                </c:pt>
                <c:pt idx="2316">
                  <c:v>15.024582860000002</c:v>
                </c:pt>
                <c:pt idx="2317">
                  <c:v>15.07200336</c:v>
                </c:pt>
                <c:pt idx="2318">
                  <c:v>14.983864780000001</c:v>
                </c:pt>
                <c:pt idx="2319">
                  <c:v>15.11383247</c:v>
                </c:pt>
                <c:pt idx="2320">
                  <c:v>15.108113289999999</c:v>
                </c:pt>
                <c:pt idx="2321">
                  <c:v>15.050019260000004</c:v>
                </c:pt>
                <c:pt idx="2322">
                  <c:v>15.218191149999992</c:v>
                </c:pt>
                <c:pt idx="2323">
                  <c:v>15.104223249999999</c:v>
                </c:pt>
                <c:pt idx="2324">
                  <c:v>15.074203489999999</c:v>
                </c:pt>
                <c:pt idx="2325">
                  <c:v>15.271697040000001</c:v>
                </c:pt>
                <c:pt idx="2326">
                  <c:v>15.150366780000001</c:v>
                </c:pt>
                <c:pt idx="2327">
                  <c:v>15.195100780000001</c:v>
                </c:pt>
                <c:pt idx="2328">
                  <c:v>15.222611430000001</c:v>
                </c:pt>
                <c:pt idx="2329">
                  <c:v>15.10769749</c:v>
                </c:pt>
                <c:pt idx="2330">
                  <c:v>15.2420969</c:v>
                </c:pt>
                <c:pt idx="2331">
                  <c:v>15.27711964</c:v>
                </c:pt>
                <c:pt idx="2332">
                  <c:v>15.228889469999999</c:v>
                </c:pt>
                <c:pt idx="2333">
                  <c:v>15.30019474</c:v>
                </c:pt>
                <c:pt idx="2334">
                  <c:v>15.223472600000001</c:v>
                </c:pt>
                <c:pt idx="2335">
                  <c:v>15.270582200000007</c:v>
                </c:pt>
                <c:pt idx="2336">
                  <c:v>15.426663400000001</c:v>
                </c:pt>
                <c:pt idx="2337">
                  <c:v>15.295743940000001</c:v>
                </c:pt>
                <c:pt idx="2338">
                  <c:v>15.308250429999999</c:v>
                </c:pt>
                <c:pt idx="2339">
                  <c:v>15.356760030000007</c:v>
                </c:pt>
                <c:pt idx="2340">
                  <c:v>15.323537830000012</c:v>
                </c:pt>
                <c:pt idx="2341">
                  <c:v>15.492945670000006</c:v>
                </c:pt>
                <c:pt idx="2342">
                  <c:v>15.38830662</c:v>
                </c:pt>
                <c:pt idx="2343">
                  <c:v>15.31492233</c:v>
                </c:pt>
                <c:pt idx="2344">
                  <c:v>15.465023990000002</c:v>
                </c:pt>
                <c:pt idx="2345">
                  <c:v>15.39831257</c:v>
                </c:pt>
                <c:pt idx="2346">
                  <c:v>15.470169070000004</c:v>
                </c:pt>
                <c:pt idx="2347">
                  <c:v>15.5308466</c:v>
                </c:pt>
                <c:pt idx="2348">
                  <c:v>15.356755260000007</c:v>
                </c:pt>
                <c:pt idx="2349">
                  <c:v>15.4511261</c:v>
                </c:pt>
                <c:pt idx="2350">
                  <c:v>15.530351639999999</c:v>
                </c:pt>
                <c:pt idx="2351">
                  <c:v>15.42318916</c:v>
                </c:pt>
                <c:pt idx="2352">
                  <c:v>15.485458370000007</c:v>
                </c:pt>
                <c:pt idx="2353">
                  <c:v>15.44654369</c:v>
                </c:pt>
                <c:pt idx="2354">
                  <c:v>15.464468</c:v>
                </c:pt>
                <c:pt idx="2355">
                  <c:v>15.504771229999999</c:v>
                </c:pt>
                <c:pt idx="2356">
                  <c:v>15.378717420000001</c:v>
                </c:pt>
                <c:pt idx="2357">
                  <c:v>15.52062035</c:v>
                </c:pt>
                <c:pt idx="2358">
                  <c:v>15.58927727</c:v>
                </c:pt>
                <c:pt idx="2359">
                  <c:v>15.385389330000011</c:v>
                </c:pt>
                <c:pt idx="2360">
                  <c:v>15.487262729999999</c:v>
                </c:pt>
                <c:pt idx="2361">
                  <c:v>15.528264999999999</c:v>
                </c:pt>
                <c:pt idx="2362">
                  <c:v>15.44001198</c:v>
                </c:pt>
                <c:pt idx="2363">
                  <c:v>15.564538000000002</c:v>
                </c:pt>
                <c:pt idx="2364">
                  <c:v>15.49407482</c:v>
                </c:pt>
                <c:pt idx="2365">
                  <c:v>15.537987709999999</c:v>
                </c:pt>
                <c:pt idx="2366">
                  <c:v>15.556476590000011</c:v>
                </c:pt>
                <c:pt idx="2367">
                  <c:v>15.46122551</c:v>
                </c:pt>
                <c:pt idx="2368">
                  <c:v>15.55731297</c:v>
                </c:pt>
                <c:pt idx="2369">
                  <c:v>15.54730606</c:v>
                </c:pt>
                <c:pt idx="2370">
                  <c:v>15.458632470000007</c:v>
                </c:pt>
                <c:pt idx="2371">
                  <c:v>15.617210389999999</c:v>
                </c:pt>
                <c:pt idx="2372">
                  <c:v>15.546704290000006</c:v>
                </c:pt>
                <c:pt idx="2373">
                  <c:v>15.436814310000004</c:v>
                </c:pt>
                <c:pt idx="2374">
                  <c:v>15.60537529</c:v>
                </c:pt>
                <c:pt idx="2375">
                  <c:v>15.50728035</c:v>
                </c:pt>
                <c:pt idx="2376">
                  <c:v>15.545080180000001</c:v>
                </c:pt>
                <c:pt idx="2377">
                  <c:v>15.686701770000001</c:v>
                </c:pt>
                <c:pt idx="2378">
                  <c:v>15.572733880000008</c:v>
                </c:pt>
                <c:pt idx="2379">
                  <c:v>15.70152092</c:v>
                </c:pt>
                <c:pt idx="2380">
                  <c:v>15.66682911</c:v>
                </c:pt>
                <c:pt idx="2381">
                  <c:v>15.5721817</c:v>
                </c:pt>
                <c:pt idx="2382">
                  <c:v>15.757729530000002</c:v>
                </c:pt>
                <c:pt idx="2383">
                  <c:v>15.755224230000007</c:v>
                </c:pt>
                <c:pt idx="2384">
                  <c:v>15.682116510000007</c:v>
                </c:pt>
                <c:pt idx="2385">
                  <c:v>15.768147470000001</c:v>
                </c:pt>
                <c:pt idx="2386">
                  <c:v>15.730070109999998</c:v>
                </c:pt>
                <c:pt idx="2387">
                  <c:v>15.722843170000001</c:v>
                </c:pt>
                <c:pt idx="2388">
                  <c:v>15.76036644</c:v>
                </c:pt>
                <c:pt idx="2389">
                  <c:v>15.711443900000001</c:v>
                </c:pt>
                <c:pt idx="2390">
                  <c:v>15.813739780000002</c:v>
                </c:pt>
                <c:pt idx="2391">
                  <c:v>15.731044769999999</c:v>
                </c:pt>
                <c:pt idx="2392">
                  <c:v>15.722002030000002</c:v>
                </c:pt>
                <c:pt idx="2393">
                  <c:v>15.82068348</c:v>
                </c:pt>
                <c:pt idx="2394">
                  <c:v>15.72547913</c:v>
                </c:pt>
                <c:pt idx="2395">
                  <c:v>15.762450220000007</c:v>
                </c:pt>
                <c:pt idx="2396">
                  <c:v>15.82527161</c:v>
                </c:pt>
                <c:pt idx="2397">
                  <c:v>15.713249210000004</c:v>
                </c:pt>
                <c:pt idx="2398">
                  <c:v>15.774123189999992</c:v>
                </c:pt>
                <c:pt idx="2399">
                  <c:v>15.84778309</c:v>
                </c:pt>
                <c:pt idx="2400">
                  <c:v>15.705187800000004</c:v>
                </c:pt>
                <c:pt idx="2401">
                  <c:v>15.851005550000007</c:v>
                </c:pt>
                <c:pt idx="2402">
                  <c:v>15.79538822</c:v>
                </c:pt>
                <c:pt idx="2403">
                  <c:v>15.7357645</c:v>
                </c:pt>
                <c:pt idx="2404">
                  <c:v>15.881981850000004</c:v>
                </c:pt>
                <c:pt idx="2405">
                  <c:v>15.79261303</c:v>
                </c:pt>
                <c:pt idx="2406">
                  <c:v>15.8434782</c:v>
                </c:pt>
                <c:pt idx="2407">
                  <c:v>15.828328129999992</c:v>
                </c:pt>
                <c:pt idx="2408">
                  <c:v>15.789690970000002</c:v>
                </c:pt>
                <c:pt idx="2409">
                  <c:v>15.883784290000014</c:v>
                </c:pt>
                <c:pt idx="2410">
                  <c:v>15.847091669999999</c:v>
                </c:pt>
                <c:pt idx="2411">
                  <c:v>15.850290300000006</c:v>
                </c:pt>
                <c:pt idx="2412">
                  <c:v>15.929368970000001</c:v>
                </c:pt>
                <c:pt idx="2413">
                  <c:v>15.81957912</c:v>
                </c:pt>
                <c:pt idx="2414">
                  <c:v>15.89767838</c:v>
                </c:pt>
                <c:pt idx="2415">
                  <c:v>15.912697790000006</c:v>
                </c:pt>
                <c:pt idx="2416">
                  <c:v>15.79052639</c:v>
                </c:pt>
                <c:pt idx="2417">
                  <c:v>15.972139360000007</c:v>
                </c:pt>
                <c:pt idx="2418">
                  <c:v>15.92409134</c:v>
                </c:pt>
                <c:pt idx="2419">
                  <c:v>15.81619358</c:v>
                </c:pt>
                <c:pt idx="2420">
                  <c:v>15.94494057</c:v>
                </c:pt>
                <c:pt idx="2421">
                  <c:v>15.903387070000004</c:v>
                </c:pt>
                <c:pt idx="2422">
                  <c:v>15.821800230000004</c:v>
                </c:pt>
                <c:pt idx="2423">
                  <c:v>15.929372789999999</c:v>
                </c:pt>
                <c:pt idx="2424">
                  <c:v>15.874054910000007</c:v>
                </c:pt>
                <c:pt idx="2425">
                  <c:v>15.978572850000004</c:v>
                </c:pt>
                <c:pt idx="2426">
                  <c:v>15.92840099</c:v>
                </c:pt>
                <c:pt idx="2427">
                  <c:v>15.782048230000004</c:v>
                </c:pt>
                <c:pt idx="2428">
                  <c:v>15.97162724</c:v>
                </c:pt>
                <c:pt idx="2429">
                  <c:v>15.916445730000007</c:v>
                </c:pt>
                <c:pt idx="2430">
                  <c:v>15.86947346</c:v>
                </c:pt>
                <c:pt idx="2431">
                  <c:v>15.9667654</c:v>
                </c:pt>
                <c:pt idx="2432">
                  <c:v>15.873643880000008</c:v>
                </c:pt>
                <c:pt idx="2433">
                  <c:v>15.99358368</c:v>
                </c:pt>
                <c:pt idx="2434">
                  <c:v>15.972867970000006</c:v>
                </c:pt>
                <c:pt idx="2435">
                  <c:v>15.79719925</c:v>
                </c:pt>
                <c:pt idx="2436">
                  <c:v>15.968984600000002</c:v>
                </c:pt>
                <c:pt idx="2437">
                  <c:v>15.962586400000015</c:v>
                </c:pt>
                <c:pt idx="2438">
                  <c:v>15.896849630000007</c:v>
                </c:pt>
                <c:pt idx="2439">
                  <c:v>15.97788334</c:v>
                </c:pt>
                <c:pt idx="2440">
                  <c:v>15.834304810000004</c:v>
                </c:pt>
                <c:pt idx="2441">
                  <c:v>15.90477085</c:v>
                </c:pt>
                <c:pt idx="2442">
                  <c:v>15.975238800000007</c:v>
                </c:pt>
                <c:pt idx="2443">
                  <c:v>15.899212840000002</c:v>
                </c:pt>
                <c:pt idx="2444">
                  <c:v>16.037223820000001</c:v>
                </c:pt>
                <c:pt idx="2445">
                  <c:v>15.959533690000011</c:v>
                </c:pt>
                <c:pt idx="2446">
                  <c:v>15.834584240000007</c:v>
                </c:pt>
                <c:pt idx="2447">
                  <c:v>15.975374220000004</c:v>
                </c:pt>
                <c:pt idx="2448">
                  <c:v>15.95411015</c:v>
                </c:pt>
                <c:pt idx="2449">
                  <c:v>15.995389940000004</c:v>
                </c:pt>
                <c:pt idx="2450">
                  <c:v>16.047090529999988</c:v>
                </c:pt>
                <c:pt idx="2451">
                  <c:v>15.888648030000002</c:v>
                </c:pt>
                <c:pt idx="2452">
                  <c:v>15.947578429999998</c:v>
                </c:pt>
                <c:pt idx="2453">
                  <c:v>15.978713040000001</c:v>
                </c:pt>
                <c:pt idx="2454">
                  <c:v>15.861952780000001</c:v>
                </c:pt>
                <c:pt idx="2455">
                  <c:v>16.029857639999999</c:v>
                </c:pt>
                <c:pt idx="2456">
                  <c:v>15.98869801</c:v>
                </c:pt>
                <c:pt idx="2457">
                  <c:v>16.058629989999982</c:v>
                </c:pt>
                <c:pt idx="2458">
                  <c:v>16.179128649999999</c:v>
                </c:pt>
                <c:pt idx="2459">
                  <c:v>16.040695190000001</c:v>
                </c:pt>
                <c:pt idx="2460">
                  <c:v>16.082813260000002</c:v>
                </c:pt>
                <c:pt idx="2461">
                  <c:v>16.171897890000015</c:v>
                </c:pt>
                <c:pt idx="2462">
                  <c:v>16.116865160000042</c:v>
                </c:pt>
                <c:pt idx="2463">
                  <c:v>16.210676190000001</c:v>
                </c:pt>
                <c:pt idx="2464">
                  <c:v>16.152021410000014</c:v>
                </c:pt>
                <c:pt idx="2465">
                  <c:v>16.131175990000024</c:v>
                </c:pt>
                <c:pt idx="2466">
                  <c:v>16.346181869999999</c:v>
                </c:pt>
                <c:pt idx="2467">
                  <c:v>16.170509339999981</c:v>
                </c:pt>
                <c:pt idx="2468">
                  <c:v>16.159114840000001</c:v>
                </c:pt>
                <c:pt idx="2469">
                  <c:v>16.29809951999998</c:v>
                </c:pt>
                <c:pt idx="2470">
                  <c:v>16.184823990000005</c:v>
                </c:pt>
                <c:pt idx="2471">
                  <c:v>16.247503279999982</c:v>
                </c:pt>
                <c:pt idx="2472">
                  <c:v>16.22249030999998</c:v>
                </c:pt>
                <c:pt idx="2473">
                  <c:v>16.172592160000001</c:v>
                </c:pt>
                <c:pt idx="2474">
                  <c:v>16.299074170000001</c:v>
                </c:pt>
                <c:pt idx="2475">
                  <c:v>16.1499424</c:v>
                </c:pt>
                <c:pt idx="2476">
                  <c:v>16.258905410000015</c:v>
                </c:pt>
                <c:pt idx="2477">
                  <c:v>16.353967670000014</c:v>
                </c:pt>
                <c:pt idx="2478">
                  <c:v>16.142017360000001</c:v>
                </c:pt>
                <c:pt idx="2479">
                  <c:v>16.26780128</c:v>
                </c:pt>
                <c:pt idx="2480">
                  <c:v>16.283777239999971</c:v>
                </c:pt>
                <c:pt idx="2481">
                  <c:v>16.243614199999989</c:v>
                </c:pt>
                <c:pt idx="2482">
                  <c:v>16.323389049999989</c:v>
                </c:pt>
                <c:pt idx="2483">
                  <c:v>16.21401024</c:v>
                </c:pt>
                <c:pt idx="2484">
                  <c:v>16.298925400000005</c:v>
                </c:pt>
                <c:pt idx="2485">
                  <c:v>16.311159130000014</c:v>
                </c:pt>
                <c:pt idx="2486">
                  <c:v>16.206924440000005</c:v>
                </c:pt>
                <c:pt idx="2487">
                  <c:v>16.37623215</c:v>
                </c:pt>
                <c:pt idx="2488">
                  <c:v>16.388725279999971</c:v>
                </c:pt>
                <c:pt idx="2489">
                  <c:v>16.232637409999981</c:v>
                </c:pt>
                <c:pt idx="2490">
                  <c:v>16.352298739999988</c:v>
                </c:pt>
                <c:pt idx="2491">
                  <c:v>16.322700499999989</c:v>
                </c:pt>
                <c:pt idx="2492">
                  <c:v>16.247369769999999</c:v>
                </c:pt>
                <c:pt idx="2493">
                  <c:v>16.413452150000001</c:v>
                </c:pt>
                <c:pt idx="2494">
                  <c:v>16.269323349999979</c:v>
                </c:pt>
                <c:pt idx="2495">
                  <c:v>16.340908049999999</c:v>
                </c:pt>
                <c:pt idx="2496">
                  <c:v>16.416509629999986</c:v>
                </c:pt>
                <c:pt idx="2497">
                  <c:v>16.234304430000005</c:v>
                </c:pt>
                <c:pt idx="2498">
                  <c:v>16.409427639999979</c:v>
                </c:pt>
                <c:pt idx="2499">
                  <c:v>16.321031569999999</c:v>
                </c:pt>
                <c:pt idx="2500">
                  <c:v>16.306158070000013</c:v>
                </c:pt>
                <c:pt idx="2501">
                  <c:v>16.463624949999982</c:v>
                </c:pt>
                <c:pt idx="2502">
                  <c:v>16.295595169999999</c:v>
                </c:pt>
                <c:pt idx="2503">
                  <c:v>16.347856520000015</c:v>
                </c:pt>
                <c:pt idx="2504">
                  <c:v>16.437080380000001</c:v>
                </c:pt>
                <c:pt idx="2505">
                  <c:v>16.267936710000001</c:v>
                </c:pt>
                <c:pt idx="2506">
                  <c:v>16.350355150000023</c:v>
                </c:pt>
                <c:pt idx="2507">
                  <c:v>16.364025120000019</c:v>
                </c:pt>
                <c:pt idx="2508">
                  <c:v>16.346879959999999</c:v>
                </c:pt>
                <c:pt idx="2509">
                  <c:v>16.416378020000014</c:v>
                </c:pt>
                <c:pt idx="2510">
                  <c:v>16.28545188999998</c:v>
                </c:pt>
                <c:pt idx="2511">
                  <c:v>16.3224144</c:v>
                </c:pt>
                <c:pt idx="2512">
                  <c:v>16.421237949999977</c:v>
                </c:pt>
                <c:pt idx="2513">
                  <c:v>16.332981110000024</c:v>
                </c:pt>
                <c:pt idx="2514">
                  <c:v>16.397048949999999</c:v>
                </c:pt>
                <c:pt idx="2515">
                  <c:v>16.32353209999998</c:v>
                </c:pt>
                <c:pt idx="2516">
                  <c:v>16.237503050000001</c:v>
                </c:pt>
                <c:pt idx="2517">
                  <c:v>16.42137718</c:v>
                </c:pt>
                <c:pt idx="2518">
                  <c:v>16.36647606</c:v>
                </c:pt>
                <c:pt idx="2519">
                  <c:v>16.36675262</c:v>
                </c:pt>
                <c:pt idx="2520">
                  <c:v>16.449869159999999</c:v>
                </c:pt>
                <c:pt idx="2521">
                  <c:v>16.273218150000005</c:v>
                </c:pt>
                <c:pt idx="2522">
                  <c:v>16.369255070000001</c:v>
                </c:pt>
                <c:pt idx="2523">
                  <c:v>16.410394669999999</c:v>
                </c:pt>
                <c:pt idx="2524">
                  <c:v>16.364669799999987</c:v>
                </c:pt>
                <c:pt idx="2525">
                  <c:v>16.482809069999977</c:v>
                </c:pt>
                <c:pt idx="2526">
                  <c:v>16.394834520000014</c:v>
                </c:pt>
                <c:pt idx="2527">
                  <c:v>16.34826851</c:v>
                </c:pt>
                <c:pt idx="2528">
                  <c:v>16.428604129999989</c:v>
                </c:pt>
                <c:pt idx="2529">
                  <c:v>16.34312439</c:v>
                </c:pt>
                <c:pt idx="2530">
                  <c:v>16.42665672</c:v>
                </c:pt>
                <c:pt idx="2531">
                  <c:v>16.49684143</c:v>
                </c:pt>
                <c:pt idx="2532">
                  <c:v>16.368701929999986</c:v>
                </c:pt>
                <c:pt idx="2533">
                  <c:v>16.43694305</c:v>
                </c:pt>
                <c:pt idx="2534">
                  <c:v>16.41178322</c:v>
                </c:pt>
                <c:pt idx="2535">
                  <c:v>16.32645226</c:v>
                </c:pt>
                <c:pt idx="2536">
                  <c:v>16.464046479999979</c:v>
                </c:pt>
                <c:pt idx="2537">
                  <c:v>16.429718019999989</c:v>
                </c:pt>
                <c:pt idx="2538">
                  <c:v>16.471136090000002</c:v>
                </c:pt>
                <c:pt idx="2539">
                  <c:v>16.538957600000014</c:v>
                </c:pt>
                <c:pt idx="2540">
                  <c:v>16.40678406</c:v>
                </c:pt>
                <c:pt idx="2541">
                  <c:v>16.510414120000014</c:v>
                </c:pt>
                <c:pt idx="2542">
                  <c:v>16.563472749999981</c:v>
                </c:pt>
                <c:pt idx="2543">
                  <c:v>16.45083618</c:v>
                </c:pt>
                <c:pt idx="2544">
                  <c:v>16.55632782</c:v>
                </c:pt>
                <c:pt idx="2545">
                  <c:v>16.505462649999977</c:v>
                </c:pt>
                <c:pt idx="2546">
                  <c:v>16.431243899999977</c:v>
                </c:pt>
                <c:pt idx="2547">
                  <c:v>16.505598069999987</c:v>
                </c:pt>
                <c:pt idx="2548">
                  <c:v>16.399000170000001</c:v>
                </c:pt>
                <c:pt idx="2549">
                  <c:v>16.504240039999985</c:v>
                </c:pt>
                <c:pt idx="2550">
                  <c:v>16.55771828</c:v>
                </c:pt>
                <c:pt idx="2551">
                  <c:v>16.46029090999998</c:v>
                </c:pt>
                <c:pt idx="2552">
                  <c:v>16.542278289999981</c:v>
                </c:pt>
                <c:pt idx="2553">
                  <c:v>16.495040889999967</c:v>
                </c:pt>
                <c:pt idx="2554">
                  <c:v>16.42595863</c:v>
                </c:pt>
                <c:pt idx="2555">
                  <c:v>16.591629029999989</c:v>
                </c:pt>
                <c:pt idx="2556">
                  <c:v>16.511579510000001</c:v>
                </c:pt>
                <c:pt idx="2557">
                  <c:v>16.484054569999987</c:v>
                </c:pt>
                <c:pt idx="2558">
                  <c:v>16.555912020000001</c:v>
                </c:pt>
                <c:pt idx="2559">
                  <c:v>16.48517035999998</c:v>
                </c:pt>
                <c:pt idx="2560">
                  <c:v>16.592605590000002</c:v>
                </c:pt>
                <c:pt idx="2561">
                  <c:v>16.582986829999989</c:v>
                </c:pt>
                <c:pt idx="2562">
                  <c:v>16.521305080000001</c:v>
                </c:pt>
                <c:pt idx="2563">
                  <c:v>16.609649659999981</c:v>
                </c:pt>
                <c:pt idx="2564">
                  <c:v>16.53770828</c:v>
                </c:pt>
                <c:pt idx="2565">
                  <c:v>16.517972950000015</c:v>
                </c:pt>
                <c:pt idx="2566">
                  <c:v>16.561334609999989</c:v>
                </c:pt>
                <c:pt idx="2567">
                  <c:v>16.465574259999979</c:v>
                </c:pt>
                <c:pt idx="2568">
                  <c:v>16.56383705</c:v>
                </c:pt>
                <c:pt idx="2569">
                  <c:v>16.557863240000014</c:v>
                </c:pt>
                <c:pt idx="2570">
                  <c:v>16.495180129999987</c:v>
                </c:pt>
                <c:pt idx="2571">
                  <c:v>16.642772669999989</c:v>
                </c:pt>
                <c:pt idx="2572">
                  <c:v>16.5828743</c:v>
                </c:pt>
                <c:pt idx="2573">
                  <c:v>16.544805530000001</c:v>
                </c:pt>
                <c:pt idx="2574">
                  <c:v>16.645553589999981</c:v>
                </c:pt>
                <c:pt idx="2575">
                  <c:v>16.52380943</c:v>
                </c:pt>
                <c:pt idx="2576">
                  <c:v>16.596635819999989</c:v>
                </c:pt>
                <c:pt idx="2577">
                  <c:v>16.636383060000014</c:v>
                </c:pt>
                <c:pt idx="2578">
                  <c:v>16.531171800000013</c:v>
                </c:pt>
                <c:pt idx="2579">
                  <c:v>16.657369610000014</c:v>
                </c:pt>
                <c:pt idx="2580">
                  <c:v>16.594354630000005</c:v>
                </c:pt>
                <c:pt idx="2581">
                  <c:v>16.579401019999999</c:v>
                </c:pt>
                <c:pt idx="2582">
                  <c:v>16.676826479999999</c:v>
                </c:pt>
                <c:pt idx="2583">
                  <c:v>16.523801800000001</c:v>
                </c:pt>
                <c:pt idx="2584">
                  <c:v>16.561471940000001</c:v>
                </c:pt>
                <c:pt idx="2585">
                  <c:v>16.603725430000001</c:v>
                </c:pt>
                <c:pt idx="2586">
                  <c:v>16.506574629999999</c:v>
                </c:pt>
                <c:pt idx="2587">
                  <c:v>16.64055634</c:v>
                </c:pt>
                <c:pt idx="2588">
                  <c:v>16.568805690000001</c:v>
                </c:pt>
                <c:pt idx="2589">
                  <c:v>16.558832169999999</c:v>
                </c:pt>
                <c:pt idx="2590">
                  <c:v>16.656814579999999</c:v>
                </c:pt>
                <c:pt idx="2591">
                  <c:v>16.552301409999988</c:v>
                </c:pt>
                <c:pt idx="2592">
                  <c:v>16.612060549999999</c:v>
                </c:pt>
                <c:pt idx="2593">
                  <c:v>16.588434219999982</c:v>
                </c:pt>
                <c:pt idx="2594">
                  <c:v>15.339106560000006</c:v>
                </c:pt>
                <c:pt idx="2595">
                  <c:v>14.2844944</c:v>
                </c:pt>
                <c:pt idx="2596">
                  <c:v>13.574980740000001</c:v>
                </c:pt>
                <c:pt idx="2597">
                  <c:v>12.987936020000006</c:v>
                </c:pt>
                <c:pt idx="2598">
                  <c:v>12.795971870000001</c:v>
                </c:pt>
                <c:pt idx="2599">
                  <c:v>12.460884090000008</c:v>
                </c:pt>
                <c:pt idx="2600">
                  <c:v>12.290627479999999</c:v>
                </c:pt>
                <c:pt idx="2601">
                  <c:v>12.201956750000001</c:v>
                </c:pt>
                <c:pt idx="2602">
                  <c:v>11.979579930000007</c:v>
                </c:pt>
                <c:pt idx="2603">
                  <c:v>11.995984080000008</c:v>
                </c:pt>
                <c:pt idx="2604">
                  <c:v>11.957204820000008</c:v>
                </c:pt>
                <c:pt idx="2605">
                  <c:v>11.862385750000007</c:v>
                </c:pt>
                <c:pt idx="2606">
                  <c:v>11.9498415</c:v>
                </c:pt>
                <c:pt idx="2607">
                  <c:v>11.881038670000002</c:v>
                </c:pt>
                <c:pt idx="2608">
                  <c:v>11.847826</c:v>
                </c:pt>
                <c:pt idx="2609">
                  <c:v>11.97791576</c:v>
                </c:pt>
                <c:pt idx="2610">
                  <c:v>11.86811829</c:v>
                </c:pt>
                <c:pt idx="2611">
                  <c:v>11.94372463</c:v>
                </c:pt>
                <c:pt idx="2612">
                  <c:v>11.941773409999998</c:v>
                </c:pt>
                <c:pt idx="2613">
                  <c:v>11.815716740000004</c:v>
                </c:pt>
                <c:pt idx="2614">
                  <c:v>11.935795780000001</c:v>
                </c:pt>
                <c:pt idx="2615">
                  <c:v>11.847792630000002</c:v>
                </c:pt>
                <c:pt idx="2616">
                  <c:v>11.868256570000007</c:v>
                </c:pt>
                <c:pt idx="2617">
                  <c:v>11.978050230000004</c:v>
                </c:pt>
                <c:pt idx="2618">
                  <c:v>11.836285590000006</c:v>
                </c:pt>
                <c:pt idx="2619">
                  <c:v>11.899386410000007</c:v>
                </c:pt>
                <c:pt idx="2620">
                  <c:v>11.948863029999998</c:v>
                </c:pt>
                <c:pt idx="2621">
                  <c:v>11.84406948</c:v>
                </c:pt>
                <c:pt idx="2622">
                  <c:v>11.975549700000007</c:v>
                </c:pt>
                <c:pt idx="2623">
                  <c:v>11.888544080000004</c:v>
                </c:pt>
                <c:pt idx="2624">
                  <c:v>11.887712480000001</c:v>
                </c:pt>
                <c:pt idx="2625">
                  <c:v>11.996120449999999</c:v>
                </c:pt>
                <c:pt idx="2626">
                  <c:v>11.872148510000011</c:v>
                </c:pt>
                <c:pt idx="2627">
                  <c:v>11.976665500000006</c:v>
                </c:pt>
                <c:pt idx="2628">
                  <c:v>11.974022870000002</c:v>
                </c:pt>
                <c:pt idx="2629">
                  <c:v>11.823225020000001</c:v>
                </c:pt>
                <c:pt idx="2630">
                  <c:v>11.909670830000007</c:v>
                </c:pt>
                <c:pt idx="2631">
                  <c:v>11.86116505</c:v>
                </c:pt>
                <c:pt idx="2632">
                  <c:v>11.909527780000001</c:v>
                </c:pt>
                <c:pt idx="2633">
                  <c:v>11.963317870000004</c:v>
                </c:pt>
                <c:pt idx="2634">
                  <c:v>11.810853</c:v>
                </c:pt>
                <c:pt idx="2635">
                  <c:v>11.873953820000002</c:v>
                </c:pt>
                <c:pt idx="2636">
                  <c:v>11.96429157</c:v>
                </c:pt>
                <c:pt idx="2637">
                  <c:v>11.83072758</c:v>
                </c:pt>
                <c:pt idx="2638">
                  <c:v>11.885630610000014</c:v>
                </c:pt>
                <c:pt idx="2639">
                  <c:v>11.892440800000012</c:v>
                </c:pt>
                <c:pt idx="2640">
                  <c:v>11.89605141</c:v>
                </c:pt>
                <c:pt idx="2641">
                  <c:v>12.006823540000001</c:v>
                </c:pt>
                <c:pt idx="2642">
                  <c:v>11.868672370000002</c:v>
                </c:pt>
                <c:pt idx="2643">
                  <c:v>11.865613940000006</c:v>
                </c:pt>
                <c:pt idx="2644">
                  <c:v>11.92426491</c:v>
                </c:pt>
                <c:pt idx="2645">
                  <c:v>11.83323193</c:v>
                </c:pt>
                <c:pt idx="2646">
                  <c:v>11.985140800000007</c:v>
                </c:pt>
                <c:pt idx="2647">
                  <c:v>11.885123250000007</c:v>
                </c:pt>
                <c:pt idx="2648">
                  <c:v>11.898273469999998</c:v>
                </c:pt>
                <c:pt idx="2649">
                  <c:v>11.998205179999999</c:v>
                </c:pt>
                <c:pt idx="2650">
                  <c:v>11.824336050000007</c:v>
                </c:pt>
                <c:pt idx="2651">
                  <c:v>11.847129820000001</c:v>
                </c:pt>
                <c:pt idx="2652">
                  <c:v>11.958599090000007</c:v>
                </c:pt>
                <c:pt idx="2653">
                  <c:v>11.85129547</c:v>
                </c:pt>
                <c:pt idx="2654">
                  <c:v>11.89007187</c:v>
                </c:pt>
                <c:pt idx="2655">
                  <c:v>11.887016300000004</c:v>
                </c:pt>
                <c:pt idx="2656">
                  <c:v>11.853383060000002</c:v>
                </c:pt>
                <c:pt idx="2657">
                  <c:v>12.013629910000002</c:v>
                </c:pt>
                <c:pt idx="2658">
                  <c:v>11.89716434</c:v>
                </c:pt>
                <c:pt idx="2659">
                  <c:v>11.9061985</c:v>
                </c:pt>
                <c:pt idx="2660">
                  <c:v>11.948168749999994</c:v>
                </c:pt>
                <c:pt idx="2661">
                  <c:v>11.788617129999999</c:v>
                </c:pt>
                <c:pt idx="2662">
                  <c:v>11.884513850000006</c:v>
                </c:pt>
                <c:pt idx="2663">
                  <c:v>11.875761030000007</c:v>
                </c:pt>
                <c:pt idx="2664">
                  <c:v>11.86617184</c:v>
                </c:pt>
                <c:pt idx="2665">
                  <c:v>11.992505070000007</c:v>
                </c:pt>
                <c:pt idx="2666">
                  <c:v>11.899249080000002</c:v>
                </c:pt>
                <c:pt idx="2667">
                  <c:v>11.938166620000001</c:v>
                </c:pt>
                <c:pt idx="2668">
                  <c:v>11.945481300000004</c:v>
                </c:pt>
                <c:pt idx="2669">
                  <c:v>11.794174189999998</c:v>
                </c:pt>
                <c:pt idx="2670">
                  <c:v>11.838650700000001</c:v>
                </c:pt>
                <c:pt idx="2671">
                  <c:v>11.872978210000007</c:v>
                </c:pt>
                <c:pt idx="2672">
                  <c:v>11.778193469999998</c:v>
                </c:pt>
                <c:pt idx="2673">
                  <c:v>11.930461880000001</c:v>
                </c:pt>
                <c:pt idx="2674">
                  <c:v>11.903793330000006</c:v>
                </c:pt>
                <c:pt idx="2675">
                  <c:v>11.90439224</c:v>
                </c:pt>
                <c:pt idx="2676">
                  <c:v>11.99862289</c:v>
                </c:pt>
                <c:pt idx="2677">
                  <c:v>11.833088870000006</c:v>
                </c:pt>
                <c:pt idx="2678">
                  <c:v>11.877151489999999</c:v>
                </c:pt>
                <c:pt idx="2679">
                  <c:v>11.905500410000007</c:v>
                </c:pt>
                <c:pt idx="2680">
                  <c:v>11.772912030000002</c:v>
                </c:pt>
                <c:pt idx="2681">
                  <c:v>11.939275739999999</c:v>
                </c:pt>
                <c:pt idx="2682">
                  <c:v>11.92621231</c:v>
                </c:pt>
                <c:pt idx="2683">
                  <c:v>11.910505290000007</c:v>
                </c:pt>
                <c:pt idx="2684">
                  <c:v>11.985838890000007</c:v>
                </c:pt>
                <c:pt idx="2685">
                  <c:v>11.836149220000006</c:v>
                </c:pt>
                <c:pt idx="2686">
                  <c:v>11.858944890000007</c:v>
                </c:pt>
                <c:pt idx="2687">
                  <c:v>11.932743070000004</c:v>
                </c:pt>
                <c:pt idx="2688">
                  <c:v>11.85866642</c:v>
                </c:pt>
                <c:pt idx="2689">
                  <c:v>11.979440690000011</c:v>
                </c:pt>
                <c:pt idx="2690">
                  <c:v>11.8788166</c:v>
                </c:pt>
                <c:pt idx="2691">
                  <c:v>11.790563580000001</c:v>
                </c:pt>
                <c:pt idx="2692">
                  <c:v>11.959703450000006</c:v>
                </c:pt>
                <c:pt idx="2693">
                  <c:v>11.902025220000002</c:v>
                </c:pt>
                <c:pt idx="2694">
                  <c:v>11.895359040000002</c:v>
                </c:pt>
                <c:pt idx="2695">
                  <c:v>11.913982390000006</c:v>
                </c:pt>
                <c:pt idx="2696">
                  <c:v>11.846434590000014</c:v>
                </c:pt>
                <c:pt idx="2697">
                  <c:v>12.001958849999999</c:v>
                </c:pt>
                <c:pt idx="2698">
                  <c:v>11.907032970000007</c:v>
                </c:pt>
                <c:pt idx="2699">
                  <c:v>11.833924290000002</c:v>
                </c:pt>
                <c:pt idx="2700">
                  <c:v>11.92746067</c:v>
                </c:pt>
                <c:pt idx="2701">
                  <c:v>11.92653179</c:v>
                </c:pt>
                <c:pt idx="2702">
                  <c:v>11.884798050000002</c:v>
                </c:pt>
                <c:pt idx="2703">
                  <c:v>11.936635970000006</c:v>
                </c:pt>
                <c:pt idx="2704">
                  <c:v>11.825171470000001</c:v>
                </c:pt>
                <c:pt idx="2705">
                  <c:v>11.98430538</c:v>
                </c:pt>
                <c:pt idx="2706">
                  <c:v>11.981526370000006</c:v>
                </c:pt>
                <c:pt idx="2707">
                  <c:v>11.92481804</c:v>
                </c:pt>
                <c:pt idx="2708">
                  <c:v>12.02711487</c:v>
                </c:pt>
                <c:pt idx="2709">
                  <c:v>11.869089130000011</c:v>
                </c:pt>
                <c:pt idx="2710">
                  <c:v>11.881874080000001</c:v>
                </c:pt>
                <c:pt idx="2711">
                  <c:v>11.960680010000011</c:v>
                </c:pt>
                <c:pt idx="2712">
                  <c:v>11.83684444</c:v>
                </c:pt>
                <c:pt idx="2713">
                  <c:v>11.934548380000001</c:v>
                </c:pt>
                <c:pt idx="2714">
                  <c:v>11.887297630000004</c:v>
                </c:pt>
                <c:pt idx="2715">
                  <c:v>11.803764340000004</c:v>
                </c:pt>
                <c:pt idx="2716">
                  <c:v>11.9323225</c:v>
                </c:pt>
                <c:pt idx="2717">
                  <c:v>11.852692600000015</c:v>
                </c:pt>
                <c:pt idx="2718">
                  <c:v>11.88312531</c:v>
                </c:pt>
                <c:pt idx="2719">
                  <c:v>11.9414959</c:v>
                </c:pt>
                <c:pt idx="2720">
                  <c:v>11.869088170000007</c:v>
                </c:pt>
                <c:pt idx="2721">
                  <c:v>11.948865889999999</c:v>
                </c:pt>
                <c:pt idx="2722">
                  <c:v>11.948992730000001</c:v>
                </c:pt>
                <c:pt idx="2723">
                  <c:v>11.89035702</c:v>
                </c:pt>
                <c:pt idx="2724">
                  <c:v>12.003906250000007</c:v>
                </c:pt>
                <c:pt idx="2725">
                  <c:v>11.901194570000007</c:v>
                </c:pt>
                <c:pt idx="2726">
                  <c:v>11.906616210000012</c:v>
                </c:pt>
                <c:pt idx="2727">
                  <c:v>11.980832100000002</c:v>
                </c:pt>
                <c:pt idx="2728">
                  <c:v>11.885407450000011</c:v>
                </c:pt>
                <c:pt idx="2729">
                  <c:v>11.974021909999999</c:v>
                </c:pt>
                <c:pt idx="2730">
                  <c:v>11.97624302</c:v>
                </c:pt>
                <c:pt idx="2731">
                  <c:v>11.872149470000007</c:v>
                </c:pt>
                <c:pt idx="2732">
                  <c:v>11.974995610000002</c:v>
                </c:pt>
                <c:pt idx="2733">
                  <c:v>11.888632770000006</c:v>
                </c:pt>
                <c:pt idx="2734">
                  <c:v>11.872286800000014</c:v>
                </c:pt>
                <c:pt idx="2735">
                  <c:v>11.990699770000004</c:v>
                </c:pt>
                <c:pt idx="2736">
                  <c:v>11.84810352</c:v>
                </c:pt>
                <c:pt idx="2737">
                  <c:v>11.979446410000014</c:v>
                </c:pt>
                <c:pt idx="2738">
                  <c:v>11.971660610000002</c:v>
                </c:pt>
                <c:pt idx="2739">
                  <c:v>11.92273808</c:v>
                </c:pt>
                <c:pt idx="2740">
                  <c:v>12.03392792</c:v>
                </c:pt>
                <c:pt idx="2741">
                  <c:v>11.9430294</c:v>
                </c:pt>
                <c:pt idx="2742">
                  <c:v>11.953867910000007</c:v>
                </c:pt>
                <c:pt idx="2743">
                  <c:v>12.05296326</c:v>
                </c:pt>
                <c:pt idx="2744">
                  <c:v>11.926623340000001</c:v>
                </c:pt>
                <c:pt idx="2745">
                  <c:v>12.015579220000006</c:v>
                </c:pt>
                <c:pt idx="2746">
                  <c:v>12.026559830000007</c:v>
                </c:pt>
                <c:pt idx="2747">
                  <c:v>11.907300000000001</c:v>
                </c:pt>
                <c:pt idx="2748">
                  <c:v>12.030258179999999</c:v>
                </c:pt>
                <c:pt idx="2749">
                  <c:v>11.954425810000007</c:v>
                </c:pt>
                <c:pt idx="2750">
                  <c:v>11.954842570000007</c:v>
                </c:pt>
                <c:pt idx="2751">
                  <c:v>12.058245660000001</c:v>
                </c:pt>
                <c:pt idx="2752">
                  <c:v>11.949283600000001</c:v>
                </c:pt>
                <c:pt idx="2753">
                  <c:v>12.012569430000006</c:v>
                </c:pt>
                <c:pt idx="2754">
                  <c:v>11.998486520000007</c:v>
                </c:pt>
                <c:pt idx="2755">
                  <c:v>11.913427350000006</c:v>
                </c:pt>
                <c:pt idx="2756">
                  <c:v>12.034339900000001</c:v>
                </c:pt>
                <c:pt idx="2757">
                  <c:v>11.92162514</c:v>
                </c:pt>
                <c:pt idx="2758">
                  <c:v>11.915507320000007</c:v>
                </c:pt>
                <c:pt idx="2759">
                  <c:v>11.989309310000007</c:v>
                </c:pt>
                <c:pt idx="2760">
                  <c:v>11.859501840000007</c:v>
                </c:pt>
                <c:pt idx="2761">
                  <c:v>11.96039867</c:v>
                </c:pt>
                <c:pt idx="2762">
                  <c:v>11.928713800000001</c:v>
                </c:pt>
                <c:pt idx="2763">
                  <c:v>11.871172900000001</c:v>
                </c:pt>
                <c:pt idx="2764">
                  <c:v>11.996675489999999</c:v>
                </c:pt>
                <c:pt idx="2765">
                  <c:v>11.877566340000007</c:v>
                </c:pt>
                <c:pt idx="2766">
                  <c:v>11.905639650000014</c:v>
                </c:pt>
                <c:pt idx="2767">
                  <c:v>11.98871231</c:v>
                </c:pt>
                <c:pt idx="2768">
                  <c:v>11.85643959000002</c:v>
                </c:pt>
                <c:pt idx="2769">
                  <c:v>11.997651100000001</c:v>
                </c:pt>
                <c:pt idx="2770">
                  <c:v>11.971934320000004</c:v>
                </c:pt>
                <c:pt idx="2771">
                  <c:v>11.854080200000007</c:v>
                </c:pt>
                <c:pt idx="2772">
                  <c:v>11.985417370000008</c:v>
                </c:pt>
                <c:pt idx="2773">
                  <c:v>11.864362720000001</c:v>
                </c:pt>
                <c:pt idx="2774">
                  <c:v>11.872633930000012</c:v>
                </c:pt>
                <c:pt idx="2775">
                  <c:v>11.954424860000007</c:v>
                </c:pt>
                <c:pt idx="2776">
                  <c:v>11.836426730000007</c:v>
                </c:pt>
                <c:pt idx="2777">
                  <c:v>11.957552910000008</c:v>
                </c:pt>
                <c:pt idx="2778">
                  <c:v>11.94024658</c:v>
                </c:pt>
                <c:pt idx="2779">
                  <c:v>11.848243709999998</c:v>
                </c:pt>
                <c:pt idx="2780">
                  <c:v>11.97707844</c:v>
                </c:pt>
                <c:pt idx="2781">
                  <c:v>11.883262630000004</c:v>
                </c:pt>
                <c:pt idx="2782">
                  <c:v>11.857136730000011</c:v>
                </c:pt>
                <c:pt idx="2783">
                  <c:v>11.919816970000007</c:v>
                </c:pt>
                <c:pt idx="2784">
                  <c:v>11.803072930000004</c:v>
                </c:pt>
                <c:pt idx="2785">
                  <c:v>11.89813805</c:v>
                </c:pt>
                <c:pt idx="2786">
                  <c:v>11.968321799999998</c:v>
                </c:pt>
                <c:pt idx="2787">
                  <c:v>11.8961916</c:v>
                </c:pt>
                <c:pt idx="2788">
                  <c:v>11.99306107</c:v>
                </c:pt>
                <c:pt idx="2789">
                  <c:v>11.888686180000002</c:v>
                </c:pt>
                <c:pt idx="2790">
                  <c:v>11.84385872</c:v>
                </c:pt>
                <c:pt idx="2791">
                  <c:v>11.947339060000001</c:v>
                </c:pt>
                <c:pt idx="2792">
                  <c:v>11.899250030000006</c:v>
                </c:pt>
                <c:pt idx="2793">
                  <c:v>11.972912790000002</c:v>
                </c:pt>
                <c:pt idx="2794">
                  <c:v>11.959288600000002</c:v>
                </c:pt>
                <c:pt idx="2795">
                  <c:v>11.80947018</c:v>
                </c:pt>
                <c:pt idx="2796">
                  <c:v>11.975410460000004</c:v>
                </c:pt>
                <c:pt idx="2797">
                  <c:v>11.968604090000007</c:v>
                </c:pt>
                <c:pt idx="2798">
                  <c:v>11.949975970000001</c:v>
                </c:pt>
                <c:pt idx="2799">
                  <c:v>12.028918269999998</c:v>
                </c:pt>
                <c:pt idx="2800">
                  <c:v>11.850876810000011</c:v>
                </c:pt>
                <c:pt idx="2801">
                  <c:v>11.8990221</c:v>
                </c:pt>
                <c:pt idx="2802">
                  <c:v>11.96109772</c:v>
                </c:pt>
                <c:pt idx="2803">
                  <c:v>11.891052250000007</c:v>
                </c:pt>
                <c:pt idx="2804">
                  <c:v>12.030727389999999</c:v>
                </c:pt>
                <c:pt idx="2805">
                  <c:v>11.99848175</c:v>
                </c:pt>
                <c:pt idx="2806">
                  <c:v>11.883128170000001</c:v>
                </c:pt>
                <c:pt idx="2807">
                  <c:v>11.958039280000008</c:v>
                </c:pt>
                <c:pt idx="2808">
                  <c:v>11.863530160000007</c:v>
                </c:pt>
                <c:pt idx="2809">
                  <c:v>11.954562190000004</c:v>
                </c:pt>
                <c:pt idx="2810">
                  <c:v>12.049631120000001</c:v>
                </c:pt>
                <c:pt idx="2811">
                  <c:v>11.902585030000012</c:v>
                </c:pt>
                <c:pt idx="2812">
                  <c:v>12.000009540000002</c:v>
                </c:pt>
                <c:pt idx="2813">
                  <c:v>11.935937880000004</c:v>
                </c:pt>
                <c:pt idx="2814">
                  <c:v>11.84476757</c:v>
                </c:pt>
                <c:pt idx="2815">
                  <c:v>11.987226489999999</c:v>
                </c:pt>
                <c:pt idx="2816">
                  <c:v>11.898968699999999</c:v>
                </c:pt>
                <c:pt idx="2817">
                  <c:v>11.972215650000004</c:v>
                </c:pt>
                <c:pt idx="2818">
                  <c:v>12.03517437</c:v>
                </c:pt>
                <c:pt idx="2819">
                  <c:v>11.877846720000004</c:v>
                </c:pt>
                <c:pt idx="2820">
                  <c:v>11.95039272</c:v>
                </c:pt>
                <c:pt idx="2821">
                  <c:v>11.963459010000012</c:v>
                </c:pt>
                <c:pt idx="2822">
                  <c:v>11.899945260000004</c:v>
                </c:pt>
                <c:pt idx="2823">
                  <c:v>12.01655102</c:v>
                </c:pt>
                <c:pt idx="2824">
                  <c:v>11.931909560000001</c:v>
                </c:pt>
                <c:pt idx="2825">
                  <c:v>11.938183779999999</c:v>
                </c:pt>
                <c:pt idx="2826">
                  <c:v>11.999595640000004</c:v>
                </c:pt>
                <c:pt idx="2827">
                  <c:v>11.89021301</c:v>
                </c:pt>
                <c:pt idx="2828">
                  <c:v>11.930180550000006</c:v>
                </c:pt>
                <c:pt idx="2829">
                  <c:v>11.960495950000007</c:v>
                </c:pt>
                <c:pt idx="2830">
                  <c:v>11.82725525</c:v>
                </c:pt>
                <c:pt idx="2831">
                  <c:v>12.01376724</c:v>
                </c:pt>
                <c:pt idx="2832">
                  <c:v>12.00585079</c:v>
                </c:pt>
                <c:pt idx="2833">
                  <c:v>11.936494830000012</c:v>
                </c:pt>
                <c:pt idx="2834">
                  <c:v>12.0392046</c:v>
                </c:pt>
                <c:pt idx="2835">
                  <c:v>11.8814621</c:v>
                </c:pt>
                <c:pt idx="2836">
                  <c:v>11.932883260000002</c:v>
                </c:pt>
                <c:pt idx="2837">
                  <c:v>12.02308369</c:v>
                </c:pt>
                <c:pt idx="2838">
                  <c:v>11.94413853</c:v>
                </c:pt>
                <c:pt idx="2839">
                  <c:v>12.01391029</c:v>
                </c:pt>
                <c:pt idx="2840">
                  <c:v>11.974858280000001</c:v>
                </c:pt>
                <c:pt idx="2841">
                  <c:v>11.895493510000014</c:v>
                </c:pt>
                <c:pt idx="2842">
                  <c:v>12.01739025</c:v>
                </c:pt>
                <c:pt idx="2843">
                  <c:v>11.939977649999999</c:v>
                </c:pt>
                <c:pt idx="2844">
                  <c:v>12.006821629999999</c:v>
                </c:pt>
                <c:pt idx="2845">
                  <c:v>12.03739929</c:v>
                </c:pt>
                <c:pt idx="2846">
                  <c:v>11.874507900000006</c:v>
                </c:pt>
                <c:pt idx="2847">
                  <c:v>11.931354520000001</c:v>
                </c:pt>
                <c:pt idx="2848">
                  <c:v>11.981693270000006</c:v>
                </c:pt>
                <c:pt idx="2849">
                  <c:v>11.9017477</c:v>
                </c:pt>
                <c:pt idx="2850">
                  <c:v>11.99306393</c:v>
                </c:pt>
                <c:pt idx="2851">
                  <c:v>11.88673878</c:v>
                </c:pt>
                <c:pt idx="2852">
                  <c:v>11.844075200000001</c:v>
                </c:pt>
                <c:pt idx="2853">
                  <c:v>11.961792950000007</c:v>
                </c:pt>
                <c:pt idx="2854">
                  <c:v>11.89813614</c:v>
                </c:pt>
                <c:pt idx="2855">
                  <c:v>11.984026910000004</c:v>
                </c:pt>
                <c:pt idx="2856">
                  <c:v>11.964570050000004</c:v>
                </c:pt>
                <c:pt idx="2857">
                  <c:v>11.81808376</c:v>
                </c:pt>
                <c:pt idx="2858">
                  <c:v>11.92652893</c:v>
                </c:pt>
                <c:pt idx="2859">
                  <c:v>11.96387768</c:v>
                </c:pt>
                <c:pt idx="2860">
                  <c:v>11.897476200000007</c:v>
                </c:pt>
                <c:pt idx="2861">
                  <c:v>12.03362656</c:v>
                </c:pt>
                <c:pt idx="2862">
                  <c:v>11.859220500000006</c:v>
                </c:pt>
                <c:pt idx="2863">
                  <c:v>11.927599910000007</c:v>
                </c:pt>
                <c:pt idx="2864">
                  <c:v>12.02878475</c:v>
                </c:pt>
                <c:pt idx="2865">
                  <c:v>11.839487080000007</c:v>
                </c:pt>
                <c:pt idx="2866">
                  <c:v>11.976525310000007</c:v>
                </c:pt>
                <c:pt idx="2867">
                  <c:v>11.964571000000001</c:v>
                </c:pt>
                <c:pt idx="2868">
                  <c:v>11.863533020000007</c:v>
                </c:pt>
                <c:pt idx="2869">
                  <c:v>12.04934883</c:v>
                </c:pt>
                <c:pt idx="2870">
                  <c:v>11.894522670000002</c:v>
                </c:pt>
                <c:pt idx="2871">
                  <c:v>11.90133286</c:v>
                </c:pt>
                <c:pt idx="2872">
                  <c:v>12.055186270000016</c:v>
                </c:pt>
                <c:pt idx="2873">
                  <c:v>11.86365318</c:v>
                </c:pt>
                <c:pt idx="2874">
                  <c:v>11.92849541</c:v>
                </c:pt>
                <c:pt idx="2875">
                  <c:v>11.99334335</c:v>
                </c:pt>
                <c:pt idx="2876">
                  <c:v>11.91036892</c:v>
                </c:pt>
                <c:pt idx="2877">
                  <c:v>11.94483376</c:v>
                </c:pt>
                <c:pt idx="2878">
                  <c:v>11.963457110000007</c:v>
                </c:pt>
                <c:pt idx="2879">
                  <c:v>11.934134480000001</c:v>
                </c:pt>
                <c:pt idx="2880">
                  <c:v>11.97902298</c:v>
                </c:pt>
                <c:pt idx="2881">
                  <c:v>11.871176720000001</c:v>
                </c:pt>
                <c:pt idx="2882">
                  <c:v>11.9788847</c:v>
                </c:pt>
                <c:pt idx="2883">
                  <c:v>12.066586490000011</c:v>
                </c:pt>
                <c:pt idx="2884">
                  <c:v>11.872561450000006</c:v>
                </c:pt>
                <c:pt idx="2885">
                  <c:v>11.915091510000007</c:v>
                </c:pt>
                <c:pt idx="2886">
                  <c:v>11.958732600000006</c:v>
                </c:pt>
                <c:pt idx="2887">
                  <c:v>11.917594910000007</c:v>
                </c:pt>
                <c:pt idx="2888">
                  <c:v>12.052546500000016</c:v>
                </c:pt>
                <c:pt idx="2889">
                  <c:v>11.922597890000008</c:v>
                </c:pt>
                <c:pt idx="2890">
                  <c:v>11.873538020000007</c:v>
                </c:pt>
                <c:pt idx="2891">
                  <c:v>11.99097729</c:v>
                </c:pt>
                <c:pt idx="2892">
                  <c:v>11.91773796</c:v>
                </c:pt>
                <c:pt idx="2893">
                  <c:v>11.985140800000007</c:v>
                </c:pt>
                <c:pt idx="2894">
                  <c:v>11.93899727</c:v>
                </c:pt>
                <c:pt idx="2895">
                  <c:v>11.841711999999999</c:v>
                </c:pt>
                <c:pt idx="2896">
                  <c:v>12.040181159999999</c:v>
                </c:pt>
                <c:pt idx="2897">
                  <c:v>11.928156850000002</c:v>
                </c:pt>
                <c:pt idx="2898">
                  <c:v>11.859221460000001</c:v>
                </c:pt>
                <c:pt idx="2899">
                  <c:v>12.008351329999998</c:v>
                </c:pt>
                <c:pt idx="2900">
                  <c:v>11.9328804</c:v>
                </c:pt>
                <c:pt idx="2901">
                  <c:v>11.92704773</c:v>
                </c:pt>
                <c:pt idx="2902">
                  <c:v>12.00387001</c:v>
                </c:pt>
                <c:pt idx="2903">
                  <c:v>11.901056290000007</c:v>
                </c:pt>
                <c:pt idx="2904">
                  <c:v>11.9843092</c:v>
                </c:pt>
                <c:pt idx="2905">
                  <c:v>11.932884220000007</c:v>
                </c:pt>
                <c:pt idx="2906">
                  <c:v>11.916481970000007</c:v>
                </c:pt>
                <c:pt idx="2907">
                  <c:v>12.059635160000004</c:v>
                </c:pt>
                <c:pt idx="2908">
                  <c:v>11.92864037</c:v>
                </c:pt>
                <c:pt idx="2909">
                  <c:v>11.871172900000001</c:v>
                </c:pt>
                <c:pt idx="2910">
                  <c:v>11.973183630000007</c:v>
                </c:pt>
                <c:pt idx="2911">
                  <c:v>11.935939790000004</c:v>
                </c:pt>
                <c:pt idx="2912">
                  <c:v>11.949975970000001</c:v>
                </c:pt>
                <c:pt idx="2913">
                  <c:v>11.959012990000007</c:v>
                </c:pt>
                <c:pt idx="2914">
                  <c:v>11.862106320000011</c:v>
                </c:pt>
                <c:pt idx="2915">
                  <c:v>12.019451140000001</c:v>
                </c:pt>
                <c:pt idx="2916">
                  <c:v>12.00376511</c:v>
                </c:pt>
                <c:pt idx="2917">
                  <c:v>11.916483880000008</c:v>
                </c:pt>
                <c:pt idx="2918">
                  <c:v>12.002651210000007</c:v>
                </c:pt>
                <c:pt idx="2919">
                  <c:v>11.933579440000001</c:v>
                </c:pt>
                <c:pt idx="2920">
                  <c:v>11.956645970000007</c:v>
                </c:pt>
                <c:pt idx="2921">
                  <c:v>11.97832966</c:v>
                </c:pt>
                <c:pt idx="2922">
                  <c:v>11.91898155</c:v>
                </c:pt>
                <c:pt idx="2923">
                  <c:v>12.050883290000007</c:v>
                </c:pt>
                <c:pt idx="2924">
                  <c:v>12.000427250000007</c:v>
                </c:pt>
                <c:pt idx="2925">
                  <c:v>11.865200040000007</c:v>
                </c:pt>
                <c:pt idx="2926">
                  <c:v>11.99236488</c:v>
                </c:pt>
                <c:pt idx="2927">
                  <c:v>11.92232037</c:v>
                </c:pt>
                <c:pt idx="2928">
                  <c:v>11.972219470000002</c:v>
                </c:pt>
                <c:pt idx="2929">
                  <c:v>12.0253067</c:v>
                </c:pt>
                <c:pt idx="2930">
                  <c:v>11.890216830000007</c:v>
                </c:pt>
                <c:pt idx="2931">
                  <c:v>11.972633360000007</c:v>
                </c:pt>
                <c:pt idx="2932">
                  <c:v>12.022386550000007</c:v>
                </c:pt>
                <c:pt idx="2933">
                  <c:v>11.91217327</c:v>
                </c:pt>
                <c:pt idx="2934">
                  <c:v>11.98000813</c:v>
                </c:pt>
                <c:pt idx="2935">
                  <c:v>11.90281296</c:v>
                </c:pt>
                <c:pt idx="2936">
                  <c:v>11.876732830000016</c:v>
                </c:pt>
                <c:pt idx="2937">
                  <c:v>12.041288379999999</c:v>
                </c:pt>
                <c:pt idx="2938">
                  <c:v>11.93969154</c:v>
                </c:pt>
                <c:pt idx="2939">
                  <c:v>11.955120090000007</c:v>
                </c:pt>
                <c:pt idx="2940">
                  <c:v>11.982088090000007</c:v>
                </c:pt>
                <c:pt idx="2941">
                  <c:v>11.914258</c:v>
                </c:pt>
                <c:pt idx="2942">
                  <c:v>12.050599100000008</c:v>
                </c:pt>
                <c:pt idx="2943">
                  <c:v>11.938163759999997</c:v>
                </c:pt>
                <c:pt idx="2944">
                  <c:v>11.899109840000008</c:v>
                </c:pt>
                <c:pt idx="2945">
                  <c:v>12.056580540000011</c:v>
                </c:pt>
                <c:pt idx="2946">
                  <c:v>11.971796990000007</c:v>
                </c:pt>
                <c:pt idx="2947">
                  <c:v>11.941217419999999</c:v>
                </c:pt>
                <c:pt idx="2948">
                  <c:v>12.020861630000001</c:v>
                </c:pt>
                <c:pt idx="2949">
                  <c:v>11.976246830000012</c:v>
                </c:pt>
                <c:pt idx="2950">
                  <c:v>12.055883410000007</c:v>
                </c:pt>
                <c:pt idx="2951">
                  <c:v>11.959844590000014</c:v>
                </c:pt>
                <c:pt idx="2952">
                  <c:v>11.91411972</c:v>
                </c:pt>
                <c:pt idx="2953">
                  <c:v>12.061584470000007</c:v>
                </c:pt>
                <c:pt idx="2954">
                  <c:v>11.923153880000001</c:v>
                </c:pt>
                <c:pt idx="2955">
                  <c:v>11.911893840000001</c:v>
                </c:pt>
                <c:pt idx="2956">
                  <c:v>12.044576640000001</c:v>
                </c:pt>
                <c:pt idx="2957">
                  <c:v>11.95581818</c:v>
                </c:pt>
                <c:pt idx="2958">
                  <c:v>11.963461880000002</c:v>
                </c:pt>
                <c:pt idx="2959">
                  <c:v>11.986948010000004</c:v>
                </c:pt>
                <c:pt idx="2960">
                  <c:v>11.92009163</c:v>
                </c:pt>
                <c:pt idx="2961">
                  <c:v>12.042953489999999</c:v>
                </c:pt>
                <c:pt idx="2962">
                  <c:v>11.958595280000004</c:v>
                </c:pt>
                <c:pt idx="2963">
                  <c:v>11.935246470000004</c:v>
                </c:pt>
                <c:pt idx="2964">
                  <c:v>12.10355377</c:v>
                </c:pt>
                <c:pt idx="2965">
                  <c:v>11.927092550000006</c:v>
                </c:pt>
                <c:pt idx="2966">
                  <c:v>11.944074629999999</c:v>
                </c:pt>
                <c:pt idx="2967">
                  <c:v>11.96762848</c:v>
                </c:pt>
                <c:pt idx="2968">
                  <c:v>11.912869450000002</c:v>
                </c:pt>
                <c:pt idx="2969">
                  <c:v>12.03878593</c:v>
                </c:pt>
                <c:pt idx="2970">
                  <c:v>11.957129480000001</c:v>
                </c:pt>
                <c:pt idx="2971">
                  <c:v>11.948030470000001</c:v>
                </c:pt>
                <c:pt idx="2972">
                  <c:v>12.040733340000001</c:v>
                </c:pt>
                <c:pt idx="2973">
                  <c:v>11.923153880000001</c:v>
                </c:pt>
                <c:pt idx="2974">
                  <c:v>11.999454500000011</c:v>
                </c:pt>
                <c:pt idx="2975">
                  <c:v>12.0084877</c:v>
                </c:pt>
                <c:pt idx="2976">
                  <c:v>11.872844700000007</c:v>
                </c:pt>
                <c:pt idx="2977">
                  <c:v>12.01446915</c:v>
                </c:pt>
                <c:pt idx="2978">
                  <c:v>11.98778248</c:v>
                </c:pt>
                <c:pt idx="2979">
                  <c:v>11.889239310000011</c:v>
                </c:pt>
                <c:pt idx="2980">
                  <c:v>12.019467350000006</c:v>
                </c:pt>
                <c:pt idx="2981">
                  <c:v>11.92092991</c:v>
                </c:pt>
                <c:pt idx="2982">
                  <c:v>11.901194570000007</c:v>
                </c:pt>
                <c:pt idx="2983">
                  <c:v>12.038372039999997</c:v>
                </c:pt>
                <c:pt idx="2984">
                  <c:v>11.90161228</c:v>
                </c:pt>
                <c:pt idx="2985">
                  <c:v>12.012245180000001</c:v>
                </c:pt>
                <c:pt idx="2986">
                  <c:v>12.0225296</c:v>
                </c:pt>
                <c:pt idx="2987">
                  <c:v>11.94024658</c:v>
                </c:pt>
                <c:pt idx="2988">
                  <c:v>11.962760930000007</c:v>
                </c:pt>
                <c:pt idx="2989">
                  <c:v>11.992360120000001</c:v>
                </c:pt>
                <c:pt idx="2990">
                  <c:v>11.92815781</c:v>
                </c:pt>
                <c:pt idx="2991">
                  <c:v>11.99042034</c:v>
                </c:pt>
                <c:pt idx="2992">
                  <c:v>11.98833656</c:v>
                </c:pt>
                <c:pt idx="2993">
                  <c:v>11.958041189999999</c:v>
                </c:pt>
                <c:pt idx="2994">
                  <c:v>12.014046670000004</c:v>
                </c:pt>
                <c:pt idx="2995">
                  <c:v>11.950256350000007</c:v>
                </c:pt>
                <c:pt idx="2996">
                  <c:v>11.972354890000007</c:v>
                </c:pt>
                <c:pt idx="2997">
                  <c:v>12.00849152</c:v>
                </c:pt>
                <c:pt idx="2998">
                  <c:v>11.964572910000006</c:v>
                </c:pt>
                <c:pt idx="2999">
                  <c:v>12.0171051</c:v>
                </c:pt>
                <c:pt idx="3000">
                  <c:v>11.9583168</c:v>
                </c:pt>
                <c:pt idx="3001">
                  <c:v>11.96179199</c:v>
                </c:pt>
                <c:pt idx="3002">
                  <c:v>12.020859720000001</c:v>
                </c:pt>
                <c:pt idx="3003">
                  <c:v>11.92620945</c:v>
                </c:pt>
                <c:pt idx="3004">
                  <c:v>12.02516842</c:v>
                </c:pt>
                <c:pt idx="3005">
                  <c:v>12.00584888</c:v>
                </c:pt>
                <c:pt idx="3006">
                  <c:v>11.909530640000007</c:v>
                </c:pt>
                <c:pt idx="3007">
                  <c:v>12.05852318</c:v>
                </c:pt>
                <c:pt idx="3008">
                  <c:v>12.02322292</c:v>
                </c:pt>
                <c:pt idx="3009">
                  <c:v>11.892437930000014</c:v>
                </c:pt>
                <c:pt idx="3010">
                  <c:v>12.04573822</c:v>
                </c:pt>
                <c:pt idx="3011">
                  <c:v>11.98972702</c:v>
                </c:pt>
                <c:pt idx="3012">
                  <c:v>11.949419020000002</c:v>
                </c:pt>
                <c:pt idx="3013">
                  <c:v>12.050601010000006</c:v>
                </c:pt>
                <c:pt idx="3014">
                  <c:v>11.94858837</c:v>
                </c:pt>
                <c:pt idx="3015">
                  <c:v>12.041205409999998</c:v>
                </c:pt>
                <c:pt idx="3016">
                  <c:v>12.02475357</c:v>
                </c:pt>
                <c:pt idx="3017">
                  <c:v>11.882431980000007</c:v>
                </c:pt>
                <c:pt idx="3018">
                  <c:v>12.0717268</c:v>
                </c:pt>
                <c:pt idx="3019">
                  <c:v>12.017520900000001</c:v>
                </c:pt>
                <c:pt idx="3020">
                  <c:v>11.931773189999998</c:v>
                </c:pt>
                <c:pt idx="3021">
                  <c:v>12.023660660000001</c:v>
                </c:pt>
                <c:pt idx="3022">
                  <c:v>11.93509579</c:v>
                </c:pt>
                <c:pt idx="3023">
                  <c:v>11.94358349</c:v>
                </c:pt>
                <c:pt idx="3024">
                  <c:v>12.048240659999999</c:v>
                </c:pt>
                <c:pt idx="3025">
                  <c:v>11.959292410000007</c:v>
                </c:pt>
                <c:pt idx="3026">
                  <c:v>12.03059101</c:v>
                </c:pt>
                <c:pt idx="3027">
                  <c:v>11.990002630000006</c:v>
                </c:pt>
                <c:pt idx="3028">
                  <c:v>11.914263729999998</c:v>
                </c:pt>
                <c:pt idx="3029">
                  <c:v>12.093826290000004</c:v>
                </c:pt>
                <c:pt idx="3030">
                  <c:v>12.018079759999999</c:v>
                </c:pt>
                <c:pt idx="3031">
                  <c:v>11.963601110000004</c:v>
                </c:pt>
                <c:pt idx="3032">
                  <c:v>12.07047558</c:v>
                </c:pt>
                <c:pt idx="3033">
                  <c:v>11.9610939</c:v>
                </c:pt>
                <c:pt idx="3034">
                  <c:v>12.022109990000002</c:v>
                </c:pt>
                <c:pt idx="3035">
                  <c:v>12.019312860000001</c:v>
                </c:pt>
                <c:pt idx="3036">
                  <c:v>11.859638210000016</c:v>
                </c:pt>
                <c:pt idx="3037">
                  <c:v>12.057630540000007</c:v>
                </c:pt>
                <c:pt idx="3038">
                  <c:v>12.043373109999992</c:v>
                </c:pt>
                <c:pt idx="3039">
                  <c:v>11.9470253</c:v>
                </c:pt>
                <c:pt idx="3040">
                  <c:v>12.04532051</c:v>
                </c:pt>
                <c:pt idx="3041">
                  <c:v>11.98375034</c:v>
                </c:pt>
                <c:pt idx="3042">
                  <c:v>11.971446040000007</c:v>
                </c:pt>
                <c:pt idx="3043">
                  <c:v>12.01794052</c:v>
                </c:pt>
                <c:pt idx="3044">
                  <c:v>11.959012030000007</c:v>
                </c:pt>
                <c:pt idx="3045">
                  <c:v>12.059636120000008</c:v>
                </c:pt>
                <c:pt idx="3046">
                  <c:v>11.97499466</c:v>
                </c:pt>
                <c:pt idx="3047">
                  <c:v>11.92092991</c:v>
                </c:pt>
                <c:pt idx="3048">
                  <c:v>12.058191300000001</c:v>
                </c:pt>
                <c:pt idx="3049">
                  <c:v>11.972290040000004</c:v>
                </c:pt>
                <c:pt idx="3050">
                  <c:v>12.012244220000008</c:v>
                </c:pt>
                <c:pt idx="3051">
                  <c:v>12.04198456</c:v>
                </c:pt>
                <c:pt idx="3052">
                  <c:v>11.91106224</c:v>
                </c:pt>
                <c:pt idx="3053">
                  <c:v>12.02850437</c:v>
                </c:pt>
                <c:pt idx="3054">
                  <c:v>12.09216022</c:v>
                </c:pt>
                <c:pt idx="3055">
                  <c:v>11.945528980000001</c:v>
                </c:pt>
                <c:pt idx="3056">
                  <c:v>12.028779979999999</c:v>
                </c:pt>
                <c:pt idx="3057">
                  <c:v>11.94094467</c:v>
                </c:pt>
                <c:pt idx="3058">
                  <c:v>11.94358349</c:v>
                </c:pt>
                <c:pt idx="3059">
                  <c:v>12.090626720000001</c:v>
                </c:pt>
                <c:pt idx="3060">
                  <c:v>11.995567320000006</c:v>
                </c:pt>
                <c:pt idx="3061">
                  <c:v>12.03392506</c:v>
                </c:pt>
                <c:pt idx="3062">
                  <c:v>12.065611840000004</c:v>
                </c:pt>
                <c:pt idx="3063">
                  <c:v>11.902169230000007</c:v>
                </c:pt>
                <c:pt idx="3064">
                  <c:v>12.028781889999999</c:v>
                </c:pt>
                <c:pt idx="3065">
                  <c:v>11.944137570000002</c:v>
                </c:pt>
                <c:pt idx="3066">
                  <c:v>11.897999760000001</c:v>
                </c:pt>
                <c:pt idx="3067">
                  <c:v>12.073669430000002</c:v>
                </c:pt>
                <c:pt idx="3068">
                  <c:v>11.95797443</c:v>
                </c:pt>
                <c:pt idx="3069">
                  <c:v>12.00084496</c:v>
                </c:pt>
                <c:pt idx="3070">
                  <c:v>12.1063385</c:v>
                </c:pt>
                <c:pt idx="3071">
                  <c:v>11.95498276</c:v>
                </c:pt>
                <c:pt idx="3072">
                  <c:v>11.995841030000006</c:v>
                </c:pt>
                <c:pt idx="3073">
                  <c:v>11.96582317</c:v>
                </c:pt>
                <c:pt idx="3074">
                  <c:v>11.917551040000001</c:v>
                </c:pt>
                <c:pt idx="3075">
                  <c:v>11.99825478</c:v>
                </c:pt>
                <c:pt idx="3076">
                  <c:v>11.959152220000007</c:v>
                </c:pt>
                <c:pt idx="3077">
                  <c:v>11.967631340000002</c:v>
                </c:pt>
                <c:pt idx="3078">
                  <c:v>12.073533060000004</c:v>
                </c:pt>
                <c:pt idx="3079">
                  <c:v>11.918011669999999</c:v>
                </c:pt>
                <c:pt idx="3080">
                  <c:v>11.984449390000007</c:v>
                </c:pt>
                <c:pt idx="3081">
                  <c:v>12.064359660000001</c:v>
                </c:pt>
                <c:pt idx="3082">
                  <c:v>11.881601330000002</c:v>
                </c:pt>
                <c:pt idx="3083">
                  <c:v>12.02502823</c:v>
                </c:pt>
                <c:pt idx="3084">
                  <c:v>12.021413799999999</c:v>
                </c:pt>
                <c:pt idx="3085">
                  <c:v>11.882290840000007</c:v>
                </c:pt>
                <c:pt idx="3086">
                  <c:v>12.096741680000001</c:v>
                </c:pt>
                <c:pt idx="3087">
                  <c:v>11.95446396</c:v>
                </c:pt>
                <c:pt idx="3088">
                  <c:v>11.9462204</c:v>
                </c:pt>
                <c:pt idx="3089">
                  <c:v>12.052965160000001</c:v>
                </c:pt>
                <c:pt idx="3090">
                  <c:v>11.896356580000004</c:v>
                </c:pt>
                <c:pt idx="3091">
                  <c:v>11.9918108</c:v>
                </c:pt>
                <c:pt idx="3092">
                  <c:v>12.076174740000001</c:v>
                </c:pt>
                <c:pt idx="3093">
                  <c:v>11.93177032</c:v>
                </c:pt>
                <c:pt idx="3094">
                  <c:v>11.98361111</c:v>
                </c:pt>
                <c:pt idx="3095">
                  <c:v>12.006127360000001</c:v>
                </c:pt>
                <c:pt idx="3096">
                  <c:v>11.954042430000007</c:v>
                </c:pt>
                <c:pt idx="3097">
                  <c:v>12.067420010000006</c:v>
                </c:pt>
                <c:pt idx="3098">
                  <c:v>11.927180290000004</c:v>
                </c:pt>
                <c:pt idx="3099">
                  <c:v>11.93537426</c:v>
                </c:pt>
                <c:pt idx="3100">
                  <c:v>12.059775350000002</c:v>
                </c:pt>
                <c:pt idx="3101">
                  <c:v>11.935385700000001</c:v>
                </c:pt>
                <c:pt idx="3102">
                  <c:v>11.965266230000012</c:v>
                </c:pt>
                <c:pt idx="3103">
                  <c:v>12.052688600000007</c:v>
                </c:pt>
                <c:pt idx="3104">
                  <c:v>11.91467381</c:v>
                </c:pt>
                <c:pt idx="3105">
                  <c:v>11.99014187</c:v>
                </c:pt>
                <c:pt idx="3106">
                  <c:v>12.00626755</c:v>
                </c:pt>
                <c:pt idx="3107">
                  <c:v>11.98111057</c:v>
                </c:pt>
                <c:pt idx="3108">
                  <c:v>12.04143238</c:v>
                </c:pt>
                <c:pt idx="3109">
                  <c:v>11.935799600000006</c:v>
                </c:pt>
                <c:pt idx="3110">
                  <c:v>11.94094086</c:v>
                </c:pt>
                <c:pt idx="3111">
                  <c:v>12.07130909</c:v>
                </c:pt>
                <c:pt idx="3112">
                  <c:v>11.905642510000016</c:v>
                </c:pt>
                <c:pt idx="3113">
                  <c:v>11.938858029999999</c:v>
                </c:pt>
                <c:pt idx="3114">
                  <c:v>12.0535183</c:v>
                </c:pt>
                <c:pt idx="3115">
                  <c:v>11.95512104</c:v>
                </c:pt>
                <c:pt idx="3116">
                  <c:v>11.99125671</c:v>
                </c:pt>
                <c:pt idx="3117">
                  <c:v>12.022665980000001</c:v>
                </c:pt>
                <c:pt idx="3118">
                  <c:v>11.973466870000012</c:v>
                </c:pt>
                <c:pt idx="3119">
                  <c:v>12.06464195</c:v>
                </c:pt>
                <c:pt idx="3120">
                  <c:v>11.92579842</c:v>
                </c:pt>
                <c:pt idx="3121">
                  <c:v>11.93329716</c:v>
                </c:pt>
                <c:pt idx="3122">
                  <c:v>12.067593570000007</c:v>
                </c:pt>
                <c:pt idx="3123">
                  <c:v>11.958731650000002</c:v>
                </c:pt>
                <c:pt idx="3124">
                  <c:v>11.962762830000012</c:v>
                </c:pt>
                <c:pt idx="3125">
                  <c:v>12.00306892</c:v>
                </c:pt>
                <c:pt idx="3126">
                  <c:v>11.909119610000007</c:v>
                </c:pt>
                <c:pt idx="3127">
                  <c:v>12.04671478</c:v>
                </c:pt>
                <c:pt idx="3128">
                  <c:v>12.026891709999999</c:v>
                </c:pt>
                <c:pt idx="3129">
                  <c:v>11.9376049</c:v>
                </c:pt>
                <c:pt idx="3130">
                  <c:v>11.981666560000004</c:v>
                </c:pt>
                <c:pt idx="3131">
                  <c:v>11.954148290000004</c:v>
                </c:pt>
                <c:pt idx="3132">
                  <c:v>11.987088200000002</c:v>
                </c:pt>
                <c:pt idx="3133">
                  <c:v>12.021553989999999</c:v>
                </c:pt>
                <c:pt idx="3134">
                  <c:v>11.93844032</c:v>
                </c:pt>
                <c:pt idx="3135">
                  <c:v>12.03044796</c:v>
                </c:pt>
                <c:pt idx="3136">
                  <c:v>12.051022530000004</c:v>
                </c:pt>
                <c:pt idx="3137">
                  <c:v>11.90035915</c:v>
                </c:pt>
                <c:pt idx="3138">
                  <c:v>12.04963017</c:v>
                </c:pt>
                <c:pt idx="3139">
                  <c:v>12.048223499999994</c:v>
                </c:pt>
                <c:pt idx="3140">
                  <c:v>11.909531590000007</c:v>
                </c:pt>
                <c:pt idx="3141">
                  <c:v>12.03323174</c:v>
                </c:pt>
                <c:pt idx="3142">
                  <c:v>11.996536250000016</c:v>
                </c:pt>
                <c:pt idx="3143">
                  <c:v>11.92620945</c:v>
                </c:pt>
                <c:pt idx="3144">
                  <c:v>12.08326244</c:v>
                </c:pt>
                <c:pt idx="3145">
                  <c:v>11.918291089999999</c:v>
                </c:pt>
                <c:pt idx="3146">
                  <c:v>12.00362587</c:v>
                </c:pt>
                <c:pt idx="3147">
                  <c:v>12.076016430000006</c:v>
                </c:pt>
                <c:pt idx="3148">
                  <c:v>11.9163456</c:v>
                </c:pt>
                <c:pt idx="3149">
                  <c:v>12.00064278</c:v>
                </c:pt>
                <c:pt idx="3150">
                  <c:v>11.98291588</c:v>
                </c:pt>
                <c:pt idx="3151">
                  <c:v>11.927737240000004</c:v>
                </c:pt>
                <c:pt idx="3152">
                  <c:v>12.10855675</c:v>
                </c:pt>
                <c:pt idx="3153">
                  <c:v>11.9697113</c:v>
                </c:pt>
                <c:pt idx="3154">
                  <c:v>11.953869820000007</c:v>
                </c:pt>
                <c:pt idx="3155">
                  <c:v>12.01905346</c:v>
                </c:pt>
                <c:pt idx="3156">
                  <c:v>11.918010710000001</c:v>
                </c:pt>
                <c:pt idx="3157">
                  <c:v>12.02961445</c:v>
                </c:pt>
                <c:pt idx="3158">
                  <c:v>12.03169632</c:v>
                </c:pt>
                <c:pt idx="3159">
                  <c:v>11.85476875</c:v>
                </c:pt>
                <c:pt idx="3160">
                  <c:v>12.0143261</c:v>
                </c:pt>
                <c:pt idx="3161">
                  <c:v>12.001402850000007</c:v>
                </c:pt>
                <c:pt idx="3162">
                  <c:v>12.01863861</c:v>
                </c:pt>
                <c:pt idx="3163">
                  <c:v>12.07159042</c:v>
                </c:pt>
                <c:pt idx="3164">
                  <c:v>11.952754970000012</c:v>
                </c:pt>
                <c:pt idx="3165">
                  <c:v>11.99446678</c:v>
                </c:pt>
                <c:pt idx="3166">
                  <c:v>12.02294159</c:v>
                </c:pt>
                <c:pt idx="3167">
                  <c:v>11.9244051</c:v>
                </c:pt>
                <c:pt idx="3168">
                  <c:v>12.076035500000007</c:v>
                </c:pt>
                <c:pt idx="3169">
                  <c:v>12.056506160000007</c:v>
                </c:pt>
                <c:pt idx="3170">
                  <c:v>11.98375034</c:v>
                </c:pt>
                <c:pt idx="3171">
                  <c:v>12.041848179999999</c:v>
                </c:pt>
                <c:pt idx="3172">
                  <c:v>11.95178318</c:v>
                </c:pt>
                <c:pt idx="3173">
                  <c:v>11.914537430000006</c:v>
                </c:pt>
                <c:pt idx="3174">
                  <c:v>12.031423569999999</c:v>
                </c:pt>
                <c:pt idx="3175">
                  <c:v>11.928573610000001</c:v>
                </c:pt>
                <c:pt idx="3176">
                  <c:v>11.998206140000001</c:v>
                </c:pt>
                <c:pt idx="3177">
                  <c:v>12.04768181</c:v>
                </c:pt>
                <c:pt idx="3178">
                  <c:v>11.96624184</c:v>
                </c:pt>
                <c:pt idx="3179">
                  <c:v>12.056084630000012</c:v>
                </c:pt>
                <c:pt idx="3180">
                  <c:v>12.061440470000004</c:v>
                </c:pt>
                <c:pt idx="3181">
                  <c:v>11.986604690000007</c:v>
                </c:pt>
                <c:pt idx="3182">
                  <c:v>12.079381940000001</c:v>
                </c:pt>
                <c:pt idx="3183">
                  <c:v>12.0157156</c:v>
                </c:pt>
                <c:pt idx="3184">
                  <c:v>11.994173050000001</c:v>
                </c:pt>
                <c:pt idx="3185">
                  <c:v>12.047961239999999</c:v>
                </c:pt>
                <c:pt idx="3186">
                  <c:v>11.95553493000002</c:v>
                </c:pt>
                <c:pt idx="3187">
                  <c:v>12.03587055</c:v>
                </c:pt>
                <c:pt idx="3188">
                  <c:v>12.09952545</c:v>
                </c:pt>
                <c:pt idx="3189">
                  <c:v>11.917737010000007</c:v>
                </c:pt>
                <c:pt idx="3190">
                  <c:v>12.036840440000001</c:v>
                </c:pt>
                <c:pt idx="3191">
                  <c:v>12.072697640000008</c:v>
                </c:pt>
                <c:pt idx="3192">
                  <c:v>11.93135738</c:v>
                </c:pt>
                <c:pt idx="3193">
                  <c:v>12.06825066</c:v>
                </c:pt>
                <c:pt idx="3194">
                  <c:v>12.01252174</c:v>
                </c:pt>
                <c:pt idx="3195">
                  <c:v>11.980134960000004</c:v>
                </c:pt>
                <c:pt idx="3196">
                  <c:v>12.07089043</c:v>
                </c:pt>
                <c:pt idx="3197">
                  <c:v>12.001399040000001</c:v>
                </c:pt>
                <c:pt idx="3198">
                  <c:v>12.112726210000007</c:v>
                </c:pt>
                <c:pt idx="3199">
                  <c:v>12.043514250000007</c:v>
                </c:pt>
                <c:pt idx="3200">
                  <c:v>11.95109177</c:v>
                </c:pt>
                <c:pt idx="3201">
                  <c:v>12.149976730000001</c:v>
                </c:pt>
                <c:pt idx="3202">
                  <c:v>12.080346110000002</c:v>
                </c:pt>
                <c:pt idx="3203">
                  <c:v>12.03642464</c:v>
                </c:pt>
                <c:pt idx="3204">
                  <c:v>12.069642070000008</c:v>
                </c:pt>
                <c:pt idx="3205">
                  <c:v>12.02419853</c:v>
                </c:pt>
                <c:pt idx="3206">
                  <c:v>12.081067089999999</c:v>
                </c:pt>
                <c:pt idx="3207">
                  <c:v>12.056857110000006</c:v>
                </c:pt>
                <c:pt idx="3208">
                  <c:v>11.964147570000007</c:v>
                </c:pt>
                <c:pt idx="3209">
                  <c:v>12.1502552</c:v>
                </c:pt>
                <c:pt idx="3210">
                  <c:v>12.058798790000001</c:v>
                </c:pt>
                <c:pt idx="3211">
                  <c:v>11.983059880000004</c:v>
                </c:pt>
                <c:pt idx="3212">
                  <c:v>12.167763709999999</c:v>
                </c:pt>
                <c:pt idx="3213">
                  <c:v>12.005986210000014</c:v>
                </c:pt>
                <c:pt idx="3214">
                  <c:v>12.0429554</c:v>
                </c:pt>
                <c:pt idx="3215">
                  <c:v>12.13079548</c:v>
                </c:pt>
                <c:pt idx="3216">
                  <c:v>11.999042510000011</c:v>
                </c:pt>
                <c:pt idx="3217">
                  <c:v>12.05115604</c:v>
                </c:pt>
                <c:pt idx="3218">
                  <c:v>12.06741714</c:v>
                </c:pt>
                <c:pt idx="3219">
                  <c:v>12.034625050000001</c:v>
                </c:pt>
                <c:pt idx="3220">
                  <c:v>12.12009716</c:v>
                </c:pt>
                <c:pt idx="3221">
                  <c:v>12.01794338</c:v>
                </c:pt>
                <c:pt idx="3222">
                  <c:v>12.062115670000004</c:v>
                </c:pt>
                <c:pt idx="3223">
                  <c:v>12.14274597</c:v>
                </c:pt>
                <c:pt idx="3224">
                  <c:v>12.009184840000007</c:v>
                </c:pt>
                <c:pt idx="3225">
                  <c:v>12.057548520000006</c:v>
                </c:pt>
                <c:pt idx="3226">
                  <c:v>12.07742882</c:v>
                </c:pt>
                <c:pt idx="3227">
                  <c:v>11.969014170000007</c:v>
                </c:pt>
                <c:pt idx="3228">
                  <c:v>12.13593769</c:v>
                </c:pt>
                <c:pt idx="3229">
                  <c:v>12.081631660000001</c:v>
                </c:pt>
                <c:pt idx="3230">
                  <c:v>12.050739290000012</c:v>
                </c:pt>
                <c:pt idx="3231">
                  <c:v>12.13996601</c:v>
                </c:pt>
                <c:pt idx="3232">
                  <c:v>12.01293564</c:v>
                </c:pt>
                <c:pt idx="3233">
                  <c:v>12.045700070000002</c:v>
                </c:pt>
                <c:pt idx="3234">
                  <c:v>12.144792560000001</c:v>
                </c:pt>
                <c:pt idx="3235">
                  <c:v>11.981388089999999</c:v>
                </c:pt>
                <c:pt idx="3236">
                  <c:v>12.034063339999999</c:v>
                </c:pt>
                <c:pt idx="3237">
                  <c:v>12.021554950000002</c:v>
                </c:pt>
                <c:pt idx="3238">
                  <c:v>11.952614780000006</c:v>
                </c:pt>
                <c:pt idx="3239">
                  <c:v>12.121203419999999</c:v>
                </c:pt>
                <c:pt idx="3240">
                  <c:v>12.075616840000007</c:v>
                </c:pt>
                <c:pt idx="3241">
                  <c:v>12.04170609</c:v>
                </c:pt>
                <c:pt idx="3242">
                  <c:v>12.10647202</c:v>
                </c:pt>
                <c:pt idx="3243">
                  <c:v>11.947339060000001</c:v>
                </c:pt>
                <c:pt idx="3244">
                  <c:v>11.980553630000006</c:v>
                </c:pt>
                <c:pt idx="3245">
                  <c:v>12.02864456</c:v>
                </c:pt>
                <c:pt idx="3246">
                  <c:v>11.949975970000001</c:v>
                </c:pt>
                <c:pt idx="3247">
                  <c:v>12.125100140000001</c:v>
                </c:pt>
                <c:pt idx="3248">
                  <c:v>12.093689920000006</c:v>
                </c:pt>
                <c:pt idx="3249">
                  <c:v>12.009186740000002</c:v>
                </c:pt>
                <c:pt idx="3250">
                  <c:v>12.068252560000001</c:v>
                </c:pt>
                <c:pt idx="3251">
                  <c:v>11.984028820000001</c:v>
                </c:pt>
                <c:pt idx="3252">
                  <c:v>12.06199837</c:v>
                </c:pt>
                <c:pt idx="3253">
                  <c:v>12.143305779999997</c:v>
                </c:pt>
                <c:pt idx="3254">
                  <c:v>11.953453060000006</c:v>
                </c:pt>
                <c:pt idx="3255">
                  <c:v>12.069504740000006</c:v>
                </c:pt>
                <c:pt idx="3256">
                  <c:v>12.11731434</c:v>
                </c:pt>
                <c:pt idx="3257">
                  <c:v>11.985004430000007</c:v>
                </c:pt>
                <c:pt idx="3258">
                  <c:v>12.04615688</c:v>
                </c:pt>
                <c:pt idx="3259">
                  <c:v>12.019469260000006</c:v>
                </c:pt>
                <c:pt idx="3260">
                  <c:v>12.03448105</c:v>
                </c:pt>
                <c:pt idx="3261">
                  <c:v>12.079524990000007</c:v>
                </c:pt>
                <c:pt idx="3262">
                  <c:v>11.9683609</c:v>
                </c:pt>
                <c:pt idx="3263">
                  <c:v>12.0057106</c:v>
                </c:pt>
                <c:pt idx="3264">
                  <c:v>12.048795699999999</c:v>
                </c:pt>
                <c:pt idx="3265">
                  <c:v>12.00390339</c:v>
                </c:pt>
                <c:pt idx="3266">
                  <c:v>12.129961969999998</c:v>
                </c:pt>
                <c:pt idx="3267">
                  <c:v>12.047961239999999</c:v>
                </c:pt>
                <c:pt idx="3268">
                  <c:v>11.949562070000002</c:v>
                </c:pt>
                <c:pt idx="3269">
                  <c:v>12.04059696</c:v>
                </c:pt>
                <c:pt idx="3270">
                  <c:v>11.968636510000014</c:v>
                </c:pt>
                <c:pt idx="3271">
                  <c:v>11.974300380000001</c:v>
                </c:pt>
                <c:pt idx="3272">
                  <c:v>12.10494709</c:v>
                </c:pt>
                <c:pt idx="3273">
                  <c:v>12.005553250000007</c:v>
                </c:pt>
                <c:pt idx="3274">
                  <c:v>12.08757114</c:v>
                </c:pt>
                <c:pt idx="3275">
                  <c:v>12.104942320000001</c:v>
                </c:pt>
                <c:pt idx="3276">
                  <c:v>11.932186130000007</c:v>
                </c:pt>
                <c:pt idx="3277">
                  <c:v>12.064780240000006</c:v>
                </c:pt>
                <c:pt idx="3278">
                  <c:v>12.071311949999998</c:v>
                </c:pt>
                <c:pt idx="3279">
                  <c:v>11.99889851</c:v>
                </c:pt>
                <c:pt idx="3280">
                  <c:v>12.061580660000002</c:v>
                </c:pt>
                <c:pt idx="3281">
                  <c:v>11.976660730000004</c:v>
                </c:pt>
                <c:pt idx="3282">
                  <c:v>12.021557810000004</c:v>
                </c:pt>
                <c:pt idx="3283">
                  <c:v>12.132018090000001</c:v>
                </c:pt>
                <c:pt idx="3284">
                  <c:v>11.99459171</c:v>
                </c:pt>
                <c:pt idx="3285">
                  <c:v>12.02391624</c:v>
                </c:pt>
                <c:pt idx="3286">
                  <c:v>12.09410381</c:v>
                </c:pt>
                <c:pt idx="3287">
                  <c:v>12.01266098</c:v>
                </c:pt>
                <c:pt idx="3288">
                  <c:v>12.066307070000002</c:v>
                </c:pt>
                <c:pt idx="3289">
                  <c:v>12.03739738</c:v>
                </c:pt>
                <c:pt idx="3290">
                  <c:v>12.024474140000001</c:v>
                </c:pt>
                <c:pt idx="3291">
                  <c:v>12.135245320000001</c:v>
                </c:pt>
                <c:pt idx="3292">
                  <c:v>11.962764740000004</c:v>
                </c:pt>
                <c:pt idx="3293">
                  <c:v>12.003486630000012</c:v>
                </c:pt>
                <c:pt idx="3294">
                  <c:v>12.106192590000004</c:v>
                </c:pt>
                <c:pt idx="3295">
                  <c:v>11.985418320000004</c:v>
                </c:pt>
                <c:pt idx="3296">
                  <c:v>12.11592293</c:v>
                </c:pt>
                <c:pt idx="3297">
                  <c:v>12.10383129</c:v>
                </c:pt>
                <c:pt idx="3298">
                  <c:v>11.963740350000007</c:v>
                </c:pt>
                <c:pt idx="3299">
                  <c:v>12.02377892</c:v>
                </c:pt>
                <c:pt idx="3300">
                  <c:v>11.985418320000004</c:v>
                </c:pt>
                <c:pt idx="3301">
                  <c:v>12.015295980000001</c:v>
                </c:pt>
                <c:pt idx="3302">
                  <c:v>12.14747429</c:v>
                </c:pt>
                <c:pt idx="3303">
                  <c:v>12.023080830000007</c:v>
                </c:pt>
                <c:pt idx="3304">
                  <c:v>12.085347180000001</c:v>
                </c:pt>
                <c:pt idx="3305">
                  <c:v>12.10855675</c:v>
                </c:pt>
                <c:pt idx="3306">
                  <c:v>11.96317863</c:v>
                </c:pt>
                <c:pt idx="3307">
                  <c:v>12.05921841</c:v>
                </c:pt>
                <c:pt idx="3308">
                  <c:v>12.053244590000007</c:v>
                </c:pt>
                <c:pt idx="3309">
                  <c:v>12.038396840000001</c:v>
                </c:pt>
                <c:pt idx="3310">
                  <c:v>12.09716034</c:v>
                </c:pt>
                <c:pt idx="3311">
                  <c:v>12.005294800000007</c:v>
                </c:pt>
                <c:pt idx="3312">
                  <c:v>12.105085370000007</c:v>
                </c:pt>
                <c:pt idx="3313">
                  <c:v>12.164709090000002</c:v>
                </c:pt>
                <c:pt idx="3314">
                  <c:v>11.976518630000006</c:v>
                </c:pt>
                <c:pt idx="3315">
                  <c:v>12.044763570000001</c:v>
                </c:pt>
                <c:pt idx="3316">
                  <c:v>12.06102753</c:v>
                </c:pt>
                <c:pt idx="3317">
                  <c:v>12.05282974</c:v>
                </c:pt>
                <c:pt idx="3318">
                  <c:v>12.18819618</c:v>
                </c:pt>
                <c:pt idx="3319">
                  <c:v>12.014186860000002</c:v>
                </c:pt>
                <c:pt idx="3320">
                  <c:v>12.066304210000007</c:v>
                </c:pt>
                <c:pt idx="3321">
                  <c:v>12.189862250000004</c:v>
                </c:pt>
                <c:pt idx="3322">
                  <c:v>12.004595760000001</c:v>
                </c:pt>
                <c:pt idx="3323">
                  <c:v>12.08048344</c:v>
                </c:pt>
                <c:pt idx="3324">
                  <c:v>12.072423930000006</c:v>
                </c:pt>
                <c:pt idx="3325">
                  <c:v>12.04611588</c:v>
                </c:pt>
                <c:pt idx="3326">
                  <c:v>12.16790295</c:v>
                </c:pt>
                <c:pt idx="3327">
                  <c:v>12.04204369</c:v>
                </c:pt>
                <c:pt idx="3328">
                  <c:v>12.058941840000001</c:v>
                </c:pt>
                <c:pt idx="3329">
                  <c:v>12.13917446</c:v>
                </c:pt>
                <c:pt idx="3330">
                  <c:v>12.050048830000007</c:v>
                </c:pt>
                <c:pt idx="3331">
                  <c:v>12.12731934</c:v>
                </c:pt>
                <c:pt idx="3332">
                  <c:v>12.147747989999999</c:v>
                </c:pt>
                <c:pt idx="3333">
                  <c:v>12.039482120000002</c:v>
                </c:pt>
                <c:pt idx="3334">
                  <c:v>12.139136310000007</c:v>
                </c:pt>
                <c:pt idx="3335">
                  <c:v>12.07922935</c:v>
                </c:pt>
                <c:pt idx="3336">
                  <c:v>12.032951349999999</c:v>
                </c:pt>
                <c:pt idx="3337">
                  <c:v>12.144416810000006</c:v>
                </c:pt>
                <c:pt idx="3338">
                  <c:v>12.024057389999999</c:v>
                </c:pt>
                <c:pt idx="3339">
                  <c:v>12.06227589</c:v>
                </c:pt>
                <c:pt idx="3340">
                  <c:v>12.117732050000004</c:v>
                </c:pt>
                <c:pt idx="3341">
                  <c:v>11.959149360000007</c:v>
                </c:pt>
                <c:pt idx="3342">
                  <c:v>12.10077667</c:v>
                </c:pt>
                <c:pt idx="3343">
                  <c:v>12.064776420000001</c:v>
                </c:pt>
                <c:pt idx="3344">
                  <c:v>11.981251719999999</c:v>
                </c:pt>
                <c:pt idx="3345">
                  <c:v>12.10466576</c:v>
                </c:pt>
                <c:pt idx="3346">
                  <c:v>12.01266098</c:v>
                </c:pt>
                <c:pt idx="3347">
                  <c:v>12.034480090000002</c:v>
                </c:pt>
                <c:pt idx="3348">
                  <c:v>12.14761448</c:v>
                </c:pt>
                <c:pt idx="3349">
                  <c:v>12.02725124</c:v>
                </c:pt>
                <c:pt idx="3350">
                  <c:v>12.11967754</c:v>
                </c:pt>
                <c:pt idx="3351">
                  <c:v>12.169990540000002</c:v>
                </c:pt>
                <c:pt idx="3352">
                  <c:v>12.078952790000001</c:v>
                </c:pt>
                <c:pt idx="3353">
                  <c:v>12.220021249999999</c:v>
                </c:pt>
                <c:pt idx="3354">
                  <c:v>12.127461429999999</c:v>
                </c:pt>
                <c:pt idx="3355">
                  <c:v>12.070754050000007</c:v>
                </c:pt>
                <c:pt idx="3356">
                  <c:v>12.14469242</c:v>
                </c:pt>
                <c:pt idx="3357">
                  <c:v>12.006128309999999</c:v>
                </c:pt>
                <c:pt idx="3358">
                  <c:v>12.086457250000008</c:v>
                </c:pt>
                <c:pt idx="3359">
                  <c:v>12.107587810000007</c:v>
                </c:pt>
                <c:pt idx="3360">
                  <c:v>12.00807476</c:v>
                </c:pt>
                <c:pt idx="3361">
                  <c:v>12.15928841</c:v>
                </c:pt>
                <c:pt idx="3362">
                  <c:v>12.141080860000001</c:v>
                </c:pt>
                <c:pt idx="3363">
                  <c:v>12.067420010000006</c:v>
                </c:pt>
                <c:pt idx="3364">
                  <c:v>12.193755149999999</c:v>
                </c:pt>
                <c:pt idx="3365">
                  <c:v>12.084790230000007</c:v>
                </c:pt>
                <c:pt idx="3366">
                  <c:v>12.103000640000001</c:v>
                </c:pt>
                <c:pt idx="3367">
                  <c:v>12.173743250000006</c:v>
                </c:pt>
                <c:pt idx="3368">
                  <c:v>12.04372978</c:v>
                </c:pt>
                <c:pt idx="3369">
                  <c:v>12.15587902</c:v>
                </c:pt>
                <c:pt idx="3370">
                  <c:v>12.119540210000007</c:v>
                </c:pt>
                <c:pt idx="3371">
                  <c:v>12.007238389999999</c:v>
                </c:pt>
                <c:pt idx="3372">
                  <c:v>12.127456670000004</c:v>
                </c:pt>
                <c:pt idx="3373">
                  <c:v>12.03003311</c:v>
                </c:pt>
                <c:pt idx="3374">
                  <c:v>12.09090614</c:v>
                </c:pt>
                <c:pt idx="3375">
                  <c:v>12.171795850000002</c:v>
                </c:pt>
                <c:pt idx="3376">
                  <c:v>12.042126660000001</c:v>
                </c:pt>
                <c:pt idx="3377">
                  <c:v>12.057690620000002</c:v>
                </c:pt>
                <c:pt idx="3378">
                  <c:v>12.099664690000004</c:v>
                </c:pt>
                <c:pt idx="3379">
                  <c:v>12.043513300000001</c:v>
                </c:pt>
                <c:pt idx="3380">
                  <c:v>12.10327721</c:v>
                </c:pt>
                <c:pt idx="3381">
                  <c:v>12.03739929</c:v>
                </c:pt>
                <c:pt idx="3382">
                  <c:v>12.08270836</c:v>
                </c:pt>
                <c:pt idx="3383">
                  <c:v>12.149695400000001</c:v>
                </c:pt>
                <c:pt idx="3384">
                  <c:v>11.97861004</c:v>
                </c:pt>
                <c:pt idx="3385">
                  <c:v>12.123986240000002</c:v>
                </c:pt>
                <c:pt idx="3386">
                  <c:v>12.135657310000004</c:v>
                </c:pt>
                <c:pt idx="3387">
                  <c:v>11.946922300000001</c:v>
                </c:pt>
                <c:pt idx="3388">
                  <c:v>12.10939407</c:v>
                </c:pt>
                <c:pt idx="3389">
                  <c:v>12.09201717</c:v>
                </c:pt>
                <c:pt idx="3390">
                  <c:v>12.045598030000004</c:v>
                </c:pt>
                <c:pt idx="3391">
                  <c:v>12.110544200000007</c:v>
                </c:pt>
                <c:pt idx="3392">
                  <c:v>11.963599210000016</c:v>
                </c:pt>
                <c:pt idx="3393">
                  <c:v>12.052133560000007</c:v>
                </c:pt>
                <c:pt idx="3394">
                  <c:v>12.103383060000001</c:v>
                </c:pt>
                <c:pt idx="3395">
                  <c:v>12.03531551</c:v>
                </c:pt>
                <c:pt idx="3396">
                  <c:v>12.16859913</c:v>
                </c:pt>
                <c:pt idx="3397">
                  <c:v>12.074785230000007</c:v>
                </c:pt>
                <c:pt idx="3398">
                  <c:v>12.03392506</c:v>
                </c:pt>
                <c:pt idx="3399">
                  <c:v>12.198341369999998</c:v>
                </c:pt>
                <c:pt idx="3400">
                  <c:v>12.090073589999999</c:v>
                </c:pt>
                <c:pt idx="3401">
                  <c:v>12.03823566</c:v>
                </c:pt>
                <c:pt idx="3402">
                  <c:v>12.091600420000001</c:v>
                </c:pt>
                <c:pt idx="3403">
                  <c:v>12.04281902</c:v>
                </c:pt>
                <c:pt idx="3404">
                  <c:v>12.172165870000002</c:v>
                </c:pt>
                <c:pt idx="3405">
                  <c:v>12.142610550000002</c:v>
                </c:pt>
                <c:pt idx="3406">
                  <c:v>12.053105350000004</c:v>
                </c:pt>
                <c:pt idx="3407">
                  <c:v>12.128986360000001</c:v>
                </c:pt>
                <c:pt idx="3408">
                  <c:v>12.070893290000004</c:v>
                </c:pt>
                <c:pt idx="3409">
                  <c:v>12.10188675</c:v>
                </c:pt>
                <c:pt idx="3410">
                  <c:v>12.187360759999999</c:v>
                </c:pt>
                <c:pt idx="3411">
                  <c:v>12.046848300000001</c:v>
                </c:pt>
                <c:pt idx="3412">
                  <c:v>12.062553410000007</c:v>
                </c:pt>
                <c:pt idx="3413">
                  <c:v>12.093130110000002</c:v>
                </c:pt>
                <c:pt idx="3414">
                  <c:v>12.002652170000006</c:v>
                </c:pt>
                <c:pt idx="3415">
                  <c:v>12.196727750000001</c:v>
                </c:pt>
                <c:pt idx="3416">
                  <c:v>12.077134130000006</c:v>
                </c:pt>
                <c:pt idx="3417">
                  <c:v>12.075757980000002</c:v>
                </c:pt>
                <c:pt idx="3418">
                  <c:v>12.188613889999999</c:v>
                </c:pt>
                <c:pt idx="3419">
                  <c:v>12.070614810000007</c:v>
                </c:pt>
                <c:pt idx="3420">
                  <c:v>12.12398434</c:v>
                </c:pt>
                <c:pt idx="3421">
                  <c:v>12.093826290000004</c:v>
                </c:pt>
                <c:pt idx="3422">
                  <c:v>11.987503050000004</c:v>
                </c:pt>
                <c:pt idx="3423">
                  <c:v>12.09535599</c:v>
                </c:pt>
                <c:pt idx="3424">
                  <c:v>12.03586864</c:v>
                </c:pt>
                <c:pt idx="3425">
                  <c:v>12.039206500000002</c:v>
                </c:pt>
                <c:pt idx="3426">
                  <c:v>12.191114430000001</c:v>
                </c:pt>
                <c:pt idx="3427">
                  <c:v>12.096328739999999</c:v>
                </c:pt>
                <c:pt idx="3428">
                  <c:v>12.186387060000001</c:v>
                </c:pt>
                <c:pt idx="3429">
                  <c:v>12.203903199999999</c:v>
                </c:pt>
                <c:pt idx="3430">
                  <c:v>12.055325510000007</c:v>
                </c:pt>
                <c:pt idx="3431">
                  <c:v>12.1388979</c:v>
                </c:pt>
                <c:pt idx="3432">
                  <c:v>12.098688129999999</c:v>
                </c:pt>
                <c:pt idx="3433">
                  <c:v>12.036292080000001</c:v>
                </c:pt>
                <c:pt idx="3434">
                  <c:v>12.14149761</c:v>
                </c:pt>
                <c:pt idx="3435">
                  <c:v>11.99570274</c:v>
                </c:pt>
                <c:pt idx="3436">
                  <c:v>12.05547142</c:v>
                </c:pt>
                <c:pt idx="3437">
                  <c:v>12.104805949999999</c:v>
                </c:pt>
                <c:pt idx="3438">
                  <c:v>11.99486542</c:v>
                </c:pt>
                <c:pt idx="3439">
                  <c:v>12.141706470000001</c:v>
                </c:pt>
                <c:pt idx="3440">
                  <c:v>12.11147785</c:v>
                </c:pt>
                <c:pt idx="3441">
                  <c:v>12.06881046</c:v>
                </c:pt>
                <c:pt idx="3442">
                  <c:v>12.1818037</c:v>
                </c:pt>
                <c:pt idx="3443">
                  <c:v>12.08395958</c:v>
                </c:pt>
                <c:pt idx="3444">
                  <c:v>12.117591860000001</c:v>
                </c:pt>
                <c:pt idx="3445">
                  <c:v>12.18500137</c:v>
                </c:pt>
                <c:pt idx="3446">
                  <c:v>12.040315629999998</c:v>
                </c:pt>
                <c:pt idx="3447">
                  <c:v>12.128158569999998</c:v>
                </c:pt>
                <c:pt idx="3448">
                  <c:v>12.10466576</c:v>
                </c:pt>
                <c:pt idx="3449">
                  <c:v>11.982642170000007</c:v>
                </c:pt>
                <c:pt idx="3450">
                  <c:v>12.086457250000008</c:v>
                </c:pt>
                <c:pt idx="3451">
                  <c:v>11.999595640000004</c:v>
                </c:pt>
                <c:pt idx="3452">
                  <c:v>11.990840910000006</c:v>
                </c:pt>
                <c:pt idx="3453">
                  <c:v>12.118285179999999</c:v>
                </c:pt>
                <c:pt idx="3454">
                  <c:v>12.02266788</c:v>
                </c:pt>
                <c:pt idx="3455">
                  <c:v>12.128848079999999</c:v>
                </c:pt>
                <c:pt idx="3456">
                  <c:v>12.15803719</c:v>
                </c:pt>
                <c:pt idx="3457">
                  <c:v>12.013978959999999</c:v>
                </c:pt>
                <c:pt idx="3458">
                  <c:v>12.135947230000006</c:v>
                </c:pt>
                <c:pt idx="3459">
                  <c:v>12.1153698</c:v>
                </c:pt>
                <c:pt idx="3460">
                  <c:v>12.04226398</c:v>
                </c:pt>
                <c:pt idx="3461">
                  <c:v>12.14205074</c:v>
                </c:pt>
                <c:pt idx="3462">
                  <c:v>12.02711296</c:v>
                </c:pt>
                <c:pt idx="3463">
                  <c:v>12.031422620000001</c:v>
                </c:pt>
                <c:pt idx="3464">
                  <c:v>12.099939350000007</c:v>
                </c:pt>
                <c:pt idx="3465">
                  <c:v>11.97499466</c:v>
                </c:pt>
                <c:pt idx="3466">
                  <c:v>12.138859749999998</c:v>
                </c:pt>
                <c:pt idx="3467">
                  <c:v>12.10911274</c:v>
                </c:pt>
                <c:pt idx="3468">
                  <c:v>12.02516937</c:v>
                </c:pt>
                <c:pt idx="3469">
                  <c:v>12.113700870000002</c:v>
                </c:pt>
                <c:pt idx="3470">
                  <c:v>12.02015209</c:v>
                </c:pt>
                <c:pt idx="3471">
                  <c:v>12.000709530000007</c:v>
                </c:pt>
                <c:pt idx="3472">
                  <c:v>12.075478550000007</c:v>
                </c:pt>
                <c:pt idx="3473">
                  <c:v>11.987169270000004</c:v>
                </c:pt>
                <c:pt idx="3474">
                  <c:v>12.04513264</c:v>
                </c:pt>
                <c:pt idx="3475">
                  <c:v>12.072423930000006</c:v>
                </c:pt>
                <c:pt idx="3476">
                  <c:v>12.007658000000001</c:v>
                </c:pt>
                <c:pt idx="3477">
                  <c:v>12.127734180000001</c:v>
                </c:pt>
                <c:pt idx="3478">
                  <c:v>12.1138382</c:v>
                </c:pt>
                <c:pt idx="3479">
                  <c:v>12.02100372</c:v>
                </c:pt>
                <c:pt idx="3480">
                  <c:v>12.11801052</c:v>
                </c:pt>
                <c:pt idx="3481">
                  <c:v>11.99028111</c:v>
                </c:pt>
                <c:pt idx="3482">
                  <c:v>12.016133310000004</c:v>
                </c:pt>
                <c:pt idx="3483">
                  <c:v>12.08910275</c:v>
                </c:pt>
                <c:pt idx="3484">
                  <c:v>11.98486042</c:v>
                </c:pt>
                <c:pt idx="3485">
                  <c:v>12.10202789</c:v>
                </c:pt>
                <c:pt idx="3486">
                  <c:v>12.125139240000006</c:v>
                </c:pt>
                <c:pt idx="3487">
                  <c:v>12.011961939999999</c:v>
                </c:pt>
                <c:pt idx="3488">
                  <c:v>12.12373734</c:v>
                </c:pt>
                <c:pt idx="3489">
                  <c:v>12.00056839</c:v>
                </c:pt>
                <c:pt idx="3490">
                  <c:v>11.975827220000006</c:v>
                </c:pt>
                <c:pt idx="3491">
                  <c:v>12.16276073</c:v>
                </c:pt>
                <c:pt idx="3492">
                  <c:v>12.012245180000001</c:v>
                </c:pt>
                <c:pt idx="3493">
                  <c:v>12.04670906</c:v>
                </c:pt>
                <c:pt idx="3494">
                  <c:v>12.093828200000001</c:v>
                </c:pt>
                <c:pt idx="3495">
                  <c:v>12.030259129999999</c:v>
                </c:pt>
                <c:pt idx="3496">
                  <c:v>12.12471485</c:v>
                </c:pt>
                <c:pt idx="3497">
                  <c:v>12.07784367</c:v>
                </c:pt>
                <c:pt idx="3498">
                  <c:v>11.955955510000011</c:v>
                </c:pt>
                <c:pt idx="3499">
                  <c:v>12.101000790000001</c:v>
                </c:pt>
                <c:pt idx="3500">
                  <c:v>11.99055862</c:v>
                </c:pt>
                <c:pt idx="3501">
                  <c:v>12.06199932</c:v>
                </c:pt>
                <c:pt idx="3502">
                  <c:v>12.19959545</c:v>
                </c:pt>
                <c:pt idx="3503">
                  <c:v>12.03809643</c:v>
                </c:pt>
                <c:pt idx="3504">
                  <c:v>12.10939026</c:v>
                </c:pt>
                <c:pt idx="3505">
                  <c:v>12.117315290000001</c:v>
                </c:pt>
                <c:pt idx="3506">
                  <c:v>11.969574930000007</c:v>
                </c:pt>
                <c:pt idx="3507">
                  <c:v>12.085487370000012</c:v>
                </c:pt>
                <c:pt idx="3508">
                  <c:v>12.005709650000007</c:v>
                </c:pt>
                <c:pt idx="3509">
                  <c:v>11.954008100000001</c:v>
                </c:pt>
                <c:pt idx="3510">
                  <c:v>12.107308389999998</c:v>
                </c:pt>
                <c:pt idx="3511">
                  <c:v>12.01766205</c:v>
                </c:pt>
                <c:pt idx="3512">
                  <c:v>12.09076881</c:v>
                </c:pt>
                <c:pt idx="3513">
                  <c:v>12.144691469999998</c:v>
                </c:pt>
                <c:pt idx="3514">
                  <c:v>11.97527504</c:v>
                </c:pt>
                <c:pt idx="3515">
                  <c:v>12.07685947</c:v>
                </c:pt>
                <c:pt idx="3516">
                  <c:v>12.041011810000001</c:v>
                </c:pt>
                <c:pt idx="3517">
                  <c:v>11.95637226</c:v>
                </c:pt>
                <c:pt idx="3518">
                  <c:v>12.128710749999998</c:v>
                </c:pt>
                <c:pt idx="3519">
                  <c:v>12.046574590000002</c:v>
                </c:pt>
                <c:pt idx="3520">
                  <c:v>12.050753590000006</c:v>
                </c:pt>
                <c:pt idx="3521">
                  <c:v>12.143859860000001</c:v>
                </c:pt>
                <c:pt idx="3522">
                  <c:v>12.04990768</c:v>
                </c:pt>
                <c:pt idx="3523">
                  <c:v>12.10801792</c:v>
                </c:pt>
                <c:pt idx="3524">
                  <c:v>12.138018609999998</c:v>
                </c:pt>
                <c:pt idx="3525">
                  <c:v>11.979998590000006</c:v>
                </c:pt>
                <c:pt idx="3526">
                  <c:v>12.069500920000008</c:v>
                </c:pt>
                <c:pt idx="3527">
                  <c:v>12.067560200000004</c:v>
                </c:pt>
                <c:pt idx="3528">
                  <c:v>12.061861990000001</c:v>
                </c:pt>
                <c:pt idx="3529">
                  <c:v>12.13288116</c:v>
                </c:pt>
                <c:pt idx="3530">
                  <c:v>11.99611855</c:v>
                </c:pt>
                <c:pt idx="3531">
                  <c:v>12.07492352</c:v>
                </c:pt>
                <c:pt idx="3532">
                  <c:v>12.16442966</c:v>
                </c:pt>
                <c:pt idx="3533">
                  <c:v>12.068811419999999</c:v>
                </c:pt>
                <c:pt idx="3534">
                  <c:v>12.128990169999998</c:v>
                </c:pt>
                <c:pt idx="3535">
                  <c:v>12.064082150000004</c:v>
                </c:pt>
                <c:pt idx="3536">
                  <c:v>12.022109030000006</c:v>
                </c:pt>
                <c:pt idx="3537">
                  <c:v>12.19667053</c:v>
                </c:pt>
                <c:pt idx="3538">
                  <c:v>12.096744540000007</c:v>
                </c:pt>
                <c:pt idx="3539">
                  <c:v>12.06797409</c:v>
                </c:pt>
                <c:pt idx="3540">
                  <c:v>12.106614110000002</c:v>
                </c:pt>
                <c:pt idx="3541">
                  <c:v>12.000150680000001</c:v>
                </c:pt>
                <c:pt idx="3542">
                  <c:v>12.10550117</c:v>
                </c:pt>
                <c:pt idx="3543">
                  <c:v>12.1534481</c:v>
                </c:pt>
                <c:pt idx="3544">
                  <c:v>12.019194600000002</c:v>
                </c:pt>
                <c:pt idx="3545">
                  <c:v>12.103693960000001</c:v>
                </c:pt>
                <c:pt idx="3546">
                  <c:v>12.031836510000007</c:v>
                </c:pt>
                <c:pt idx="3547">
                  <c:v>11.992229460000001</c:v>
                </c:pt>
                <c:pt idx="3548">
                  <c:v>12.149001119999999</c:v>
                </c:pt>
                <c:pt idx="3549">
                  <c:v>12.023662570000004</c:v>
                </c:pt>
                <c:pt idx="3550">
                  <c:v>12.096608160000001</c:v>
                </c:pt>
                <c:pt idx="3551">
                  <c:v>12.17707729</c:v>
                </c:pt>
                <c:pt idx="3552">
                  <c:v>12.01015568</c:v>
                </c:pt>
                <c:pt idx="3553">
                  <c:v>12.053522110000007</c:v>
                </c:pt>
                <c:pt idx="3554">
                  <c:v>12.096606250000011</c:v>
                </c:pt>
                <c:pt idx="3555">
                  <c:v>12.047265049999998</c:v>
                </c:pt>
                <c:pt idx="3556">
                  <c:v>12.162206650000007</c:v>
                </c:pt>
                <c:pt idx="3557">
                  <c:v>12.034758569999999</c:v>
                </c:pt>
                <c:pt idx="3558">
                  <c:v>12.01196289</c:v>
                </c:pt>
                <c:pt idx="3559">
                  <c:v>12.143304820000001</c:v>
                </c:pt>
                <c:pt idx="3560">
                  <c:v>12.035035130000002</c:v>
                </c:pt>
                <c:pt idx="3561">
                  <c:v>12.166098590000002</c:v>
                </c:pt>
                <c:pt idx="3562">
                  <c:v>12.175687790000007</c:v>
                </c:pt>
                <c:pt idx="3563">
                  <c:v>12.042407040000002</c:v>
                </c:pt>
                <c:pt idx="3564">
                  <c:v>12.098970409999998</c:v>
                </c:pt>
                <c:pt idx="3565">
                  <c:v>12.031281469999998</c:v>
                </c:pt>
                <c:pt idx="3566">
                  <c:v>12.030311579999999</c:v>
                </c:pt>
                <c:pt idx="3567">
                  <c:v>12.182355880000001</c:v>
                </c:pt>
                <c:pt idx="3568">
                  <c:v>12.062137600000007</c:v>
                </c:pt>
                <c:pt idx="3569">
                  <c:v>12.09952545</c:v>
                </c:pt>
                <c:pt idx="3570">
                  <c:v>12.12654114</c:v>
                </c:pt>
                <c:pt idx="3571">
                  <c:v>11.99109936</c:v>
                </c:pt>
                <c:pt idx="3572">
                  <c:v>12.13718987</c:v>
                </c:pt>
                <c:pt idx="3573">
                  <c:v>12.126687050000006</c:v>
                </c:pt>
                <c:pt idx="3574">
                  <c:v>12.069919590000007</c:v>
                </c:pt>
                <c:pt idx="3575">
                  <c:v>12.103138920000001</c:v>
                </c:pt>
                <c:pt idx="3576">
                  <c:v>11.983937260000006</c:v>
                </c:pt>
                <c:pt idx="3577">
                  <c:v>12.031977649999998</c:v>
                </c:pt>
                <c:pt idx="3578">
                  <c:v>12.15220165</c:v>
                </c:pt>
                <c:pt idx="3579">
                  <c:v>12.025446890000014</c:v>
                </c:pt>
                <c:pt idx="3580">
                  <c:v>12.097577100000001</c:v>
                </c:pt>
                <c:pt idx="3581">
                  <c:v>12.09605122</c:v>
                </c:pt>
                <c:pt idx="3582">
                  <c:v>12.072142600000006</c:v>
                </c:pt>
                <c:pt idx="3583">
                  <c:v>12.131766320000001</c:v>
                </c:pt>
                <c:pt idx="3584">
                  <c:v>12.036840440000001</c:v>
                </c:pt>
                <c:pt idx="3585">
                  <c:v>12.13149357</c:v>
                </c:pt>
                <c:pt idx="3586">
                  <c:v>12.17096329</c:v>
                </c:pt>
                <c:pt idx="3587">
                  <c:v>12.012800220000004</c:v>
                </c:pt>
                <c:pt idx="3588">
                  <c:v>12.138023379999995</c:v>
                </c:pt>
                <c:pt idx="3589">
                  <c:v>12.164570810000004</c:v>
                </c:pt>
                <c:pt idx="3590">
                  <c:v>12.060886380000008</c:v>
                </c:pt>
                <c:pt idx="3591">
                  <c:v>12.1263504</c:v>
                </c:pt>
                <c:pt idx="3592">
                  <c:v>12.015023230000002</c:v>
                </c:pt>
                <c:pt idx="3593">
                  <c:v>12.100363729999998</c:v>
                </c:pt>
                <c:pt idx="3594">
                  <c:v>12.19736958</c:v>
                </c:pt>
                <c:pt idx="3595">
                  <c:v>12.02002716</c:v>
                </c:pt>
                <c:pt idx="3596">
                  <c:v>12.071172710000001</c:v>
                </c:pt>
                <c:pt idx="3597">
                  <c:v>12.12219524</c:v>
                </c:pt>
                <c:pt idx="3598">
                  <c:v>12.04128742</c:v>
                </c:pt>
                <c:pt idx="3599">
                  <c:v>12.213492390000004</c:v>
                </c:pt>
                <c:pt idx="3600">
                  <c:v>12.108698840000001</c:v>
                </c:pt>
                <c:pt idx="3601">
                  <c:v>12.026973719999999</c:v>
                </c:pt>
                <c:pt idx="3602">
                  <c:v>12.133017540000001</c:v>
                </c:pt>
                <c:pt idx="3603">
                  <c:v>12.045462610000007</c:v>
                </c:pt>
                <c:pt idx="3604">
                  <c:v>12.157343860000001</c:v>
                </c:pt>
                <c:pt idx="3605">
                  <c:v>12.13274288</c:v>
                </c:pt>
                <c:pt idx="3606">
                  <c:v>12.003902440000001</c:v>
                </c:pt>
                <c:pt idx="3607">
                  <c:v>12.123847960000001</c:v>
                </c:pt>
                <c:pt idx="3608">
                  <c:v>12.041767119999999</c:v>
                </c:pt>
                <c:pt idx="3609">
                  <c:v>12.029417990000002</c:v>
                </c:pt>
                <c:pt idx="3610">
                  <c:v>12.13441181</c:v>
                </c:pt>
                <c:pt idx="3611">
                  <c:v>12.03559113</c:v>
                </c:pt>
                <c:pt idx="3612">
                  <c:v>12.0948019</c:v>
                </c:pt>
                <c:pt idx="3613">
                  <c:v>12.194340710000001</c:v>
                </c:pt>
                <c:pt idx="3614">
                  <c:v>12.049767490000001</c:v>
                </c:pt>
                <c:pt idx="3615">
                  <c:v>12.18027592</c:v>
                </c:pt>
                <c:pt idx="3616">
                  <c:v>12.13009739</c:v>
                </c:pt>
                <c:pt idx="3617">
                  <c:v>12.020582200000007</c:v>
                </c:pt>
                <c:pt idx="3618">
                  <c:v>12.139687540000002</c:v>
                </c:pt>
                <c:pt idx="3619">
                  <c:v>12.04642773</c:v>
                </c:pt>
                <c:pt idx="3620">
                  <c:v>12.081207280000001</c:v>
                </c:pt>
                <c:pt idx="3621">
                  <c:v>12.189726830000007</c:v>
                </c:pt>
                <c:pt idx="3622">
                  <c:v>12.09271717</c:v>
                </c:pt>
                <c:pt idx="3623">
                  <c:v>12.17541218</c:v>
                </c:pt>
                <c:pt idx="3624">
                  <c:v>12.1335783</c:v>
                </c:pt>
                <c:pt idx="3625">
                  <c:v>12.02002525</c:v>
                </c:pt>
                <c:pt idx="3626">
                  <c:v>12.16929436</c:v>
                </c:pt>
                <c:pt idx="3627">
                  <c:v>12.114671709999998</c:v>
                </c:pt>
                <c:pt idx="3628">
                  <c:v>12.091326710000001</c:v>
                </c:pt>
                <c:pt idx="3629">
                  <c:v>12.162475590000007</c:v>
                </c:pt>
                <c:pt idx="3630">
                  <c:v>12.03348446</c:v>
                </c:pt>
                <c:pt idx="3631">
                  <c:v>12.10800362</c:v>
                </c:pt>
                <c:pt idx="3632">
                  <c:v>12.180970189999998</c:v>
                </c:pt>
                <c:pt idx="3633">
                  <c:v>12.030032160000001</c:v>
                </c:pt>
                <c:pt idx="3634">
                  <c:v>12.152340890000007</c:v>
                </c:pt>
                <c:pt idx="3635">
                  <c:v>12.133018489999998</c:v>
                </c:pt>
                <c:pt idx="3636">
                  <c:v>12.144416810000006</c:v>
                </c:pt>
                <c:pt idx="3637">
                  <c:v>12.13162994</c:v>
                </c:pt>
                <c:pt idx="3638">
                  <c:v>12.028224949999998</c:v>
                </c:pt>
                <c:pt idx="3639">
                  <c:v>12.1496973</c:v>
                </c:pt>
                <c:pt idx="3640">
                  <c:v>12.128987309999999</c:v>
                </c:pt>
                <c:pt idx="3641">
                  <c:v>12.02641773</c:v>
                </c:pt>
                <c:pt idx="3642">
                  <c:v>12.19639778</c:v>
                </c:pt>
                <c:pt idx="3643">
                  <c:v>12.129544260000008</c:v>
                </c:pt>
                <c:pt idx="3644">
                  <c:v>12.037953379999999</c:v>
                </c:pt>
                <c:pt idx="3645">
                  <c:v>12.141079899999999</c:v>
                </c:pt>
                <c:pt idx="3646">
                  <c:v>12.07061386</c:v>
                </c:pt>
                <c:pt idx="3647">
                  <c:v>12.151499750000006</c:v>
                </c:pt>
                <c:pt idx="3648">
                  <c:v>12.17262936</c:v>
                </c:pt>
                <c:pt idx="3649">
                  <c:v>12.01214504</c:v>
                </c:pt>
                <c:pt idx="3650">
                  <c:v>12.142473220000001</c:v>
                </c:pt>
                <c:pt idx="3651">
                  <c:v>12.11784267</c:v>
                </c:pt>
                <c:pt idx="3652">
                  <c:v>12.092439650000012</c:v>
                </c:pt>
                <c:pt idx="3653">
                  <c:v>12.189311979999999</c:v>
                </c:pt>
                <c:pt idx="3654">
                  <c:v>12.052827840000004</c:v>
                </c:pt>
                <c:pt idx="3655">
                  <c:v>12.06727886</c:v>
                </c:pt>
                <c:pt idx="3656">
                  <c:v>12.142686840000007</c:v>
                </c:pt>
                <c:pt idx="3657">
                  <c:v>12.02016544</c:v>
                </c:pt>
                <c:pt idx="3658">
                  <c:v>12.10675049</c:v>
                </c:pt>
                <c:pt idx="3659">
                  <c:v>12.1416378</c:v>
                </c:pt>
                <c:pt idx="3660">
                  <c:v>12.084373469999992</c:v>
                </c:pt>
                <c:pt idx="3661">
                  <c:v>12.168367389999998</c:v>
                </c:pt>
                <c:pt idx="3662">
                  <c:v>12.08528042</c:v>
                </c:pt>
                <c:pt idx="3663">
                  <c:v>12.07617664</c:v>
                </c:pt>
                <c:pt idx="3664">
                  <c:v>12.141080860000001</c:v>
                </c:pt>
                <c:pt idx="3665">
                  <c:v>12.01377106</c:v>
                </c:pt>
                <c:pt idx="3666">
                  <c:v>12.17624474</c:v>
                </c:pt>
                <c:pt idx="3667">
                  <c:v>12.206682210000007</c:v>
                </c:pt>
                <c:pt idx="3668">
                  <c:v>12.00306988</c:v>
                </c:pt>
                <c:pt idx="3669">
                  <c:v>12.088405610000002</c:v>
                </c:pt>
                <c:pt idx="3670">
                  <c:v>12.08076286</c:v>
                </c:pt>
                <c:pt idx="3671">
                  <c:v>12.086603160000001</c:v>
                </c:pt>
                <c:pt idx="3672">
                  <c:v>12.19291973</c:v>
                </c:pt>
                <c:pt idx="3673">
                  <c:v>12.045044900000002</c:v>
                </c:pt>
                <c:pt idx="3674">
                  <c:v>12.067696570000011</c:v>
                </c:pt>
                <c:pt idx="3675">
                  <c:v>12.16818619</c:v>
                </c:pt>
                <c:pt idx="3676">
                  <c:v>12.05796814</c:v>
                </c:pt>
                <c:pt idx="3677">
                  <c:v>12.12676525</c:v>
                </c:pt>
                <c:pt idx="3678">
                  <c:v>12.08340168</c:v>
                </c:pt>
                <c:pt idx="3679">
                  <c:v>12.01335716</c:v>
                </c:pt>
                <c:pt idx="3680">
                  <c:v>12.162899020000006</c:v>
                </c:pt>
                <c:pt idx="3681">
                  <c:v>12.095636370000012</c:v>
                </c:pt>
                <c:pt idx="3682">
                  <c:v>12.01766396</c:v>
                </c:pt>
                <c:pt idx="3683">
                  <c:v>12.115087510000007</c:v>
                </c:pt>
                <c:pt idx="3684">
                  <c:v>12.04184723</c:v>
                </c:pt>
                <c:pt idx="3685">
                  <c:v>12.09076786</c:v>
                </c:pt>
                <c:pt idx="3686">
                  <c:v>12.0899334</c:v>
                </c:pt>
                <c:pt idx="3687">
                  <c:v>12.00195789</c:v>
                </c:pt>
                <c:pt idx="3688">
                  <c:v>12.114893909999999</c:v>
                </c:pt>
                <c:pt idx="3689">
                  <c:v>12.06492615</c:v>
                </c:pt>
                <c:pt idx="3690">
                  <c:v>12.014606480000001</c:v>
                </c:pt>
                <c:pt idx="3691">
                  <c:v>12.18902969</c:v>
                </c:pt>
                <c:pt idx="3692">
                  <c:v>12.059358600000001</c:v>
                </c:pt>
                <c:pt idx="3693">
                  <c:v>12.032814980000001</c:v>
                </c:pt>
                <c:pt idx="3694">
                  <c:v>12.168875689999998</c:v>
                </c:pt>
                <c:pt idx="3695">
                  <c:v>12.06769371</c:v>
                </c:pt>
                <c:pt idx="3696">
                  <c:v>12.092851640000001</c:v>
                </c:pt>
                <c:pt idx="3697">
                  <c:v>12.09521103</c:v>
                </c:pt>
                <c:pt idx="3698">
                  <c:v>12.04754353</c:v>
                </c:pt>
                <c:pt idx="3699">
                  <c:v>12.206819530000002</c:v>
                </c:pt>
                <c:pt idx="3700">
                  <c:v>12.061861990000001</c:v>
                </c:pt>
                <c:pt idx="3701">
                  <c:v>12.080788610000004</c:v>
                </c:pt>
                <c:pt idx="3702">
                  <c:v>12.19875526</c:v>
                </c:pt>
                <c:pt idx="3703">
                  <c:v>12.019470210000007</c:v>
                </c:pt>
                <c:pt idx="3704">
                  <c:v>12.074231149999999</c:v>
                </c:pt>
                <c:pt idx="3705">
                  <c:v>12.185973169999999</c:v>
                </c:pt>
                <c:pt idx="3706">
                  <c:v>11.988755230000002</c:v>
                </c:pt>
                <c:pt idx="3707">
                  <c:v>12.09201813</c:v>
                </c:pt>
                <c:pt idx="3708">
                  <c:v>12.150391580000001</c:v>
                </c:pt>
                <c:pt idx="3709">
                  <c:v>12.001402850000007</c:v>
                </c:pt>
                <c:pt idx="3710">
                  <c:v>12.144973749999991</c:v>
                </c:pt>
                <c:pt idx="3711">
                  <c:v>12.082152370000006</c:v>
                </c:pt>
                <c:pt idx="3712">
                  <c:v>12.005291940000001</c:v>
                </c:pt>
                <c:pt idx="3713">
                  <c:v>12.165540700000006</c:v>
                </c:pt>
                <c:pt idx="3714">
                  <c:v>12.024223329999998</c:v>
                </c:pt>
                <c:pt idx="3715">
                  <c:v>12.10029602</c:v>
                </c:pt>
                <c:pt idx="3716">
                  <c:v>12.065611840000004</c:v>
                </c:pt>
                <c:pt idx="3717">
                  <c:v>12.04545879</c:v>
                </c:pt>
                <c:pt idx="3718">
                  <c:v>12.112731930000002</c:v>
                </c:pt>
                <c:pt idx="3719">
                  <c:v>12.05519104</c:v>
                </c:pt>
                <c:pt idx="3720">
                  <c:v>12.072144510000012</c:v>
                </c:pt>
                <c:pt idx="3721">
                  <c:v>12.11091995</c:v>
                </c:pt>
                <c:pt idx="3722">
                  <c:v>12.028364179999999</c:v>
                </c:pt>
                <c:pt idx="3723">
                  <c:v>12.147752759999999</c:v>
                </c:pt>
                <c:pt idx="3724">
                  <c:v>12.10480976</c:v>
                </c:pt>
                <c:pt idx="3725">
                  <c:v>12.018774029999999</c:v>
                </c:pt>
                <c:pt idx="3726">
                  <c:v>12.13871956</c:v>
                </c:pt>
                <c:pt idx="3727">
                  <c:v>12.09674358</c:v>
                </c:pt>
                <c:pt idx="3728">
                  <c:v>12.040869710000001</c:v>
                </c:pt>
                <c:pt idx="3729">
                  <c:v>12.20149803</c:v>
                </c:pt>
                <c:pt idx="3730">
                  <c:v>12.031423569999999</c:v>
                </c:pt>
                <c:pt idx="3731">
                  <c:v>12.077011110000001</c:v>
                </c:pt>
                <c:pt idx="3732">
                  <c:v>12.154978749999998</c:v>
                </c:pt>
                <c:pt idx="3733">
                  <c:v>12.025722500000002</c:v>
                </c:pt>
                <c:pt idx="3734">
                  <c:v>12.13399124</c:v>
                </c:pt>
                <c:pt idx="3735">
                  <c:v>12.095774650000006</c:v>
                </c:pt>
                <c:pt idx="3736">
                  <c:v>12.011171339999999</c:v>
                </c:pt>
                <c:pt idx="3737">
                  <c:v>12.18619728</c:v>
                </c:pt>
                <c:pt idx="3738">
                  <c:v>12.087293620000001</c:v>
                </c:pt>
                <c:pt idx="3739">
                  <c:v>12.067834850000011</c:v>
                </c:pt>
                <c:pt idx="3740">
                  <c:v>12.14385605</c:v>
                </c:pt>
                <c:pt idx="3741">
                  <c:v>12.06185722</c:v>
                </c:pt>
                <c:pt idx="3742">
                  <c:v>12.050043110000002</c:v>
                </c:pt>
                <c:pt idx="3743">
                  <c:v>12.166790010000007</c:v>
                </c:pt>
                <c:pt idx="3744">
                  <c:v>12.032534600000007</c:v>
                </c:pt>
                <c:pt idx="3745">
                  <c:v>12.13955402</c:v>
                </c:pt>
                <c:pt idx="3746">
                  <c:v>12.141356469999998</c:v>
                </c:pt>
                <c:pt idx="3747">
                  <c:v>12.03517628</c:v>
                </c:pt>
                <c:pt idx="3748">
                  <c:v>12.215992930000002</c:v>
                </c:pt>
                <c:pt idx="3749">
                  <c:v>12.06435776</c:v>
                </c:pt>
                <c:pt idx="3750">
                  <c:v>12.14872456</c:v>
                </c:pt>
                <c:pt idx="3751">
                  <c:v>12.169434550000016</c:v>
                </c:pt>
                <c:pt idx="3752">
                  <c:v>12.04045582</c:v>
                </c:pt>
                <c:pt idx="3753">
                  <c:v>12.193915369999999</c:v>
                </c:pt>
                <c:pt idx="3754">
                  <c:v>12.12037086</c:v>
                </c:pt>
                <c:pt idx="3755">
                  <c:v>12.04268169</c:v>
                </c:pt>
                <c:pt idx="3756">
                  <c:v>12.209184650000006</c:v>
                </c:pt>
                <c:pt idx="3757">
                  <c:v>12.091047290000002</c:v>
                </c:pt>
                <c:pt idx="3758">
                  <c:v>12.033368109999998</c:v>
                </c:pt>
                <c:pt idx="3759">
                  <c:v>12.16623592</c:v>
                </c:pt>
                <c:pt idx="3760">
                  <c:v>12.088264469999999</c:v>
                </c:pt>
                <c:pt idx="3761">
                  <c:v>12.1200943</c:v>
                </c:pt>
                <c:pt idx="3762">
                  <c:v>12.132298469999999</c:v>
                </c:pt>
                <c:pt idx="3763">
                  <c:v>12.000155449999999</c:v>
                </c:pt>
                <c:pt idx="3764">
                  <c:v>12.128571509999999</c:v>
                </c:pt>
                <c:pt idx="3765">
                  <c:v>12.13343716</c:v>
                </c:pt>
                <c:pt idx="3766">
                  <c:v>12.075340270000007</c:v>
                </c:pt>
                <c:pt idx="3767">
                  <c:v>12.156785010000007</c:v>
                </c:pt>
                <c:pt idx="3768">
                  <c:v>12.050466540000007</c:v>
                </c:pt>
                <c:pt idx="3769">
                  <c:v>12.144695280000001</c:v>
                </c:pt>
                <c:pt idx="3770">
                  <c:v>12.17026615</c:v>
                </c:pt>
                <c:pt idx="3771">
                  <c:v>11.96638012</c:v>
                </c:pt>
                <c:pt idx="3772">
                  <c:v>12.154289250000007</c:v>
                </c:pt>
                <c:pt idx="3773">
                  <c:v>12.1459446</c:v>
                </c:pt>
                <c:pt idx="3774">
                  <c:v>12.055047990000007</c:v>
                </c:pt>
                <c:pt idx="3775">
                  <c:v>12.136633870000002</c:v>
                </c:pt>
                <c:pt idx="3776">
                  <c:v>12.04254246</c:v>
                </c:pt>
                <c:pt idx="3777">
                  <c:v>12.134271619999993</c:v>
                </c:pt>
                <c:pt idx="3778">
                  <c:v>12.219743729999999</c:v>
                </c:pt>
                <c:pt idx="3779">
                  <c:v>12.02197552</c:v>
                </c:pt>
                <c:pt idx="3780">
                  <c:v>12.11620235</c:v>
                </c:pt>
                <c:pt idx="3781">
                  <c:v>12.166237830000007</c:v>
                </c:pt>
                <c:pt idx="3782">
                  <c:v>12.067006110000007</c:v>
                </c:pt>
                <c:pt idx="3783">
                  <c:v>12.189445500000007</c:v>
                </c:pt>
                <c:pt idx="3784">
                  <c:v>12.06727886</c:v>
                </c:pt>
                <c:pt idx="3785">
                  <c:v>11.997230530000007</c:v>
                </c:pt>
                <c:pt idx="3786">
                  <c:v>12.115647320000004</c:v>
                </c:pt>
                <c:pt idx="3787">
                  <c:v>12.042264940000001</c:v>
                </c:pt>
                <c:pt idx="3788">
                  <c:v>12.137328149999991</c:v>
                </c:pt>
                <c:pt idx="3789">
                  <c:v>12.152231220000004</c:v>
                </c:pt>
                <c:pt idx="3790">
                  <c:v>11.976666450000007</c:v>
                </c:pt>
                <c:pt idx="3791">
                  <c:v>12.08117962</c:v>
                </c:pt>
                <c:pt idx="3792">
                  <c:v>12.053937910000007</c:v>
                </c:pt>
                <c:pt idx="3793">
                  <c:v>12.031563759999999</c:v>
                </c:pt>
                <c:pt idx="3794">
                  <c:v>12.181385990000001</c:v>
                </c:pt>
                <c:pt idx="3795">
                  <c:v>12.10787964</c:v>
                </c:pt>
                <c:pt idx="3796">
                  <c:v>12.175671580000001</c:v>
                </c:pt>
                <c:pt idx="3797">
                  <c:v>12.22141266</c:v>
                </c:pt>
                <c:pt idx="3798">
                  <c:v>12.0799284</c:v>
                </c:pt>
                <c:pt idx="3799">
                  <c:v>12.177354810000002</c:v>
                </c:pt>
                <c:pt idx="3800">
                  <c:v>12.146920199999999</c:v>
                </c:pt>
                <c:pt idx="3801">
                  <c:v>12.051439290000012</c:v>
                </c:pt>
                <c:pt idx="3802">
                  <c:v>12.12440205</c:v>
                </c:pt>
                <c:pt idx="3803">
                  <c:v>12.046988489999999</c:v>
                </c:pt>
                <c:pt idx="3804">
                  <c:v>12.024331089999999</c:v>
                </c:pt>
                <c:pt idx="3805">
                  <c:v>12.135379789999998</c:v>
                </c:pt>
                <c:pt idx="3806">
                  <c:v>12.08576298</c:v>
                </c:pt>
                <c:pt idx="3807">
                  <c:v>12.18402481</c:v>
                </c:pt>
                <c:pt idx="3808">
                  <c:v>12.184165950000001</c:v>
                </c:pt>
                <c:pt idx="3809">
                  <c:v>12.052826880000007</c:v>
                </c:pt>
                <c:pt idx="3810">
                  <c:v>12.164568900000001</c:v>
                </c:pt>
                <c:pt idx="3811">
                  <c:v>12.070340160000001</c:v>
                </c:pt>
                <c:pt idx="3812">
                  <c:v>12.03517628</c:v>
                </c:pt>
                <c:pt idx="3813">
                  <c:v>12.23447704</c:v>
                </c:pt>
                <c:pt idx="3814">
                  <c:v>12.09869099</c:v>
                </c:pt>
                <c:pt idx="3815">
                  <c:v>12.108158109999998</c:v>
                </c:pt>
                <c:pt idx="3816">
                  <c:v>12.15428638</c:v>
                </c:pt>
                <c:pt idx="3817">
                  <c:v>12.0425415</c:v>
                </c:pt>
                <c:pt idx="3818">
                  <c:v>12.1165781</c:v>
                </c:pt>
                <c:pt idx="3819">
                  <c:v>12.144421579999999</c:v>
                </c:pt>
                <c:pt idx="3820">
                  <c:v>12.008071899999999</c:v>
                </c:pt>
                <c:pt idx="3821">
                  <c:v>12.078536990000007</c:v>
                </c:pt>
                <c:pt idx="3822">
                  <c:v>12.048643109999999</c:v>
                </c:pt>
                <c:pt idx="3823">
                  <c:v>12.004736900000006</c:v>
                </c:pt>
                <c:pt idx="3824">
                  <c:v>12.09201813</c:v>
                </c:pt>
                <c:pt idx="3825">
                  <c:v>11.982638360000006</c:v>
                </c:pt>
                <c:pt idx="3826">
                  <c:v>12.06839085</c:v>
                </c:pt>
                <c:pt idx="3827">
                  <c:v>12.16039658</c:v>
                </c:pt>
                <c:pt idx="3828">
                  <c:v>12.08187485</c:v>
                </c:pt>
                <c:pt idx="3829">
                  <c:v>12.19027996</c:v>
                </c:pt>
                <c:pt idx="3830">
                  <c:v>12.128153799999998</c:v>
                </c:pt>
                <c:pt idx="3831">
                  <c:v>12.038927079999999</c:v>
                </c:pt>
                <c:pt idx="3832">
                  <c:v>12.12023449</c:v>
                </c:pt>
                <c:pt idx="3833">
                  <c:v>12.02225018</c:v>
                </c:pt>
                <c:pt idx="3834">
                  <c:v>12.056716920000007</c:v>
                </c:pt>
                <c:pt idx="3835">
                  <c:v>12.126627920000001</c:v>
                </c:pt>
                <c:pt idx="3836">
                  <c:v>12.045739170000004</c:v>
                </c:pt>
                <c:pt idx="3837">
                  <c:v>12.148867609999998</c:v>
                </c:pt>
                <c:pt idx="3838">
                  <c:v>12.161923409999998</c:v>
                </c:pt>
                <c:pt idx="3839">
                  <c:v>12.04601669</c:v>
                </c:pt>
                <c:pt idx="3840">
                  <c:v>12.112591740000001</c:v>
                </c:pt>
                <c:pt idx="3841">
                  <c:v>12.05102158</c:v>
                </c:pt>
                <c:pt idx="3842">
                  <c:v>12.07180786</c:v>
                </c:pt>
                <c:pt idx="3843">
                  <c:v>12.197924609999999</c:v>
                </c:pt>
                <c:pt idx="3844">
                  <c:v>12.091879840000001</c:v>
                </c:pt>
                <c:pt idx="3845">
                  <c:v>12.09410572</c:v>
                </c:pt>
                <c:pt idx="3846">
                  <c:v>12.103693010000002</c:v>
                </c:pt>
                <c:pt idx="3847">
                  <c:v>12.077424050000007</c:v>
                </c:pt>
                <c:pt idx="3848">
                  <c:v>12.20556545</c:v>
                </c:pt>
                <c:pt idx="3849">
                  <c:v>12.123313899999999</c:v>
                </c:pt>
                <c:pt idx="3850">
                  <c:v>12.04879665</c:v>
                </c:pt>
                <c:pt idx="3851">
                  <c:v>12.129406930000007</c:v>
                </c:pt>
                <c:pt idx="3852">
                  <c:v>12.037817</c:v>
                </c:pt>
                <c:pt idx="3853">
                  <c:v>12.154284480000001</c:v>
                </c:pt>
                <c:pt idx="3854">
                  <c:v>12.193201070000001</c:v>
                </c:pt>
                <c:pt idx="3855">
                  <c:v>12.01863575</c:v>
                </c:pt>
                <c:pt idx="3856">
                  <c:v>12.06505394</c:v>
                </c:pt>
                <c:pt idx="3857">
                  <c:v>12.103693960000001</c:v>
                </c:pt>
                <c:pt idx="3858">
                  <c:v>12.06686592</c:v>
                </c:pt>
                <c:pt idx="3859">
                  <c:v>12.117312429999998</c:v>
                </c:pt>
                <c:pt idx="3860">
                  <c:v>12.031001089999998</c:v>
                </c:pt>
                <c:pt idx="3861">
                  <c:v>12.079234120000002</c:v>
                </c:pt>
                <c:pt idx="3862">
                  <c:v>12.228223799999991</c:v>
                </c:pt>
                <c:pt idx="3863">
                  <c:v>12.08479118</c:v>
                </c:pt>
                <c:pt idx="3864">
                  <c:v>12.05908108</c:v>
                </c:pt>
                <c:pt idx="3865">
                  <c:v>12.142470360000001</c:v>
                </c:pt>
                <c:pt idx="3866">
                  <c:v>12.02475739</c:v>
                </c:pt>
                <c:pt idx="3867">
                  <c:v>12.09466076</c:v>
                </c:pt>
                <c:pt idx="3868">
                  <c:v>12.086460110000004</c:v>
                </c:pt>
                <c:pt idx="3869">
                  <c:v>12.1081419</c:v>
                </c:pt>
                <c:pt idx="3870">
                  <c:v>12.146916389999999</c:v>
                </c:pt>
                <c:pt idx="3871">
                  <c:v>12.055745120000006</c:v>
                </c:pt>
                <c:pt idx="3872">
                  <c:v>12.162486080000011</c:v>
                </c:pt>
                <c:pt idx="3873">
                  <c:v>12.178191179999999</c:v>
                </c:pt>
                <c:pt idx="3874">
                  <c:v>12.007658000000001</c:v>
                </c:pt>
                <c:pt idx="3875">
                  <c:v>12.09328079</c:v>
                </c:pt>
                <c:pt idx="3876">
                  <c:v>12.121775629999998</c:v>
                </c:pt>
                <c:pt idx="3877">
                  <c:v>12.101332660000001</c:v>
                </c:pt>
                <c:pt idx="3878">
                  <c:v>12.23350525</c:v>
                </c:pt>
                <c:pt idx="3879">
                  <c:v>12.121065139999999</c:v>
                </c:pt>
                <c:pt idx="3880">
                  <c:v>12.03781796</c:v>
                </c:pt>
                <c:pt idx="3881">
                  <c:v>12.1741581</c:v>
                </c:pt>
                <c:pt idx="3882">
                  <c:v>12.09340572</c:v>
                </c:pt>
                <c:pt idx="3883">
                  <c:v>12.116620060000001</c:v>
                </c:pt>
                <c:pt idx="3884">
                  <c:v>12.094800000000001</c:v>
                </c:pt>
                <c:pt idx="3885">
                  <c:v>11.993756290000007</c:v>
                </c:pt>
                <c:pt idx="3886">
                  <c:v>12.17971706</c:v>
                </c:pt>
                <c:pt idx="3887">
                  <c:v>12.05380154</c:v>
                </c:pt>
                <c:pt idx="3888">
                  <c:v>11.997094150000002</c:v>
                </c:pt>
                <c:pt idx="3889">
                  <c:v>12.161231989999999</c:v>
                </c:pt>
                <c:pt idx="3890">
                  <c:v>12.106892590000006</c:v>
                </c:pt>
                <c:pt idx="3891">
                  <c:v>12.120093349999999</c:v>
                </c:pt>
                <c:pt idx="3892">
                  <c:v>12.1480341</c:v>
                </c:pt>
                <c:pt idx="3893">
                  <c:v>11.993904110000004</c:v>
                </c:pt>
                <c:pt idx="3894">
                  <c:v>12.113842960000001</c:v>
                </c:pt>
                <c:pt idx="3895">
                  <c:v>12.115455630000007</c:v>
                </c:pt>
                <c:pt idx="3896">
                  <c:v>12.011869430000001</c:v>
                </c:pt>
                <c:pt idx="3897">
                  <c:v>12.123986240000002</c:v>
                </c:pt>
                <c:pt idx="3898">
                  <c:v>12.11411858</c:v>
                </c:pt>
                <c:pt idx="3899">
                  <c:v>12.114394190000001</c:v>
                </c:pt>
                <c:pt idx="3900">
                  <c:v>12.157619480000001</c:v>
                </c:pt>
                <c:pt idx="3901">
                  <c:v>11.992644310000012</c:v>
                </c:pt>
                <c:pt idx="3902">
                  <c:v>12.11064148</c:v>
                </c:pt>
                <c:pt idx="3903">
                  <c:v>12.19723129</c:v>
                </c:pt>
                <c:pt idx="3904">
                  <c:v>12.028230669999999</c:v>
                </c:pt>
                <c:pt idx="3905">
                  <c:v>12.095632550000014</c:v>
                </c:pt>
                <c:pt idx="3906">
                  <c:v>12.055884360000007</c:v>
                </c:pt>
                <c:pt idx="3907">
                  <c:v>12.09118557</c:v>
                </c:pt>
                <c:pt idx="3908">
                  <c:v>12.20153522</c:v>
                </c:pt>
                <c:pt idx="3909">
                  <c:v>12.033643720000001</c:v>
                </c:pt>
                <c:pt idx="3910">
                  <c:v>12.03184128</c:v>
                </c:pt>
                <c:pt idx="3911">
                  <c:v>12.19542122</c:v>
                </c:pt>
                <c:pt idx="3912">
                  <c:v>12.06797409</c:v>
                </c:pt>
                <c:pt idx="3913">
                  <c:v>12.09980202</c:v>
                </c:pt>
                <c:pt idx="3914">
                  <c:v>12.08076191</c:v>
                </c:pt>
                <c:pt idx="3915">
                  <c:v>12.019471169999999</c:v>
                </c:pt>
                <c:pt idx="3916">
                  <c:v>12.16859818</c:v>
                </c:pt>
                <c:pt idx="3917">
                  <c:v>12.124543190000001</c:v>
                </c:pt>
                <c:pt idx="3918">
                  <c:v>12.085487370000012</c:v>
                </c:pt>
                <c:pt idx="3919">
                  <c:v>12.16804028</c:v>
                </c:pt>
                <c:pt idx="3920">
                  <c:v>12.03823566</c:v>
                </c:pt>
                <c:pt idx="3921">
                  <c:v>12.041288379999999</c:v>
                </c:pt>
                <c:pt idx="3922">
                  <c:v>12.10341549</c:v>
                </c:pt>
                <c:pt idx="3923">
                  <c:v>12.00050354</c:v>
                </c:pt>
                <c:pt idx="3924">
                  <c:v>12.07966614</c:v>
                </c:pt>
                <c:pt idx="3925">
                  <c:v>12.137886050000002</c:v>
                </c:pt>
                <c:pt idx="3926">
                  <c:v>12.089103700000001</c:v>
                </c:pt>
                <c:pt idx="3927">
                  <c:v>12.18249512</c:v>
                </c:pt>
                <c:pt idx="3928">
                  <c:v>12.063529970000006</c:v>
                </c:pt>
                <c:pt idx="3929">
                  <c:v>12.00515556</c:v>
                </c:pt>
                <c:pt idx="3930">
                  <c:v>12.11022854</c:v>
                </c:pt>
                <c:pt idx="3931">
                  <c:v>12.0517149</c:v>
                </c:pt>
                <c:pt idx="3932">
                  <c:v>12.12203884</c:v>
                </c:pt>
                <c:pt idx="3933">
                  <c:v>12.17680073</c:v>
                </c:pt>
                <c:pt idx="3934">
                  <c:v>12.071804050000004</c:v>
                </c:pt>
                <c:pt idx="3935">
                  <c:v>12.120512960000001</c:v>
                </c:pt>
                <c:pt idx="3936">
                  <c:v>12.078395840000001</c:v>
                </c:pt>
                <c:pt idx="3937">
                  <c:v>12.031977649999998</c:v>
                </c:pt>
                <c:pt idx="3938">
                  <c:v>12.18333054</c:v>
                </c:pt>
                <c:pt idx="3939">
                  <c:v>12.092295650000002</c:v>
                </c:pt>
                <c:pt idx="3940">
                  <c:v>12.06227589</c:v>
                </c:pt>
                <c:pt idx="3941">
                  <c:v>12.099662780000001</c:v>
                </c:pt>
                <c:pt idx="3942">
                  <c:v>12.04045773</c:v>
                </c:pt>
                <c:pt idx="3943">
                  <c:v>12.141775129999992</c:v>
                </c:pt>
                <c:pt idx="3944">
                  <c:v>12.1583147</c:v>
                </c:pt>
                <c:pt idx="3945">
                  <c:v>12.002514840000007</c:v>
                </c:pt>
                <c:pt idx="3946">
                  <c:v>12.10383129</c:v>
                </c:pt>
                <c:pt idx="3947">
                  <c:v>12.14941788</c:v>
                </c:pt>
                <c:pt idx="3948">
                  <c:v>12.052575110000006</c:v>
                </c:pt>
                <c:pt idx="3949">
                  <c:v>12.197368619999999</c:v>
                </c:pt>
                <c:pt idx="3950">
                  <c:v>12.08317089</c:v>
                </c:pt>
                <c:pt idx="3951">
                  <c:v>12.08187294</c:v>
                </c:pt>
                <c:pt idx="3952">
                  <c:v>12.145805360000001</c:v>
                </c:pt>
                <c:pt idx="3953">
                  <c:v>12.044487</c:v>
                </c:pt>
                <c:pt idx="3954">
                  <c:v>12.057965280000001</c:v>
                </c:pt>
                <c:pt idx="3955">
                  <c:v>12.101192470000001</c:v>
                </c:pt>
                <c:pt idx="3956">
                  <c:v>11.974576000000004</c:v>
                </c:pt>
                <c:pt idx="3957">
                  <c:v>12.103136060000002</c:v>
                </c:pt>
                <c:pt idx="3958">
                  <c:v>12.105082510000011</c:v>
                </c:pt>
                <c:pt idx="3959">
                  <c:v>12.037122729999998</c:v>
                </c:pt>
                <c:pt idx="3960">
                  <c:v>12.154836650000007</c:v>
                </c:pt>
                <c:pt idx="3961">
                  <c:v>12.101332660000001</c:v>
                </c:pt>
                <c:pt idx="3962">
                  <c:v>12.1384449</c:v>
                </c:pt>
                <c:pt idx="3963">
                  <c:v>12.21029472</c:v>
                </c:pt>
                <c:pt idx="3964">
                  <c:v>12.0932703</c:v>
                </c:pt>
                <c:pt idx="3965">
                  <c:v>12.144001009999998</c:v>
                </c:pt>
                <c:pt idx="3966">
                  <c:v>12.17304897</c:v>
                </c:pt>
                <c:pt idx="3967">
                  <c:v>12.037258149999998</c:v>
                </c:pt>
                <c:pt idx="3968">
                  <c:v>12.15901375</c:v>
                </c:pt>
                <c:pt idx="3969">
                  <c:v>12.110778809999999</c:v>
                </c:pt>
                <c:pt idx="3970">
                  <c:v>12.066721920000001</c:v>
                </c:pt>
                <c:pt idx="3971">
                  <c:v>12.17346191</c:v>
                </c:pt>
                <c:pt idx="3972">
                  <c:v>12.084379200000001</c:v>
                </c:pt>
                <c:pt idx="3973">
                  <c:v>12.091320989999998</c:v>
                </c:pt>
                <c:pt idx="3974">
                  <c:v>12.172076230000007</c:v>
                </c:pt>
                <c:pt idx="3975">
                  <c:v>12.074192050000002</c:v>
                </c:pt>
                <c:pt idx="3976">
                  <c:v>12.155455590000011</c:v>
                </c:pt>
                <c:pt idx="3977">
                  <c:v>12.174991609999999</c:v>
                </c:pt>
                <c:pt idx="3978">
                  <c:v>12.084374429999999</c:v>
                </c:pt>
                <c:pt idx="3979">
                  <c:v>12.178186420000001</c:v>
                </c:pt>
                <c:pt idx="3980">
                  <c:v>12.150809290000007</c:v>
                </c:pt>
                <c:pt idx="3981">
                  <c:v>12.067139630000007</c:v>
                </c:pt>
                <c:pt idx="3982">
                  <c:v>12.12885094</c:v>
                </c:pt>
                <c:pt idx="3983">
                  <c:v>12.004038810000004</c:v>
                </c:pt>
                <c:pt idx="3984">
                  <c:v>12.090905190000001</c:v>
                </c:pt>
                <c:pt idx="3985">
                  <c:v>12.203900340000001</c:v>
                </c:pt>
                <c:pt idx="3986">
                  <c:v>12.054631230000007</c:v>
                </c:pt>
                <c:pt idx="3987">
                  <c:v>12.11731434</c:v>
                </c:pt>
                <c:pt idx="3988">
                  <c:v>12.143301959999999</c:v>
                </c:pt>
                <c:pt idx="3989">
                  <c:v>12.1073103</c:v>
                </c:pt>
                <c:pt idx="3990">
                  <c:v>12.20570564</c:v>
                </c:pt>
                <c:pt idx="3991">
                  <c:v>12.10939217</c:v>
                </c:pt>
                <c:pt idx="3992">
                  <c:v>12.051157</c:v>
                </c:pt>
                <c:pt idx="3993">
                  <c:v>12.19616604</c:v>
                </c:pt>
                <c:pt idx="3994">
                  <c:v>12.10480499</c:v>
                </c:pt>
                <c:pt idx="3995">
                  <c:v>12.064084050000007</c:v>
                </c:pt>
                <c:pt idx="3996">
                  <c:v>12.137884140000001</c:v>
                </c:pt>
                <c:pt idx="3997">
                  <c:v>12.054217340000001</c:v>
                </c:pt>
                <c:pt idx="3998">
                  <c:v>12.161095620000001</c:v>
                </c:pt>
                <c:pt idx="3999">
                  <c:v>12.207654</c:v>
                </c:pt>
                <c:pt idx="4000">
                  <c:v>12.04406738</c:v>
                </c:pt>
                <c:pt idx="4001">
                  <c:v>12.1320467</c:v>
                </c:pt>
                <c:pt idx="4002">
                  <c:v>12.087100980000001</c:v>
                </c:pt>
                <c:pt idx="4003">
                  <c:v>12.080228809999999</c:v>
                </c:pt>
                <c:pt idx="4004">
                  <c:v>12.180277820000001</c:v>
                </c:pt>
                <c:pt idx="4005">
                  <c:v>12.072839740000004</c:v>
                </c:pt>
                <c:pt idx="4006">
                  <c:v>12.056439400000007</c:v>
                </c:pt>
                <c:pt idx="4007">
                  <c:v>12.165128709999999</c:v>
                </c:pt>
                <c:pt idx="4008">
                  <c:v>12.075482370000014</c:v>
                </c:pt>
                <c:pt idx="4009">
                  <c:v>12.16415215</c:v>
                </c:pt>
                <c:pt idx="4010">
                  <c:v>12.220021249999999</c:v>
                </c:pt>
                <c:pt idx="4011">
                  <c:v>12.081594470000002</c:v>
                </c:pt>
                <c:pt idx="4012">
                  <c:v>12.14413738</c:v>
                </c:pt>
                <c:pt idx="4013">
                  <c:v>12.098970409999998</c:v>
                </c:pt>
                <c:pt idx="4014">
                  <c:v>12.02572441</c:v>
                </c:pt>
                <c:pt idx="4015">
                  <c:v>12.1833353</c:v>
                </c:pt>
                <c:pt idx="4016">
                  <c:v>12.17499256</c:v>
                </c:pt>
                <c:pt idx="4017">
                  <c:v>12.141078949999994</c:v>
                </c:pt>
                <c:pt idx="4018">
                  <c:v>12.220439910000007</c:v>
                </c:pt>
                <c:pt idx="4019">
                  <c:v>12.081067089999999</c:v>
                </c:pt>
                <c:pt idx="4020">
                  <c:v>12.13023853</c:v>
                </c:pt>
                <c:pt idx="4021">
                  <c:v>12.15428829</c:v>
                </c:pt>
                <c:pt idx="4022">
                  <c:v>12.029894830000007</c:v>
                </c:pt>
                <c:pt idx="4023">
                  <c:v>12.1320467</c:v>
                </c:pt>
                <c:pt idx="4024">
                  <c:v>12.176794050000007</c:v>
                </c:pt>
                <c:pt idx="4025">
                  <c:v>12.102687840000007</c:v>
                </c:pt>
                <c:pt idx="4026">
                  <c:v>12.204179759999999</c:v>
                </c:pt>
                <c:pt idx="4027">
                  <c:v>12.115090370000004</c:v>
                </c:pt>
                <c:pt idx="4028">
                  <c:v>12.05727386</c:v>
                </c:pt>
                <c:pt idx="4029">
                  <c:v>12.17151737</c:v>
                </c:pt>
                <c:pt idx="4030">
                  <c:v>12.057134630000007</c:v>
                </c:pt>
                <c:pt idx="4031">
                  <c:v>12.121206280000001</c:v>
                </c:pt>
                <c:pt idx="4032">
                  <c:v>12.221413610000001</c:v>
                </c:pt>
                <c:pt idx="4033">
                  <c:v>12.10869503</c:v>
                </c:pt>
                <c:pt idx="4034">
                  <c:v>12.164431570000007</c:v>
                </c:pt>
                <c:pt idx="4035">
                  <c:v>12.12134552</c:v>
                </c:pt>
                <c:pt idx="4036">
                  <c:v>12.02503014</c:v>
                </c:pt>
                <c:pt idx="4037">
                  <c:v>12.182359700000001</c:v>
                </c:pt>
                <c:pt idx="4038">
                  <c:v>12.151104930000002</c:v>
                </c:pt>
                <c:pt idx="4039">
                  <c:v>12.11856461</c:v>
                </c:pt>
                <c:pt idx="4040">
                  <c:v>12.195144650000007</c:v>
                </c:pt>
                <c:pt idx="4041">
                  <c:v>12.04045677</c:v>
                </c:pt>
                <c:pt idx="4042">
                  <c:v>12.062693600000006</c:v>
                </c:pt>
                <c:pt idx="4043">
                  <c:v>12.147335050000001</c:v>
                </c:pt>
                <c:pt idx="4044">
                  <c:v>12.033368109999998</c:v>
                </c:pt>
                <c:pt idx="4045">
                  <c:v>12.13230038</c:v>
                </c:pt>
                <c:pt idx="4046">
                  <c:v>12.138051989999992</c:v>
                </c:pt>
                <c:pt idx="4047">
                  <c:v>12.04017925</c:v>
                </c:pt>
                <c:pt idx="4048">
                  <c:v>12.2291975</c:v>
                </c:pt>
                <c:pt idx="4049">
                  <c:v>12.204455380000001</c:v>
                </c:pt>
                <c:pt idx="4050">
                  <c:v>12.071589470000006</c:v>
                </c:pt>
                <c:pt idx="4051">
                  <c:v>12.149699210000007</c:v>
                </c:pt>
                <c:pt idx="4052">
                  <c:v>12.080347060000001</c:v>
                </c:pt>
                <c:pt idx="4053">
                  <c:v>12.157898900000001</c:v>
                </c:pt>
                <c:pt idx="4054">
                  <c:v>12.249212269999999</c:v>
                </c:pt>
                <c:pt idx="4055">
                  <c:v>12.08006477</c:v>
                </c:pt>
                <c:pt idx="4056">
                  <c:v>12.12329102</c:v>
                </c:pt>
                <c:pt idx="4057">
                  <c:v>12.14594555</c:v>
                </c:pt>
                <c:pt idx="4058">
                  <c:v>12.047127719999999</c:v>
                </c:pt>
                <c:pt idx="4059">
                  <c:v>12.228501319999999</c:v>
                </c:pt>
                <c:pt idx="4060">
                  <c:v>12.201401710000001</c:v>
                </c:pt>
                <c:pt idx="4061">
                  <c:v>12.123843190000001</c:v>
                </c:pt>
                <c:pt idx="4062">
                  <c:v>12.218214039999999</c:v>
                </c:pt>
                <c:pt idx="4063">
                  <c:v>12.11798477</c:v>
                </c:pt>
                <c:pt idx="4064">
                  <c:v>12.16860104</c:v>
                </c:pt>
                <c:pt idx="4065">
                  <c:v>12.18819523</c:v>
                </c:pt>
                <c:pt idx="4066">
                  <c:v>12.028227810000001</c:v>
                </c:pt>
                <c:pt idx="4067">
                  <c:v>12.108140949999999</c:v>
                </c:pt>
                <c:pt idx="4068">
                  <c:v>12.155676840000007</c:v>
                </c:pt>
                <c:pt idx="4069">
                  <c:v>12.13607693</c:v>
                </c:pt>
                <c:pt idx="4070">
                  <c:v>12.23517609</c:v>
                </c:pt>
                <c:pt idx="4071">
                  <c:v>12.100218769999998</c:v>
                </c:pt>
                <c:pt idx="4072">
                  <c:v>12.124954220000001</c:v>
                </c:pt>
                <c:pt idx="4073">
                  <c:v>12.221692089999999</c:v>
                </c:pt>
                <c:pt idx="4074">
                  <c:v>12.04601669</c:v>
                </c:pt>
                <c:pt idx="4075">
                  <c:v>12.15220165</c:v>
                </c:pt>
                <c:pt idx="4076">
                  <c:v>12.177358630000001</c:v>
                </c:pt>
                <c:pt idx="4077">
                  <c:v>12.05199146</c:v>
                </c:pt>
                <c:pt idx="4078">
                  <c:v>12.213492390000004</c:v>
                </c:pt>
                <c:pt idx="4079">
                  <c:v>12.132320399999999</c:v>
                </c:pt>
                <c:pt idx="4080">
                  <c:v>12.113144870000006</c:v>
                </c:pt>
                <c:pt idx="4081">
                  <c:v>12.17777061</c:v>
                </c:pt>
                <c:pt idx="4082">
                  <c:v>12.110225679999999</c:v>
                </c:pt>
                <c:pt idx="4083">
                  <c:v>12.126347540000001</c:v>
                </c:pt>
                <c:pt idx="4084">
                  <c:v>12.202509880000004</c:v>
                </c:pt>
                <c:pt idx="4085">
                  <c:v>12.114260669999998</c:v>
                </c:pt>
                <c:pt idx="4086">
                  <c:v>12.14566898</c:v>
                </c:pt>
                <c:pt idx="4087">
                  <c:v>12.177494050000007</c:v>
                </c:pt>
                <c:pt idx="4088">
                  <c:v>12.068673130000001</c:v>
                </c:pt>
                <c:pt idx="4089">
                  <c:v>12.180723189999998</c:v>
                </c:pt>
                <c:pt idx="4090">
                  <c:v>12.122454640000004</c:v>
                </c:pt>
                <c:pt idx="4091">
                  <c:v>12.058388709999999</c:v>
                </c:pt>
                <c:pt idx="4092">
                  <c:v>12.24768353</c:v>
                </c:pt>
                <c:pt idx="4093">
                  <c:v>12.0800705</c:v>
                </c:pt>
                <c:pt idx="4094">
                  <c:v>12.117318149999992</c:v>
                </c:pt>
                <c:pt idx="4095">
                  <c:v>12.249902730000001</c:v>
                </c:pt>
                <c:pt idx="4096">
                  <c:v>12.051575660000001</c:v>
                </c:pt>
                <c:pt idx="4097">
                  <c:v>12.156228069999999</c:v>
                </c:pt>
                <c:pt idx="4098">
                  <c:v>12.249211309999998</c:v>
                </c:pt>
                <c:pt idx="4099">
                  <c:v>12.1132822</c:v>
                </c:pt>
                <c:pt idx="4100">
                  <c:v>12.158730510000007</c:v>
                </c:pt>
                <c:pt idx="4101">
                  <c:v>12.13552475</c:v>
                </c:pt>
                <c:pt idx="4102">
                  <c:v>12.157760620000001</c:v>
                </c:pt>
                <c:pt idx="4103">
                  <c:v>12.249071119999995</c:v>
                </c:pt>
                <c:pt idx="4104">
                  <c:v>12.098831179999999</c:v>
                </c:pt>
                <c:pt idx="4105">
                  <c:v>12.1191206</c:v>
                </c:pt>
                <c:pt idx="4106">
                  <c:v>12.256161690000001</c:v>
                </c:pt>
                <c:pt idx="4107">
                  <c:v>12.1551218</c:v>
                </c:pt>
                <c:pt idx="4108">
                  <c:v>12.177916530000006</c:v>
                </c:pt>
                <c:pt idx="4109">
                  <c:v>12.150809290000007</c:v>
                </c:pt>
                <c:pt idx="4110">
                  <c:v>12.088820459999999</c:v>
                </c:pt>
                <c:pt idx="4111">
                  <c:v>12.252826690000004</c:v>
                </c:pt>
                <c:pt idx="4112">
                  <c:v>12.19542408</c:v>
                </c:pt>
                <c:pt idx="4113">
                  <c:v>12.141217230000001</c:v>
                </c:pt>
                <c:pt idx="4114">
                  <c:v>12.223958969999998</c:v>
                </c:pt>
                <c:pt idx="4115">
                  <c:v>12.162202840000004</c:v>
                </c:pt>
                <c:pt idx="4116">
                  <c:v>12.189987180000001</c:v>
                </c:pt>
                <c:pt idx="4117">
                  <c:v>12.214126589999999</c:v>
                </c:pt>
                <c:pt idx="4118">
                  <c:v>12.10366821</c:v>
                </c:pt>
                <c:pt idx="4119">
                  <c:v>12.146078109999998</c:v>
                </c:pt>
                <c:pt idx="4120">
                  <c:v>12.16966343</c:v>
                </c:pt>
                <c:pt idx="4121">
                  <c:v>12.11302757</c:v>
                </c:pt>
                <c:pt idx="4122">
                  <c:v>12.19320965</c:v>
                </c:pt>
                <c:pt idx="4123">
                  <c:v>12.13301659</c:v>
                </c:pt>
                <c:pt idx="4124">
                  <c:v>12.12598324</c:v>
                </c:pt>
                <c:pt idx="4125">
                  <c:v>12.225679400000001</c:v>
                </c:pt>
                <c:pt idx="4126">
                  <c:v>12.134378429999989</c:v>
                </c:pt>
                <c:pt idx="4127">
                  <c:v>12.1608429</c:v>
                </c:pt>
                <c:pt idx="4128">
                  <c:v>12.244342799999998</c:v>
                </c:pt>
                <c:pt idx="4129">
                  <c:v>12.096721649999999</c:v>
                </c:pt>
                <c:pt idx="4130">
                  <c:v>12.24293709</c:v>
                </c:pt>
                <c:pt idx="4131">
                  <c:v>12.158263209999999</c:v>
                </c:pt>
                <c:pt idx="4132">
                  <c:v>12.096161840000001</c:v>
                </c:pt>
                <c:pt idx="4133">
                  <c:v>12.19723415</c:v>
                </c:pt>
                <c:pt idx="4134">
                  <c:v>12.09868908</c:v>
                </c:pt>
                <c:pt idx="4135">
                  <c:v>12.153450970000007</c:v>
                </c:pt>
                <c:pt idx="4136">
                  <c:v>12.24504185</c:v>
                </c:pt>
                <c:pt idx="4137">
                  <c:v>12.067001340000001</c:v>
                </c:pt>
                <c:pt idx="4138">
                  <c:v>12.154424670000004</c:v>
                </c:pt>
                <c:pt idx="4139">
                  <c:v>12.195839880000008</c:v>
                </c:pt>
                <c:pt idx="4140">
                  <c:v>12.148028369999992</c:v>
                </c:pt>
                <c:pt idx="4141">
                  <c:v>12.23461914</c:v>
                </c:pt>
                <c:pt idx="4142">
                  <c:v>12.128571509999999</c:v>
                </c:pt>
                <c:pt idx="4143">
                  <c:v>12.0742321</c:v>
                </c:pt>
                <c:pt idx="4144">
                  <c:v>12.247403139999999</c:v>
                </c:pt>
                <c:pt idx="4145">
                  <c:v>12.086321829999999</c:v>
                </c:pt>
                <c:pt idx="4146">
                  <c:v>12.091454510000007</c:v>
                </c:pt>
                <c:pt idx="4147">
                  <c:v>12.159426690000007</c:v>
                </c:pt>
                <c:pt idx="4148">
                  <c:v>12.10619545</c:v>
                </c:pt>
                <c:pt idx="4149">
                  <c:v>12.137745860000001</c:v>
                </c:pt>
                <c:pt idx="4150">
                  <c:v>12.166934970000007</c:v>
                </c:pt>
                <c:pt idx="4151">
                  <c:v>12.129070280000001</c:v>
                </c:pt>
                <c:pt idx="4152">
                  <c:v>12.220725059999999</c:v>
                </c:pt>
                <c:pt idx="4153">
                  <c:v>12.158825869999999</c:v>
                </c:pt>
                <c:pt idx="4154">
                  <c:v>12.09007072</c:v>
                </c:pt>
                <c:pt idx="4155">
                  <c:v>12.174432750000006</c:v>
                </c:pt>
                <c:pt idx="4156">
                  <c:v>12.064778329999999</c:v>
                </c:pt>
                <c:pt idx="4157">
                  <c:v>12.137465479999999</c:v>
                </c:pt>
                <c:pt idx="4158">
                  <c:v>12.20348167</c:v>
                </c:pt>
                <c:pt idx="4159">
                  <c:v>12.059733390000007</c:v>
                </c:pt>
                <c:pt idx="4160">
                  <c:v>12.13482666</c:v>
                </c:pt>
                <c:pt idx="4161">
                  <c:v>12.202840810000007</c:v>
                </c:pt>
                <c:pt idx="4162">
                  <c:v>12.11024284</c:v>
                </c:pt>
                <c:pt idx="4163">
                  <c:v>12.175495150000007</c:v>
                </c:pt>
                <c:pt idx="4164">
                  <c:v>12.10271835</c:v>
                </c:pt>
                <c:pt idx="4165">
                  <c:v>12.15859318</c:v>
                </c:pt>
                <c:pt idx="4166">
                  <c:v>12.255398749999999</c:v>
                </c:pt>
                <c:pt idx="4167">
                  <c:v>12.11384106</c:v>
                </c:pt>
                <c:pt idx="4168">
                  <c:v>12.146193500000001</c:v>
                </c:pt>
                <c:pt idx="4169">
                  <c:v>12.17888355</c:v>
                </c:pt>
                <c:pt idx="4170">
                  <c:v>12.118287090000001</c:v>
                </c:pt>
                <c:pt idx="4171">
                  <c:v>12.245038989999999</c:v>
                </c:pt>
                <c:pt idx="4172">
                  <c:v>12.157619480000001</c:v>
                </c:pt>
                <c:pt idx="4173">
                  <c:v>12.080344200000004</c:v>
                </c:pt>
                <c:pt idx="4174">
                  <c:v>12.290767669999999</c:v>
                </c:pt>
                <c:pt idx="4175">
                  <c:v>12.125097270000007</c:v>
                </c:pt>
                <c:pt idx="4176">
                  <c:v>12.10772324</c:v>
                </c:pt>
                <c:pt idx="4177">
                  <c:v>12.244345659999997</c:v>
                </c:pt>
                <c:pt idx="4178">
                  <c:v>12.12231731</c:v>
                </c:pt>
                <c:pt idx="4179">
                  <c:v>12.17804909</c:v>
                </c:pt>
                <c:pt idx="4180">
                  <c:v>12.155395510000007</c:v>
                </c:pt>
                <c:pt idx="4181">
                  <c:v>12.08826923</c:v>
                </c:pt>
                <c:pt idx="4182">
                  <c:v>12.24976921</c:v>
                </c:pt>
                <c:pt idx="4183">
                  <c:v>12.159148220000002</c:v>
                </c:pt>
                <c:pt idx="4184">
                  <c:v>12.08465195</c:v>
                </c:pt>
                <c:pt idx="4185">
                  <c:v>12.229889870000004</c:v>
                </c:pt>
                <c:pt idx="4186">
                  <c:v>12.166653630000004</c:v>
                </c:pt>
                <c:pt idx="4187">
                  <c:v>12.205571170000001</c:v>
                </c:pt>
                <c:pt idx="4188">
                  <c:v>12.169436450000012</c:v>
                </c:pt>
                <c:pt idx="4189">
                  <c:v>12.065208440000001</c:v>
                </c:pt>
                <c:pt idx="4190">
                  <c:v>12.1957407</c:v>
                </c:pt>
                <c:pt idx="4191">
                  <c:v>12.167387010000002</c:v>
                </c:pt>
                <c:pt idx="4192">
                  <c:v>12.06936836</c:v>
                </c:pt>
                <c:pt idx="4193">
                  <c:v>12.20348549</c:v>
                </c:pt>
                <c:pt idx="4194">
                  <c:v>12.155537610000014</c:v>
                </c:pt>
                <c:pt idx="4195">
                  <c:v>12.237260819999999</c:v>
                </c:pt>
                <c:pt idx="4196">
                  <c:v>12.28979588</c:v>
                </c:pt>
                <c:pt idx="4197">
                  <c:v>12.114535330000002</c:v>
                </c:pt>
                <c:pt idx="4198">
                  <c:v>12.1627636</c:v>
                </c:pt>
                <c:pt idx="4199">
                  <c:v>12.138440129999999</c:v>
                </c:pt>
                <c:pt idx="4200">
                  <c:v>12.065054890000011</c:v>
                </c:pt>
                <c:pt idx="4201">
                  <c:v>12.242815970000001</c:v>
                </c:pt>
                <c:pt idx="4202">
                  <c:v>12.170337680000001</c:v>
                </c:pt>
                <c:pt idx="4203">
                  <c:v>12.153728490000001</c:v>
                </c:pt>
                <c:pt idx="4204">
                  <c:v>12.189443590000007</c:v>
                </c:pt>
                <c:pt idx="4205">
                  <c:v>12.08451176</c:v>
                </c:pt>
                <c:pt idx="4206">
                  <c:v>12.22446918</c:v>
                </c:pt>
                <c:pt idx="4207">
                  <c:v>12.253658290000002</c:v>
                </c:pt>
                <c:pt idx="4208">
                  <c:v>12.083033560000002</c:v>
                </c:pt>
                <c:pt idx="4209">
                  <c:v>12.199731830000006</c:v>
                </c:pt>
                <c:pt idx="4210">
                  <c:v>12.190556530000007</c:v>
                </c:pt>
                <c:pt idx="4211">
                  <c:v>12.05922127</c:v>
                </c:pt>
                <c:pt idx="4212">
                  <c:v>12.16151142</c:v>
                </c:pt>
                <c:pt idx="4213">
                  <c:v>12.10675049</c:v>
                </c:pt>
                <c:pt idx="4214">
                  <c:v>12.10675144</c:v>
                </c:pt>
                <c:pt idx="4215">
                  <c:v>12.16135025</c:v>
                </c:pt>
                <c:pt idx="4216">
                  <c:v>12.05407619</c:v>
                </c:pt>
                <c:pt idx="4217">
                  <c:v>12.21001244</c:v>
                </c:pt>
                <c:pt idx="4218">
                  <c:v>12.16304016</c:v>
                </c:pt>
                <c:pt idx="4219">
                  <c:v>12.049213409999998</c:v>
                </c:pt>
                <c:pt idx="4220">
                  <c:v>12.242676729999999</c:v>
                </c:pt>
                <c:pt idx="4221">
                  <c:v>12.182639120000006</c:v>
                </c:pt>
                <c:pt idx="4222">
                  <c:v>12.061161989999999</c:v>
                </c:pt>
                <c:pt idx="4223">
                  <c:v>12.22557831</c:v>
                </c:pt>
                <c:pt idx="4224">
                  <c:v>12.155536650000016</c:v>
                </c:pt>
                <c:pt idx="4225">
                  <c:v>12.152893070000006</c:v>
                </c:pt>
                <c:pt idx="4226">
                  <c:v>12.145250320000001</c:v>
                </c:pt>
                <c:pt idx="4227">
                  <c:v>12.045041080000001</c:v>
                </c:pt>
                <c:pt idx="4228">
                  <c:v>12.15150356</c:v>
                </c:pt>
                <c:pt idx="4229">
                  <c:v>12.16887951</c:v>
                </c:pt>
                <c:pt idx="4230">
                  <c:v>12.08757496</c:v>
                </c:pt>
                <c:pt idx="4231">
                  <c:v>12.255604740000004</c:v>
                </c:pt>
                <c:pt idx="4232">
                  <c:v>12.162055970000004</c:v>
                </c:pt>
                <c:pt idx="4233">
                  <c:v>12.121621129999998</c:v>
                </c:pt>
                <c:pt idx="4234">
                  <c:v>12.230031009999999</c:v>
                </c:pt>
                <c:pt idx="4235">
                  <c:v>12.113420489999999</c:v>
                </c:pt>
                <c:pt idx="4236">
                  <c:v>12.107585910000006</c:v>
                </c:pt>
                <c:pt idx="4237">
                  <c:v>12.135938640000001</c:v>
                </c:pt>
                <c:pt idx="4238">
                  <c:v>12.000846860000006</c:v>
                </c:pt>
                <c:pt idx="4239">
                  <c:v>12.101054189999999</c:v>
                </c:pt>
                <c:pt idx="4240">
                  <c:v>12.181247709999999</c:v>
                </c:pt>
                <c:pt idx="4241">
                  <c:v>12.101278309999998</c:v>
                </c:pt>
                <c:pt idx="4242">
                  <c:v>12.15831661</c:v>
                </c:pt>
                <c:pt idx="4243">
                  <c:v>12.173185350000002</c:v>
                </c:pt>
                <c:pt idx="4244">
                  <c:v>12.10451031</c:v>
                </c:pt>
                <c:pt idx="4245">
                  <c:v>12.19097328</c:v>
                </c:pt>
                <c:pt idx="4246">
                  <c:v>12.07714844</c:v>
                </c:pt>
                <c:pt idx="4247">
                  <c:v>12.07117081</c:v>
                </c:pt>
                <c:pt idx="4248">
                  <c:v>12.17290974</c:v>
                </c:pt>
                <c:pt idx="4249">
                  <c:v>12.0948019</c:v>
                </c:pt>
                <c:pt idx="4250">
                  <c:v>12.201675419999999</c:v>
                </c:pt>
                <c:pt idx="4251">
                  <c:v>12.24350834</c:v>
                </c:pt>
                <c:pt idx="4252">
                  <c:v>12.11939907</c:v>
                </c:pt>
                <c:pt idx="4253">
                  <c:v>12.20612431</c:v>
                </c:pt>
                <c:pt idx="4254">
                  <c:v>12.18764114</c:v>
                </c:pt>
                <c:pt idx="4255">
                  <c:v>12.0703373</c:v>
                </c:pt>
                <c:pt idx="4256">
                  <c:v>12.173185350000002</c:v>
                </c:pt>
                <c:pt idx="4257">
                  <c:v>12.056575780000001</c:v>
                </c:pt>
                <c:pt idx="4258">
                  <c:v>12.08298302</c:v>
                </c:pt>
                <c:pt idx="4259">
                  <c:v>12.22502613</c:v>
                </c:pt>
                <c:pt idx="4260">
                  <c:v>12.094800000000001</c:v>
                </c:pt>
                <c:pt idx="4261">
                  <c:v>12.135379789999998</c:v>
                </c:pt>
                <c:pt idx="4262">
                  <c:v>12.12093067</c:v>
                </c:pt>
                <c:pt idx="4263">
                  <c:v>12.016135220000002</c:v>
                </c:pt>
                <c:pt idx="4264">
                  <c:v>12.11995888</c:v>
                </c:pt>
                <c:pt idx="4265">
                  <c:v>12.184444430000006</c:v>
                </c:pt>
                <c:pt idx="4266">
                  <c:v>12.093544960000004</c:v>
                </c:pt>
                <c:pt idx="4267">
                  <c:v>12.15859318</c:v>
                </c:pt>
                <c:pt idx="4268">
                  <c:v>12.072842600000007</c:v>
                </c:pt>
                <c:pt idx="4269">
                  <c:v>12.089515690000002</c:v>
                </c:pt>
                <c:pt idx="4270">
                  <c:v>12.22238827</c:v>
                </c:pt>
                <c:pt idx="4271">
                  <c:v>12.061581610000006</c:v>
                </c:pt>
                <c:pt idx="4272">
                  <c:v>12.06838799</c:v>
                </c:pt>
                <c:pt idx="4273">
                  <c:v>12.163179400000001</c:v>
                </c:pt>
                <c:pt idx="4274">
                  <c:v>12.09076881</c:v>
                </c:pt>
                <c:pt idx="4275">
                  <c:v>12.14619637</c:v>
                </c:pt>
                <c:pt idx="4276">
                  <c:v>12.146755220000001</c:v>
                </c:pt>
                <c:pt idx="4277">
                  <c:v>12.012938500000002</c:v>
                </c:pt>
                <c:pt idx="4278">
                  <c:v>12.098826409999999</c:v>
                </c:pt>
                <c:pt idx="4279">
                  <c:v>12.15455914</c:v>
                </c:pt>
                <c:pt idx="4280">
                  <c:v>12.065058710000002</c:v>
                </c:pt>
                <c:pt idx="4281">
                  <c:v>12.169846530000012</c:v>
                </c:pt>
                <c:pt idx="4282">
                  <c:v>12.11800766</c:v>
                </c:pt>
                <c:pt idx="4283">
                  <c:v>12.145807270000002</c:v>
                </c:pt>
                <c:pt idx="4284">
                  <c:v>12.15595341</c:v>
                </c:pt>
                <c:pt idx="4285">
                  <c:v>12.015023230000002</c:v>
                </c:pt>
                <c:pt idx="4286">
                  <c:v>12.14914703</c:v>
                </c:pt>
                <c:pt idx="4287">
                  <c:v>12.142193789999999</c:v>
                </c:pt>
                <c:pt idx="4288">
                  <c:v>12.041152950000001</c:v>
                </c:pt>
                <c:pt idx="4289">
                  <c:v>12.21418476</c:v>
                </c:pt>
                <c:pt idx="4290">
                  <c:v>12.13399029</c:v>
                </c:pt>
                <c:pt idx="4291">
                  <c:v>12.009485240000007</c:v>
                </c:pt>
                <c:pt idx="4292">
                  <c:v>12.192785260000004</c:v>
                </c:pt>
                <c:pt idx="4293">
                  <c:v>12.108417510000002</c:v>
                </c:pt>
                <c:pt idx="4294">
                  <c:v>12.057965280000001</c:v>
                </c:pt>
                <c:pt idx="4295">
                  <c:v>12.234621999999998</c:v>
                </c:pt>
                <c:pt idx="4296">
                  <c:v>12.101193429999999</c:v>
                </c:pt>
                <c:pt idx="4297">
                  <c:v>12.10188484</c:v>
                </c:pt>
                <c:pt idx="4298">
                  <c:v>12.15517807</c:v>
                </c:pt>
                <c:pt idx="4299">
                  <c:v>12.068256380000001</c:v>
                </c:pt>
                <c:pt idx="4300">
                  <c:v>12.158592220000006</c:v>
                </c:pt>
                <c:pt idx="4301">
                  <c:v>12.136078830000001</c:v>
                </c:pt>
                <c:pt idx="4302">
                  <c:v>12.058803560000001</c:v>
                </c:pt>
                <c:pt idx="4303">
                  <c:v>12.17860413</c:v>
                </c:pt>
                <c:pt idx="4304">
                  <c:v>12.088127139999999</c:v>
                </c:pt>
                <c:pt idx="4305">
                  <c:v>12.10466576</c:v>
                </c:pt>
                <c:pt idx="4306">
                  <c:v>12.17999554</c:v>
                </c:pt>
                <c:pt idx="4307">
                  <c:v>12.069501880000002</c:v>
                </c:pt>
                <c:pt idx="4308">
                  <c:v>12.126487730000004</c:v>
                </c:pt>
                <c:pt idx="4309">
                  <c:v>12.22210789</c:v>
                </c:pt>
                <c:pt idx="4310">
                  <c:v>12.067004200000007</c:v>
                </c:pt>
                <c:pt idx="4311">
                  <c:v>12.095634460000008</c:v>
                </c:pt>
                <c:pt idx="4312">
                  <c:v>12.20973873</c:v>
                </c:pt>
                <c:pt idx="4313">
                  <c:v>12.09007454</c:v>
                </c:pt>
                <c:pt idx="4314">
                  <c:v>12.13316154</c:v>
                </c:pt>
                <c:pt idx="4315">
                  <c:v>12.1540041</c:v>
                </c:pt>
                <c:pt idx="4316">
                  <c:v>12.090472220000002</c:v>
                </c:pt>
                <c:pt idx="4317">
                  <c:v>12.202095030000002</c:v>
                </c:pt>
                <c:pt idx="4318">
                  <c:v>12.131771089999994</c:v>
                </c:pt>
                <c:pt idx="4319">
                  <c:v>12.041710849999999</c:v>
                </c:pt>
                <c:pt idx="4320">
                  <c:v>12.16637802</c:v>
                </c:pt>
                <c:pt idx="4321">
                  <c:v>12.073626520000008</c:v>
                </c:pt>
                <c:pt idx="4322">
                  <c:v>12.129546170000006</c:v>
                </c:pt>
                <c:pt idx="4323">
                  <c:v>12.193634990000007</c:v>
                </c:pt>
                <c:pt idx="4324">
                  <c:v>12.097164149999999</c:v>
                </c:pt>
                <c:pt idx="4325">
                  <c:v>12.105639460000004</c:v>
                </c:pt>
                <c:pt idx="4326">
                  <c:v>12.13941288</c:v>
                </c:pt>
                <c:pt idx="4327">
                  <c:v>12.03264618</c:v>
                </c:pt>
                <c:pt idx="4328">
                  <c:v>12.14030266</c:v>
                </c:pt>
                <c:pt idx="4329">
                  <c:v>12.14413834</c:v>
                </c:pt>
                <c:pt idx="4330">
                  <c:v>11.99417496</c:v>
                </c:pt>
                <c:pt idx="4331">
                  <c:v>12.110505100000001</c:v>
                </c:pt>
                <c:pt idx="4332">
                  <c:v>12.103693960000001</c:v>
                </c:pt>
                <c:pt idx="4333">
                  <c:v>12.091741560000001</c:v>
                </c:pt>
                <c:pt idx="4334">
                  <c:v>12.173047070000004</c:v>
                </c:pt>
                <c:pt idx="4335">
                  <c:v>12.02989292</c:v>
                </c:pt>
                <c:pt idx="4336">
                  <c:v>12.03308582</c:v>
                </c:pt>
                <c:pt idx="4337">
                  <c:v>12.197923659999999</c:v>
                </c:pt>
                <c:pt idx="4338">
                  <c:v>12.043513300000001</c:v>
                </c:pt>
                <c:pt idx="4339">
                  <c:v>12.038116459999999</c:v>
                </c:pt>
                <c:pt idx="4340">
                  <c:v>12.104111669999998</c:v>
                </c:pt>
                <c:pt idx="4341">
                  <c:v>12.062816620000007</c:v>
                </c:pt>
                <c:pt idx="4342">
                  <c:v>12.09521198</c:v>
                </c:pt>
                <c:pt idx="4343">
                  <c:v>12.120233540000001</c:v>
                </c:pt>
                <c:pt idx="4344">
                  <c:v>12.02295971</c:v>
                </c:pt>
                <c:pt idx="4345">
                  <c:v>12.16707611</c:v>
                </c:pt>
                <c:pt idx="4346">
                  <c:v>12.118426320000001</c:v>
                </c:pt>
                <c:pt idx="4347">
                  <c:v>12.022805210000007</c:v>
                </c:pt>
                <c:pt idx="4348">
                  <c:v>12.129682540000006</c:v>
                </c:pt>
                <c:pt idx="4349">
                  <c:v>12.13148975</c:v>
                </c:pt>
                <c:pt idx="4350">
                  <c:v>12.098271369999994</c:v>
                </c:pt>
                <c:pt idx="4351">
                  <c:v>12.121205329999999</c:v>
                </c:pt>
                <c:pt idx="4352">
                  <c:v>12.038373949999992</c:v>
                </c:pt>
                <c:pt idx="4353">
                  <c:v>12.12592888</c:v>
                </c:pt>
                <c:pt idx="4354">
                  <c:v>12.15469646</c:v>
                </c:pt>
                <c:pt idx="4355">
                  <c:v>12.003623960000001</c:v>
                </c:pt>
                <c:pt idx="4356">
                  <c:v>12.09327221</c:v>
                </c:pt>
                <c:pt idx="4357">
                  <c:v>12.162624360000002</c:v>
                </c:pt>
                <c:pt idx="4358">
                  <c:v>12.08965778</c:v>
                </c:pt>
                <c:pt idx="4359">
                  <c:v>12.179164890000004</c:v>
                </c:pt>
                <c:pt idx="4360">
                  <c:v>12.08131886</c:v>
                </c:pt>
                <c:pt idx="4361">
                  <c:v>12.019470210000007</c:v>
                </c:pt>
                <c:pt idx="4362">
                  <c:v>12.193198199999999</c:v>
                </c:pt>
                <c:pt idx="4363">
                  <c:v>12.145112040000001</c:v>
                </c:pt>
                <c:pt idx="4364">
                  <c:v>12.108977319999999</c:v>
                </c:pt>
                <c:pt idx="4365">
                  <c:v>12.154006000000004</c:v>
                </c:pt>
                <c:pt idx="4366">
                  <c:v>12.04740715</c:v>
                </c:pt>
                <c:pt idx="4367">
                  <c:v>12.14983559</c:v>
                </c:pt>
                <c:pt idx="4368">
                  <c:v>12.224518779999997</c:v>
                </c:pt>
                <c:pt idx="4369">
                  <c:v>12.082983970000004</c:v>
                </c:pt>
                <c:pt idx="4370">
                  <c:v>12.171933170000001</c:v>
                </c:pt>
                <c:pt idx="4371">
                  <c:v>12.135797500000002</c:v>
                </c:pt>
                <c:pt idx="4372">
                  <c:v>12.056439400000007</c:v>
                </c:pt>
                <c:pt idx="4373">
                  <c:v>12.231558799999998</c:v>
                </c:pt>
                <c:pt idx="4374">
                  <c:v>12.106756210000007</c:v>
                </c:pt>
                <c:pt idx="4375">
                  <c:v>12.085070610000002</c:v>
                </c:pt>
                <c:pt idx="4376">
                  <c:v>12.206823350000001</c:v>
                </c:pt>
                <c:pt idx="4377">
                  <c:v>12.12738609</c:v>
                </c:pt>
                <c:pt idx="4378">
                  <c:v>12.2219696</c:v>
                </c:pt>
                <c:pt idx="4379">
                  <c:v>12.241564749999998</c:v>
                </c:pt>
                <c:pt idx="4380">
                  <c:v>12.07534122</c:v>
                </c:pt>
                <c:pt idx="4381">
                  <c:v>12.112170220000001</c:v>
                </c:pt>
                <c:pt idx="4382">
                  <c:v>12.121911049999998</c:v>
                </c:pt>
                <c:pt idx="4383">
                  <c:v>12.03938389</c:v>
                </c:pt>
                <c:pt idx="4384">
                  <c:v>12.119538310000006</c:v>
                </c:pt>
                <c:pt idx="4385">
                  <c:v>12.06922245</c:v>
                </c:pt>
                <c:pt idx="4386">
                  <c:v>12.08090305</c:v>
                </c:pt>
                <c:pt idx="4387">
                  <c:v>12.238924029999998</c:v>
                </c:pt>
                <c:pt idx="4388">
                  <c:v>12.11091614</c:v>
                </c:pt>
                <c:pt idx="4389">
                  <c:v>12.10966969</c:v>
                </c:pt>
                <c:pt idx="4390">
                  <c:v>12.127878189999993</c:v>
                </c:pt>
                <c:pt idx="4391">
                  <c:v>12.031381609999999</c:v>
                </c:pt>
                <c:pt idx="4392">
                  <c:v>12.153589250000014</c:v>
                </c:pt>
                <c:pt idx="4393">
                  <c:v>12.17412663</c:v>
                </c:pt>
                <c:pt idx="4394">
                  <c:v>12.030591960000001</c:v>
                </c:pt>
                <c:pt idx="4395">
                  <c:v>12.11328602</c:v>
                </c:pt>
                <c:pt idx="4396">
                  <c:v>12.093689920000006</c:v>
                </c:pt>
                <c:pt idx="4397">
                  <c:v>12.070961949999999</c:v>
                </c:pt>
                <c:pt idx="4398">
                  <c:v>12.174547200000006</c:v>
                </c:pt>
                <c:pt idx="4399">
                  <c:v>12.101749420000001</c:v>
                </c:pt>
                <c:pt idx="4400">
                  <c:v>12.11800766</c:v>
                </c:pt>
                <c:pt idx="4401">
                  <c:v>12.199174880000001</c:v>
                </c:pt>
                <c:pt idx="4402">
                  <c:v>12.044486050000007</c:v>
                </c:pt>
                <c:pt idx="4403">
                  <c:v>12.10049534</c:v>
                </c:pt>
                <c:pt idx="4404">
                  <c:v>12.14622498</c:v>
                </c:pt>
                <c:pt idx="4405">
                  <c:v>12.02044296</c:v>
                </c:pt>
                <c:pt idx="4406">
                  <c:v>12.13858128</c:v>
                </c:pt>
                <c:pt idx="4407">
                  <c:v>12.160814290000006</c:v>
                </c:pt>
                <c:pt idx="4408">
                  <c:v>12.133717540000001</c:v>
                </c:pt>
                <c:pt idx="4409">
                  <c:v>12.262272830000002</c:v>
                </c:pt>
                <c:pt idx="4410">
                  <c:v>12.116615300000001</c:v>
                </c:pt>
                <c:pt idx="4411">
                  <c:v>12.068532940000004</c:v>
                </c:pt>
                <c:pt idx="4412">
                  <c:v>12.1769371</c:v>
                </c:pt>
                <c:pt idx="4413">
                  <c:v>12.094939230000007</c:v>
                </c:pt>
                <c:pt idx="4414">
                  <c:v>12.163456920000007</c:v>
                </c:pt>
                <c:pt idx="4415">
                  <c:v>12.197921749999994</c:v>
                </c:pt>
                <c:pt idx="4416">
                  <c:v>12.033922199999999</c:v>
                </c:pt>
                <c:pt idx="4417">
                  <c:v>12.14177608</c:v>
                </c:pt>
                <c:pt idx="4418">
                  <c:v>12.11995602</c:v>
                </c:pt>
                <c:pt idx="4419">
                  <c:v>12.07228374</c:v>
                </c:pt>
                <c:pt idx="4420">
                  <c:v>12.241079329999998</c:v>
                </c:pt>
                <c:pt idx="4421">
                  <c:v>12.12468243</c:v>
                </c:pt>
                <c:pt idx="4422">
                  <c:v>12.029476170000002</c:v>
                </c:pt>
                <c:pt idx="4423">
                  <c:v>12.151389120000001</c:v>
                </c:pt>
                <c:pt idx="4424">
                  <c:v>12.10661507</c:v>
                </c:pt>
                <c:pt idx="4425">
                  <c:v>12.138478279999999</c:v>
                </c:pt>
                <c:pt idx="4426">
                  <c:v>12.156367300000001</c:v>
                </c:pt>
                <c:pt idx="4427">
                  <c:v>12.031521799999998</c:v>
                </c:pt>
                <c:pt idx="4428">
                  <c:v>12.147056580000001</c:v>
                </c:pt>
                <c:pt idx="4429">
                  <c:v>12.21057034</c:v>
                </c:pt>
                <c:pt idx="4430">
                  <c:v>12.05421638</c:v>
                </c:pt>
                <c:pt idx="4431">
                  <c:v>12.10049248</c:v>
                </c:pt>
                <c:pt idx="4432">
                  <c:v>12.113842960000001</c:v>
                </c:pt>
                <c:pt idx="4433">
                  <c:v>12.044578550000001</c:v>
                </c:pt>
                <c:pt idx="4434">
                  <c:v>12.159152030000007</c:v>
                </c:pt>
                <c:pt idx="4435">
                  <c:v>12.138476369999999</c:v>
                </c:pt>
                <c:pt idx="4436">
                  <c:v>12.13802052</c:v>
                </c:pt>
                <c:pt idx="4437">
                  <c:v>12.21557713</c:v>
                </c:pt>
                <c:pt idx="4438">
                  <c:v>12.07700825</c:v>
                </c:pt>
                <c:pt idx="4439">
                  <c:v>12.105638500000007</c:v>
                </c:pt>
                <c:pt idx="4440">
                  <c:v>12.169430730000007</c:v>
                </c:pt>
                <c:pt idx="4441">
                  <c:v>12.017524720000001</c:v>
                </c:pt>
                <c:pt idx="4442">
                  <c:v>12.085624690000007</c:v>
                </c:pt>
                <c:pt idx="4443">
                  <c:v>12.12801552</c:v>
                </c:pt>
                <c:pt idx="4444">
                  <c:v>12.017803189999999</c:v>
                </c:pt>
                <c:pt idx="4445">
                  <c:v>12.13274193</c:v>
                </c:pt>
                <c:pt idx="4446">
                  <c:v>12.18486214</c:v>
                </c:pt>
                <c:pt idx="4447">
                  <c:v>12.06783772</c:v>
                </c:pt>
                <c:pt idx="4448">
                  <c:v>12.234340669999998</c:v>
                </c:pt>
                <c:pt idx="4449">
                  <c:v>12.165681840000007</c:v>
                </c:pt>
                <c:pt idx="4450">
                  <c:v>12.133574490000001</c:v>
                </c:pt>
                <c:pt idx="4451">
                  <c:v>12.223778719999997</c:v>
                </c:pt>
                <c:pt idx="4452">
                  <c:v>12.138301849999998</c:v>
                </c:pt>
                <c:pt idx="4453">
                  <c:v>12.157201769999999</c:v>
                </c:pt>
                <c:pt idx="4454">
                  <c:v>12.171103479999999</c:v>
                </c:pt>
                <c:pt idx="4455">
                  <c:v>12.074505810000007</c:v>
                </c:pt>
                <c:pt idx="4456">
                  <c:v>12.10141754</c:v>
                </c:pt>
                <c:pt idx="4457">
                  <c:v>12.126823429999998</c:v>
                </c:pt>
                <c:pt idx="4458">
                  <c:v>12.02808475</c:v>
                </c:pt>
                <c:pt idx="4459">
                  <c:v>12.17332554</c:v>
                </c:pt>
                <c:pt idx="4460">
                  <c:v>12.14093781</c:v>
                </c:pt>
                <c:pt idx="4461">
                  <c:v>12.031702040000001</c:v>
                </c:pt>
                <c:pt idx="4462">
                  <c:v>12.2229414</c:v>
                </c:pt>
                <c:pt idx="4463">
                  <c:v>12.08784962</c:v>
                </c:pt>
                <c:pt idx="4464">
                  <c:v>12.08715439</c:v>
                </c:pt>
                <c:pt idx="4465">
                  <c:v>12.170682910000007</c:v>
                </c:pt>
                <c:pt idx="4466">
                  <c:v>12.094383240000001</c:v>
                </c:pt>
                <c:pt idx="4467">
                  <c:v>12.14663887</c:v>
                </c:pt>
                <c:pt idx="4468">
                  <c:v>12.15080833</c:v>
                </c:pt>
                <c:pt idx="4469">
                  <c:v>12.053936960000007</c:v>
                </c:pt>
                <c:pt idx="4470">
                  <c:v>12.167068479999999</c:v>
                </c:pt>
                <c:pt idx="4471">
                  <c:v>12.17346573</c:v>
                </c:pt>
                <c:pt idx="4472">
                  <c:v>12.05421638</c:v>
                </c:pt>
                <c:pt idx="4473">
                  <c:v>12.185415270000007</c:v>
                </c:pt>
                <c:pt idx="4474">
                  <c:v>12.16136932</c:v>
                </c:pt>
                <c:pt idx="4475">
                  <c:v>12.071728709999999</c:v>
                </c:pt>
                <c:pt idx="4476">
                  <c:v>12.244205469999994</c:v>
                </c:pt>
                <c:pt idx="4477">
                  <c:v>12.15517998</c:v>
                </c:pt>
                <c:pt idx="4478">
                  <c:v>12.05921841</c:v>
                </c:pt>
                <c:pt idx="4479">
                  <c:v>12.19069672</c:v>
                </c:pt>
                <c:pt idx="4480">
                  <c:v>12.135798449999999</c:v>
                </c:pt>
                <c:pt idx="4481">
                  <c:v>12.108440400000001</c:v>
                </c:pt>
                <c:pt idx="4482">
                  <c:v>12.17096233</c:v>
                </c:pt>
                <c:pt idx="4483">
                  <c:v>12.058940890000002</c:v>
                </c:pt>
                <c:pt idx="4484">
                  <c:v>12.071447370000007</c:v>
                </c:pt>
                <c:pt idx="4485">
                  <c:v>12.148168559999997</c:v>
                </c:pt>
                <c:pt idx="4486">
                  <c:v>12.011965749999998</c:v>
                </c:pt>
                <c:pt idx="4487">
                  <c:v>12.126489640000004</c:v>
                </c:pt>
                <c:pt idx="4488">
                  <c:v>12.14956093</c:v>
                </c:pt>
                <c:pt idx="4489">
                  <c:v>12.01061058</c:v>
                </c:pt>
                <c:pt idx="4490">
                  <c:v>12.19347763</c:v>
                </c:pt>
                <c:pt idx="4491">
                  <c:v>12.16401482</c:v>
                </c:pt>
                <c:pt idx="4492">
                  <c:v>12.060889240000007</c:v>
                </c:pt>
                <c:pt idx="4493">
                  <c:v>12.172211649999999</c:v>
                </c:pt>
                <c:pt idx="4494">
                  <c:v>12.129126550000002</c:v>
                </c:pt>
                <c:pt idx="4495">
                  <c:v>12.081876749999999</c:v>
                </c:pt>
                <c:pt idx="4496">
                  <c:v>12.20306969</c:v>
                </c:pt>
                <c:pt idx="4497">
                  <c:v>12.097718240000001</c:v>
                </c:pt>
                <c:pt idx="4498">
                  <c:v>12.128853799999998</c:v>
                </c:pt>
                <c:pt idx="4499">
                  <c:v>12.197228429999992</c:v>
                </c:pt>
                <c:pt idx="4500">
                  <c:v>12.03656578</c:v>
                </c:pt>
                <c:pt idx="4501">
                  <c:v>12.102856640000002</c:v>
                </c:pt>
                <c:pt idx="4502">
                  <c:v>12.169018749999999</c:v>
                </c:pt>
                <c:pt idx="4503">
                  <c:v>12.081875800000001</c:v>
                </c:pt>
                <c:pt idx="4504">
                  <c:v>12.217217449999998</c:v>
                </c:pt>
                <c:pt idx="4505">
                  <c:v>12.193198199999999</c:v>
                </c:pt>
                <c:pt idx="4506">
                  <c:v>12.082844730000007</c:v>
                </c:pt>
                <c:pt idx="4507">
                  <c:v>12.187362670000001</c:v>
                </c:pt>
                <c:pt idx="4508">
                  <c:v>12.109115600000001</c:v>
                </c:pt>
                <c:pt idx="4509">
                  <c:v>12.050601010000006</c:v>
                </c:pt>
                <c:pt idx="4510">
                  <c:v>12.16752911</c:v>
                </c:pt>
                <c:pt idx="4511">
                  <c:v>12.10716534</c:v>
                </c:pt>
                <c:pt idx="4512">
                  <c:v>12.116060260000001</c:v>
                </c:pt>
                <c:pt idx="4513">
                  <c:v>12.22099972</c:v>
                </c:pt>
                <c:pt idx="4514">
                  <c:v>12.11592388</c:v>
                </c:pt>
                <c:pt idx="4515">
                  <c:v>12.152197840000008</c:v>
                </c:pt>
                <c:pt idx="4516">
                  <c:v>12.136367799999999</c:v>
                </c:pt>
                <c:pt idx="4517">
                  <c:v>12.016827580000001</c:v>
                </c:pt>
                <c:pt idx="4518">
                  <c:v>12.128571509999999</c:v>
                </c:pt>
                <c:pt idx="4519">
                  <c:v>12.166234970000007</c:v>
                </c:pt>
                <c:pt idx="4520">
                  <c:v>12.082152370000006</c:v>
                </c:pt>
                <c:pt idx="4521">
                  <c:v>12.231143949999998</c:v>
                </c:pt>
                <c:pt idx="4522">
                  <c:v>12.201954840000001</c:v>
                </c:pt>
                <c:pt idx="4523">
                  <c:v>12.130934720000001</c:v>
                </c:pt>
                <c:pt idx="4524">
                  <c:v>12.258658410000001</c:v>
                </c:pt>
                <c:pt idx="4525">
                  <c:v>12.1627636</c:v>
                </c:pt>
                <c:pt idx="4526">
                  <c:v>12.151226040000001</c:v>
                </c:pt>
                <c:pt idx="4527">
                  <c:v>12.240867609999999</c:v>
                </c:pt>
                <c:pt idx="4528">
                  <c:v>12.113425250000002</c:v>
                </c:pt>
                <c:pt idx="4529">
                  <c:v>12.137882230000002</c:v>
                </c:pt>
                <c:pt idx="4530">
                  <c:v>12.203760150000001</c:v>
                </c:pt>
                <c:pt idx="4531">
                  <c:v>12.052686690000014</c:v>
                </c:pt>
                <c:pt idx="4532">
                  <c:v>12.130379679999999</c:v>
                </c:pt>
                <c:pt idx="4533">
                  <c:v>12.160400390000007</c:v>
                </c:pt>
                <c:pt idx="4534">
                  <c:v>12.05046368</c:v>
                </c:pt>
                <c:pt idx="4535">
                  <c:v>12.17095947</c:v>
                </c:pt>
                <c:pt idx="4536">
                  <c:v>12.158828739999999</c:v>
                </c:pt>
                <c:pt idx="4537">
                  <c:v>12.11731434</c:v>
                </c:pt>
                <c:pt idx="4538">
                  <c:v>12.23309231</c:v>
                </c:pt>
                <c:pt idx="4539">
                  <c:v>12.1722126</c:v>
                </c:pt>
                <c:pt idx="4540">
                  <c:v>12.164015770000001</c:v>
                </c:pt>
                <c:pt idx="4541">
                  <c:v>12.27311707</c:v>
                </c:pt>
                <c:pt idx="4542">
                  <c:v>12.11181068</c:v>
                </c:pt>
                <c:pt idx="4543">
                  <c:v>12.090472220000002</c:v>
                </c:pt>
                <c:pt idx="4544">
                  <c:v>12.15150642</c:v>
                </c:pt>
                <c:pt idx="4545">
                  <c:v>12.024193759999999</c:v>
                </c:pt>
                <c:pt idx="4546">
                  <c:v>12.09048748</c:v>
                </c:pt>
                <c:pt idx="4547">
                  <c:v>12.156094550000011</c:v>
                </c:pt>
                <c:pt idx="4548">
                  <c:v>12.12009525</c:v>
                </c:pt>
                <c:pt idx="4549">
                  <c:v>12.1957016</c:v>
                </c:pt>
                <c:pt idx="4550">
                  <c:v>12.141221049999992</c:v>
                </c:pt>
                <c:pt idx="4551">
                  <c:v>11.988754270000006</c:v>
                </c:pt>
                <c:pt idx="4552">
                  <c:v>12.145807270000002</c:v>
                </c:pt>
                <c:pt idx="4553">
                  <c:v>12.1339922</c:v>
                </c:pt>
                <c:pt idx="4554">
                  <c:v>12.019328119999999</c:v>
                </c:pt>
                <c:pt idx="4555">
                  <c:v>12.192646030000011</c:v>
                </c:pt>
                <c:pt idx="4556">
                  <c:v>12.08937454</c:v>
                </c:pt>
                <c:pt idx="4557">
                  <c:v>12.05324268</c:v>
                </c:pt>
                <c:pt idx="4558">
                  <c:v>12.213212970000001</c:v>
                </c:pt>
                <c:pt idx="4559">
                  <c:v>12.077981000000001</c:v>
                </c:pt>
                <c:pt idx="4560">
                  <c:v>12.10327721</c:v>
                </c:pt>
                <c:pt idx="4561">
                  <c:v>12.200427060000001</c:v>
                </c:pt>
                <c:pt idx="4562">
                  <c:v>12.035453800000004</c:v>
                </c:pt>
                <c:pt idx="4563">
                  <c:v>12.168460850000002</c:v>
                </c:pt>
                <c:pt idx="4564">
                  <c:v>12.19068813</c:v>
                </c:pt>
                <c:pt idx="4565">
                  <c:v>12.029615400000001</c:v>
                </c:pt>
                <c:pt idx="4566">
                  <c:v>12.157897</c:v>
                </c:pt>
                <c:pt idx="4567">
                  <c:v>12.145073890000001</c:v>
                </c:pt>
                <c:pt idx="4568">
                  <c:v>12.026329990000001</c:v>
                </c:pt>
                <c:pt idx="4569">
                  <c:v>12.138858799999998</c:v>
                </c:pt>
                <c:pt idx="4570">
                  <c:v>12.072146420000006</c:v>
                </c:pt>
                <c:pt idx="4571">
                  <c:v>12.063804630000007</c:v>
                </c:pt>
                <c:pt idx="4572">
                  <c:v>12.196532250000011</c:v>
                </c:pt>
                <c:pt idx="4573">
                  <c:v>12.06436062</c:v>
                </c:pt>
                <c:pt idx="4574">
                  <c:v>12.04184628</c:v>
                </c:pt>
                <c:pt idx="4575">
                  <c:v>12.159426690000007</c:v>
                </c:pt>
                <c:pt idx="4576">
                  <c:v>12.12648678</c:v>
                </c:pt>
                <c:pt idx="4577">
                  <c:v>12.081040380000001</c:v>
                </c:pt>
                <c:pt idx="4578">
                  <c:v>12.121760370000001</c:v>
                </c:pt>
                <c:pt idx="4579">
                  <c:v>12.041708949999999</c:v>
                </c:pt>
                <c:pt idx="4580">
                  <c:v>12.132184030000007</c:v>
                </c:pt>
                <c:pt idx="4581">
                  <c:v>12.133155820000001</c:v>
                </c:pt>
                <c:pt idx="4582">
                  <c:v>11.999595640000004</c:v>
                </c:pt>
                <c:pt idx="4583">
                  <c:v>12.170825000000001</c:v>
                </c:pt>
                <c:pt idx="4584">
                  <c:v>12.151085850000007</c:v>
                </c:pt>
                <c:pt idx="4585">
                  <c:v>11.982361790000001</c:v>
                </c:pt>
                <c:pt idx="4586">
                  <c:v>12.131351469999991</c:v>
                </c:pt>
                <c:pt idx="4587">
                  <c:v>12.149002080000001</c:v>
                </c:pt>
                <c:pt idx="4588">
                  <c:v>12.04643345</c:v>
                </c:pt>
                <c:pt idx="4589">
                  <c:v>12.11286449</c:v>
                </c:pt>
                <c:pt idx="4590">
                  <c:v>12.120511049999999</c:v>
                </c:pt>
                <c:pt idx="4591">
                  <c:v>12.017107960000001</c:v>
                </c:pt>
                <c:pt idx="4592">
                  <c:v>12.10257816</c:v>
                </c:pt>
                <c:pt idx="4593">
                  <c:v>12.09188271</c:v>
                </c:pt>
                <c:pt idx="4594">
                  <c:v>12.031422620000001</c:v>
                </c:pt>
                <c:pt idx="4595">
                  <c:v>12.15096569</c:v>
                </c:pt>
                <c:pt idx="4596">
                  <c:v>12.04906654</c:v>
                </c:pt>
                <c:pt idx="4597">
                  <c:v>12.14608192</c:v>
                </c:pt>
                <c:pt idx="4598">
                  <c:v>12.18096828</c:v>
                </c:pt>
                <c:pt idx="4599">
                  <c:v>11.973464970000007</c:v>
                </c:pt>
                <c:pt idx="4600">
                  <c:v>12.09202099</c:v>
                </c:pt>
                <c:pt idx="4601">
                  <c:v>12.14775085</c:v>
                </c:pt>
                <c:pt idx="4602">
                  <c:v>12.048241619999999</c:v>
                </c:pt>
                <c:pt idx="4603">
                  <c:v>12.14594555</c:v>
                </c:pt>
                <c:pt idx="4604">
                  <c:v>12.050326350000002</c:v>
                </c:pt>
                <c:pt idx="4605">
                  <c:v>12.003489490000007</c:v>
                </c:pt>
                <c:pt idx="4606">
                  <c:v>12.152757640000004</c:v>
                </c:pt>
                <c:pt idx="4607">
                  <c:v>12.100219729999999</c:v>
                </c:pt>
                <c:pt idx="4608">
                  <c:v>12.077011110000001</c:v>
                </c:pt>
                <c:pt idx="4609">
                  <c:v>12.21376991</c:v>
                </c:pt>
                <c:pt idx="4610">
                  <c:v>12.116622920000001</c:v>
                </c:pt>
                <c:pt idx="4611">
                  <c:v>12.132605550000006</c:v>
                </c:pt>
                <c:pt idx="4612">
                  <c:v>12.23600864</c:v>
                </c:pt>
                <c:pt idx="4613">
                  <c:v>12.12606907</c:v>
                </c:pt>
                <c:pt idx="4614">
                  <c:v>12.171798709999999</c:v>
                </c:pt>
                <c:pt idx="4615">
                  <c:v>12.232115749999998</c:v>
                </c:pt>
                <c:pt idx="4616">
                  <c:v>12.083403590000007</c:v>
                </c:pt>
                <c:pt idx="4617">
                  <c:v>12.16818428</c:v>
                </c:pt>
                <c:pt idx="4618">
                  <c:v>12.211824419999999</c:v>
                </c:pt>
                <c:pt idx="4619">
                  <c:v>12.09340858</c:v>
                </c:pt>
                <c:pt idx="4620">
                  <c:v>12.20890522</c:v>
                </c:pt>
                <c:pt idx="4621">
                  <c:v>12.158452990000002</c:v>
                </c:pt>
                <c:pt idx="4622">
                  <c:v>12.10366535</c:v>
                </c:pt>
                <c:pt idx="4623">
                  <c:v>12.257784840000006</c:v>
                </c:pt>
                <c:pt idx="4624">
                  <c:v>12.170407300000004</c:v>
                </c:pt>
                <c:pt idx="4625">
                  <c:v>12.16331482</c:v>
                </c:pt>
                <c:pt idx="4626">
                  <c:v>12.24670792</c:v>
                </c:pt>
                <c:pt idx="4627">
                  <c:v>12.121623039999999</c:v>
                </c:pt>
                <c:pt idx="4628">
                  <c:v>12.19361591</c:v>
                </c:pt>
                <c:pt idx="4629">
                  <c:v>12.273806570000007</c:v>
                </c:pt>
                <c:pt idx="4630">
                  <c:v>12.12454033</c:v>
                </c:pt>
                <c:pt idx="4631">
                  <c:v>12.18625164</c:v>
                </c:pt>
                <c:pt idx="4632">
                  <c:v>12.23600864</c:v>
                </c:pt>
                <c:pt idx="4633">
                  <c:v>12.078400610000006</c:v>
                </c:pt>
                <c:pt idx="4634">
                  <c:v>12.13663101</c:v>
                </c:pt>
                <c:pt idx="4635">
                  <c:v>12.119125370000001</c:v>
                </c:pt>
                <c:pt idx="4636">
                  <c:v>12.092159270000007</c:v>
                </c:pt>
                <c:pt idx="4637">
                  <c:v>12.204871179999991</c:v>
                </c:pt>
                <c:pt idx="4638">
                  <c:v>12.1496973</c:v>
                </c:pt>
                <c:pt idx="4639">
                  <c:v>12.05310154</c:v>
                </c:pt>
                <c:pt idx="4640">
                  <c:v>12.18457985</c:v>
                </c:pt>
                <c:pt idx="4641">
                  <c:v>12.134687420000001</c:v>
                </c:pt>
                <c:pt idx="4642">
                  <c:v>12.149138450000001</c:v>
                </c:pt>
                <c:pt idx="4643">
                  <c:v>12.19542408</c:v>
                </c:pt>
                <c:pt idx="4644">
                  <c:v>12.039942740000001</c:v>
                </c:pt>
                <c:pt idx="4645">
                  <c:v>12.10313511</c:v>
                </c:pt>
                <c:pt idx="4646">
                  <c:v>12.149838450000001</c:v>
                </c:pt>
                <c:pt idx="4647">
                  <c:v>12.053244590000007</c:v>
                </c:pt>
                <c:pt idx="4648">
                  <c:v>12.137746810000007</c:v>
                </c:pt>
                <c:pt idx="4649">
                  <c:v>12.179324149999999</c:v>
                </c:pt>
                <c:pt idx="4650">
                  <c:v>12.023657800000002</c:v>
                </c:pt>
                <c:pt idx="4651">
                  <c:v>12.204871179999991</c:v>
                </c:pt>
                <c:pt idx="4652">
                  <c:v>12.169572830000007</c:v>
                </c:pt>
                <c:pt idx="4653">
                  <c:v>12.14142227</c:v>
                </c:pt>
                <c:pt idx="4654">
                  <c:v>12.26366329</c:v>
                </c:pt>
                <c:pt idx="4655">
                  <c:v>12.16873741</c:v>
                </c:pt>
                <c:pt idx="4656">
                  <c:v>12.05782986</c:v>
                </c:pt>
                <c:pt idx="4657">
                  <c:v>12.221413610000001</c:v>
                </c:pt>
                <c:pt idx="4658">
                  <c:v>12.15706539</c:v>
                </c:pt>
                <c:pt idx="4659">
                  <c:v>12.140107149999999</c:v>
                </c:pt>
                <c:pt idx="4660">
                  <c:v>12.183466910000007</c:v>
                </c:pt>
                <c:pt idx="4661">
                  <c:v>12.097577100000001</c:v>
                </c:pt>
                <c:pt idx="4662">
                  <c:v>12.204021449999994</c:v>
                </c:pt>
                <c:pt idx="4663">
                  <c:v>12.2201643</c:v>
                </c:pt>
                <c:pt idx="4664">
                  <c:v>12.066447260000007</c:v>
                </c:pt>
                <c:pt idx="4665">
                  <c:v>12.211961749999992</c:v>
                </c:pt>
                <c:pt idx="4666">
                  <c:v>12.263247489999999</c:v>
                </c:pt>
                <c:pt idx="4667">
                  <c:v>12.152932170000007</c:v>
                </c:pt>
                <c:pt idx="4668">
                  <c:v>12.293855669999999</c:v>
                </c:pt>
                <c:pt idx="4669">
                  <c:v>12.224055290000001</c:v>
                </c:pt>
                <c:pt idx="4670">
                  <c:v>12.10591793</c:v>
                </c:pt>
                <c:pt idx="4671">
                  <c:v>12.246427540000001</c:v>
                </c:pt>
                <c:pt idx="4672">
                  <c:v>12.17860699</c:v>
                </c:pt>
                <c:pt idx="4673">
                  <c:v>12.10118866</c:v>
                </c:pt>
                <c:pt idx="4674">
                  <c:v>12.207374570000001</c:v>
                </c:pt>
                <c:pt idx="4675">
                  <c:v>12.159565930000007</c:v>
                </c:pt>
                <c:pt idx="4676">
                  <c:v>12.16679096</c:v>
                </c:pt>
                <c:pt idx="4677">
                  <c:v>12.1927824</c:v>
                </c:pt>
                <c:pt idx="4678">
                  <c:v>12.13885498</c:v>
                </c:pt>
                <c:pt idx="4679">
                  <c:v>12.211825369999998</c:v>
                </c:pt>
                <c:pt idx="4680">
                  <c:v>12.194728850000001</c:v>
                </c:pt>
                <c:pt idx="4681">
                  <c:v>12.07492352</c:v>
                </c:pt>
                <c:pt idx="4682">
                  <c:v>12.2468462</c:v>
                </c:pt>
                <c:pt idx="4683">
                  <c:v>12.25699043</c:v>
                </c:pt>
                <c:pt idx="4684">
                  <c:v>12.143025399999999</c:v>
                </c:pt>
                <c:pt idx="4685">
                  <c:v>12.192503930000004</c:v>
                </c:pt>
                <c:pt idx="4686">
                  <c:v>12.149279590000001</c:v>
                </c:pt>
                <c:pt idx="4687">
                  <c:v>12.13482952</c:v>
                </c:pt>
                <c:pt idx="4688">
                  <c:v>12.283260350000001</c:v>
                </c:pt>
                <c:pt idx="4689">
                  <c:v>12.195564270000007</c:v>
                </c:pt>
                <c:pt idx="4690">
                  <c:v>12.20795631</c:v>
                </c:pt>
                <c:pt idx="4691">
                  <c:v>12.273671149999998</c:v>
                </c:pt>
                <c:pt idx="4692">
                  <c:v>12.155460360000006</c:v>
                </c:pt>
                <c:pt idx="4693">
                  <c:v>12.170407300000004</c:v>
                </c:pt>
                <c:pt idx="4694">
                  <c:v>12.183748250000002</c:v>
                </c:pt>
                <c:pt idx="4695">
                  <c:v>12.07589817</c:v>
                </c:pt>
                <c:pt idx="4696">
                  <c:v>12.14608097</c:v>
                </c:pt>
                <c:pt idx="4697">
                  <c:v>12.130241389999998</c:v>
                </c:pt>
                <c:pt idx="4698">
                  <c:v>12.004875179999999</c:v>
                </c:pt>
                <c:pt idx="4699">
                  <c:v>12.136635780000001</c:v>
                </c:pt>
                <c:pt idx="4700">
                  <c:v>12.11606407</c:v>
                </c:pt>
                <c:pt idx="4701">
                  <c:v>12.071311</c:v>
                </c:pt>
                <c:pt idx="4702">
                  <c:v>12.20959854</c:v>
                </c:pt>
                <c:pt idx="4703">
                  <c:v>12.137884140000001</c:v>
                </c:pt>
                <c:pt idx="4704">
                  <c:v>12.066308980000001</c:v>
                </c:pt>
                <c:pt idx="4705">
                  <c:v>12.19111633</c:v>
                </c:pt>
                <c:pt idx="4706">
                  <c:v>12.11676025</c:v>
                </c:pt>
                <c:pt idx="4707">
                  <c:v>12.07270145</c:v>
                </c:pt>
                <c:pt idx="4708">
                  <c:v>12.183193210000002</c:v>
                </c:pt>
                <c:pt idx="4709">
                  <c:v>12.09605122</c:v>
                </c:pt>
                <c:pt idx="4710">
                  <c:v>12.16276169</c:v>
                </c:pt>
                <c:pt idx="4711">
                  <c:v>12.245318409999998</c:v>
                </c:pt>
                <c:pt idx="4712">
                  <c:v>12.11606598</c:v>
                </c:pt>
                <c:pt idx="4713">
                  <c:v>12.16693115</c:v>
                </c:pt>
                <c:pt idx="4714">
                  <c:v>12.137047770000001</c:v>
                </c:pt>
                <c:pt idx="4715">
                  <c:v>12.0086298</c:v>
                </c:pt>
                <c:pt idx="4716">
                  <c:v>12.138994220000001</c:v>
                </c:pt>
                <c:pt idx="4717">
                  <c:v>12.11119652</c:v>
                </c:pt>
                <c:pt idx="4718">
                  <c:v>12.03044796</c:v>
                </c:pt>
                <c:pt idx="4719">
                  <c:v>12.16331673</c:v>
                </c:pt>
                <c:pt idx="4720">
                  <c:v>12.14288616</c:v>
                </c:pt>
                <c:pt idx="4721">
                  <c:v>12.121071819999999</c:v>
                </c:pt>
                <c:pt idx="4722">
                  <c:v>12.21710682</c:v>
                </c:pt>
                <c:pt idx="4723">
                  <c:v>12.09159374</c:v>
                </c:pt>
                <c:pt idx="4724">
                  <c:v>12.08479118</c:v>
                </c:pt>
                <c:pt idx="4725">
                  <c:v>12.16887951</c:v>
                </c:pt>
                <c:pt idx="4726">
                  <c:v>12.03156281</c:v>
                </c:pt>
                <c:pt idx="4727">
                  <c:v>12.08326244</c:v>
                </c:pt>
                <c:pt idx="4728">
                  <c:v>12.13917923</c:v>
                </c:pt>
                <c:pt idx="4729">
                  <c:v>12.0454607</c:v>
                </c:pt>
                <c:pt idx="4730">
                  <c:v>12.089241980000001</c:v>
                </c:pt>
                <c:pt idx="4731">
                  <c:v>12.179161069999999</c:v>
                </c:pt>
                <c:pt idx="4732">
                  <c:v>12.115648270000007</c:v>
                </c:pt>
                <c:pt idx="4733">
                  <c:v>12.179856300000004</c:v>
                </c:pt>
                <c:pt idx="4734">
                  <c:v>12.15096569</c:v>
                </c:pt>
                <c:pt idx="4735">
                  <c:v>12.06714249</c:v>
                </c:pt>
                <c:pt idx="4736">
                  <c:v>12.118144040000001</c:v>
                </c:pt>
                <c:pt idx="4737">
                  <c:v>12.101328849999998</c:v>
                </c:pt>
                <c:pt idx="4738">
                  <c:v>12.076316830000007</c:v>
                </c:pt>
                <c:pt idx="4739">
                  <c:v>12.198061939999999</c:v>
                </c:pt>
                <c:pt idx="4740">
                  <c:v>12.14678097</c:v>
                </c:pt>
                <c:pt idx="4741">
                  <c:v>12.128572459999999</c:v>
                </c:pt>
                <c:pt idx="4742">
                  <c:v>12.16693115</c:v>
                </c:pt>
                <c:pt idx="4743">
                  <c:v>12.063806530000011</c:v>
                </c:pt>
                <c:pt idx="4744">
                  <c:v>12.13079548</c:v>
                </c:pt>
                <c:pt idx="4745">
                  <c:v>12.223777769999998</c:v>
                </c:pt>
                <c:pt idx="4746">
                  <c:v>12.07617187</c:v>
                </c:pt>
                <c:pt idx="4747">
                  <c:v>12.116340640000001</c:v>
                </c:pt>
                <c:pt idx="4748">
                  <c:v>12.180273059999999</c:v>
                </c:pt>
                <c:pt idx="4749">
                  <c:v>12.095493320000006</c:v>
                </c:pt>
                <c:pt idx="4750">
                  <c:v>12.19826984</c:v>
                </c:pt>
                <c:pt idx="4751">
                  <c:v>12.15039062</c:v>
                </c:pt>
                <c:pt idx="4752">
                  <c:v>12.011686330000007</c:v>
                </c:pt>
                <c:pt idx="4753">
                  <c:v>12.14984035</c:v>
                </c:pt>
                <c:pt idx="4754">
                  <c:v>12.149836540000004</c:v>
                </c:pt>
                <c:pt idx="4755">
                  <c:v>12.085899350000007</c:v>
                </c:pt>
                <c:pt idx="4756">
                  <c:v>12.146499630000006</c:v>
                </c:pt>
                <c:pt idx="4757">
                  <c:v>12.048240659999999</c:v>
                </c:pt>
                <c:pt idx="4758">
                  <c:v>12.10466671</c:v>
                </c:pt>
                <c:pt idx="4759">
                  <c:v>12.21696472</c:v>
                </c:pt>
                <c:pt idx="4760">
                  <c:v>12.111201289999999</c:v>
                </c:pt>
                <c:pt idx="4761">
                  <c:v>12.141357419999997</c:v>
                </c:pt>
                <c:pt idx="4762">
                  <c:v>12.174155240000001</c:v>
                </c:pt>
                <c:pt idx="4763">
                  <c:v>12.033786770000004</c:v>
                </c:pt>
                <c:pt idx="4764">
                  <c:v>12.131909370000001</c:v>
                </c:pt>
                <c:pt idx="4765">
                  <c:v>12.18096924</c:v>
                </c:pt>
                <c:pt idx="4766">
                  <c:v>12.103972430000001</c:v>
                </c:pt>
                <c:pt idx="4767">
                  <c:v>12.21168327</c:v>
                </c:pt>
                <c:pt idx="4768">
                  <c:v>12.12509537</c:v>
                </c:pt>
                <c:pt idx="4769">
                  <c:v>12.065752980000006</c:v>
                </c:pt>
                <c:pt idx="4770">
                  <c:v>12.215851779999999</c:v>
                </c:pt>
                <c:pt idx="4771">
                  <c:v>12.08062363</c:v>
                </c:pt>
                <c:pt idx="4772">
                  <c:v>12.100079540000001</c:v>
                </c:pt>
                <c:pt idx="4773">
                  <c:v>12.198760030000001</c:v>
                </c:pt>
                <c:pt idx="4774">
                  <c:v>12.111755369999999</c:v>
                </c:pt>
                <c:pt idx="4775">
                  <c:v>12.199036600000008</c:v>
                </c:pt>
                <c:pt idx="4776">
                  <c:v>12.247535709999999</c:v>
                </c:pt>
                <c:pt idx="4777">
                  <c:v>12.109533310000007</c:v>
                </c:pt>
                <c:pt idx="4778">
                  <c:v>12.205011369999999</c:v>
                </c:pt>
                <c:pt idx="4779">
                  <c:v>12.141080860000001</c:v>
                </c:pt>
                <c:pt idx="4780">
                  <c:v>12.050325389999999</c:v>
                </c:pt>
                <c:pt idx="4781">
                  <c:v>12.176233290000004</c:v>
                </c:pt>
                <c:pt idx="4782">
                  <c:v>12.10338497</c:v>
                </c:pt>
                <c:pt idx="4783">
                  <c:v>12.16887665</c:v>
                </c:pt>
                <c:pt idx="4784">
                  <c:v>12.19153118</c:v>
                </c:pt>
                <c:pt idx="4785">
                  <c:v>12.11286831</c:v>
                </c:pt>
                <c:pt idx="4786">
                  <c:v>12.15775871</c:v>
                </c:pt>
                <c:pt idx="4787">
                  <c:v>12.15317059</c:v>
                </c:pt>
                <c:pt idx="4788">
                  <c:v>12.121760370000001</c:v>
                </c:pt>
                <c:pt idx="4789">
                  <c:v>12.167068479999999</c:v>
                </c:pt>
                <c:pt idx="4790">
                  <c:v>12.197368619999999</c:v>
                </c:pt>
                <c:pt idx="4791">
                  <c:v>12.032951349999999</c:v>
                </c:pt>
                <c:pt idx="4792">
                  <c:v>12.22572136</c:v>
                </c:pt>
                <c:pt idx="4793">
                  <c:v>12.145113950000001</c:v>
                </c:pt>
                <c:pt idx="4794">
                  <c:v>12.134549140000001</c:v>
                </c:pt>
                <c:pt idx="4795">
                  <c:v>12.20779228</c:v>
                </c:pt>
                <c:pt idx="4796">
                  <c:v>12.140299799999999</c:v>
                </c:pt>
                <c:pt idx="4797">
                  <c:v>12.12343216</c:v>
                </c:pt>
                <c:pt idx="4798">
                  <c:v>12.221967699999997</c:v>
                </c:pt>
                <c:pt idx="4799">
                  <c:v>12.162624360000002</c:v>
                </c:pt>
                <c:pt idx="4800">
                  <c:v>12.119816780000001</c:v>
                </c:pt>
                <c:pt idx="4801">
                  <c:v>12.227668759999997</c:v>
                </c:pt>
                <c:pt idx="4802">
                  <c:v>12.124544140000001</c:v>
                </c:pt>
                <c:pt idx="4803">
                  <c:v>12.137745860000001</c:v>
                </c:pt>
                <c:pt idx="4804">
                  <c:v>12.144091609999998</c:v>
                </c:pt>
                <c:pt idx="4805">
                  <c:v>12.09410381</c:v>
                </c:pt>
                <c:pt idx="4806">
                  <c:v>12.224328989999991</c:v>
                </c:pt>
                <c:pt idx="4807">
                  <c:v>12.14149952</c:v>
                </c:pt>
                <c:pt idx="4808">
                  <c:v>12.062696460000007</c:v>
                </c:pt>
                <c:pt idx="4809">
                  <c:v>12.18409061</c:v>
                </c:pt>
                <c:pt idx="4810">
                  <c:v>12.138578409999992</c:v>
                </c:pt>
                <c:pt idx="4811">
                  <c:v>12.13663101</c:v>
                </c:pt>
                <c:pt idx="4812">
                  <c:v>12.271165849999999</c:v>
                </c:pt>
                <c:pt idx="4813">
                  <c:v>12.13871956</c:v>
                </c:pt>
                <c:pt idx="4814">
                  <c:v>12.151782040000002</c:v>
                </c:pt>
                <c:pt idx="4815">
                  <c:v>12.205846790000002</c:v>
                </c:pt>
                <c:pt idx="4816">
                  <c:v>12.04879856</c:v>
                </c:pt>
                <c:pt idx="4817">
                  <c:v>12.106473920000001</c:v>
                </c:pt>
                <c:pt idx="4818">
                  <c:v>12.17026806</c:v>
                </c:pt>
                <c:pt idx="4819">
                  <c:v>12.020719530000004</c:v>
                </c:pt>
                <c:pt idx="4820">
                  <c:v>12.109812740000001</c:v>
                </c:pt>
                <c:pt idx="4821">
                  <c:v>12.137742040000001</c:v>
                </c:pt>
                <c:pt idx="4822">
                  <c:v>12.0542593</c:v>
                </c:pt>
                <c:pt idx="4823">
                  <c:v>12.197785380000001</c:v>
                </c:pt>
                <c:pt idx="4824">
                  <c:v>12.172075270000002</c:v>
                </c:pt>
                <c:pt idx="4825">
                  <c:v>12.092713360000001</c:v>
                </c:pt>
                <c:pt idx="4826">
                  <c:v>12.205571170000001</c:v>
                </c:pt>
                <c:pt idx="4827">
                  <c:v>12.101055150000001</c:v>
                </c:pt>
                <c:pt idx="4828">
                  <c:v>12.07951164</c:v>
                </c:pt>
                <c:pt idx="4829">
                  <c:v>12.2437439</c:v>
                </c:pt>
                <c:pt idx="4830">
                  <c:v>12.13552284</c:v>
                </c:pt>
                <c:pt idx="4831">
                  <c:v>12.123430250000007</c:v>
                </c:pt>
                <c:pt idx="4832">
                  <c:v>12.168459890000006</c:v>
                </c:pt>
                <c:pt idx="4833">
                  <c:v>12.07320595</c:v>
                </c:pt>
                <c:pt idx="4834">
                  <c:v>12.177495</c:v>
                </c:pt>
                <c:pt idx="4835">
                  <c:v>12.172497750000007</c:v>
                </c:pt>
                <c:pt idx="4836">
                  <c:v>12.06102943</c:v>
                </c:pt>
                <c:pt idx="4837">
                  <c:v>12.233369830000001</c:v>
                </c:pt>
                <c:pt idx="4838">
                  <c:v>12.156922340000001</c:v>
                </c:pt>
                <c:pt idx="4839">
                  <c:v>12.038926119999999</c:v>
                </c:pt>
                <c:pt idx="4840">
                  <c:v>12.213073729999998</c:v>
                </c:pt>
                <c:pt idx="4841">
                  <c:v>12.135659220000004</c:v>
                </c:pt>
                <c:pt idx="4842">
                  <c:v>12.016690250000007</c:v>
                </c:pt>
                <c:pt idx="4843">
                  <c:v>12.163735390000006</c:v>
                </c:pt>
                <c:pt idx="4844">
                  <c:v>12.149140360000001</c:v>
                </c:pt>
                <c:pt idx="4845">
                  <c:v>12.09730053</c:v>
                </c:pt>
                <c:pt idx="4846">
                  <c:v>12.1314888</c:v>
                </c:pt>
                <c:pt idx="4847">
                  <c:v>12.076037410000007</c:v>
                </c:pt>
                <c:pt idx="4848">
                  <c:v>12.136075969999998</c:v>
                </c:pt>
                <c:pt idx="4849">
                  <c:v>12.143997189999999</c:v>
                </c:pt>
                <c:pt idx="4850">
                  <c:v>12.057134630000007</c:v>
                </c:pt>
                <c:pt idx="4851">
                  <c:v>12.147055630000001</c:v>
                </c:pt>
                <c:pt idx="4852">
                  <c:v>12.133572580000001</c:v>
                </c:pt>
                <c:pt idx="4853">
                  <c:v>12.021413799999999</c:v>
                </c:pt>
                <c:pt idx="4854">
                  <c:v>12.17026806</c:v>
                </c:pt>
                <c:pt idx="4855">
                  <c:v>12.132600780000001</c:v>
                </c:pt>
                <c:pt idx="4856">
                  <c:v>12.020998949999999</c:v>
                </c:pt>
                <c:pt idx="4857">
                  <c:v>12.18605614</c:v>
                </c:pt>
                <c:pt idx="4858">
                  <c:v>12.125789640000002</c:v>
                </c:pt>
                <c:pt idx="4859">
                  <c:v>12.01987076</c:v>
                </c:pt>
                <c:pt idx="4860">
                  <c:v>12.186665530000004</c:v>
                </c:pt>
                <c:pt idx="4861">
                  <c:v>12.143669129999999</c:v>
                </c:pt>
                <c:pt idx="4862">
                  <c:v>12.056716920000007</c:v>
                </c:pt>
                <c:pt idx="4863">
                  <c:v>12.215438840000004</c:v>
                </c:pt>
                <c:pt idx="4864">
                  <c:v>12.08868504</c:v>
                </c:pt>
                <c:pt idx="4865">
                  <c:v>12.098828319999999</c:v>
                </c:pt>
                <c:pt idx="4866">
                  <c:v>12.20751381</c:v>
                </c:pt>
                <c:pt idx="4867">
                  <c:v>12.061581610000006</c:v>
                </c:pt>
                <c:pt idx="4868">
                  <c:v>12.17075539</c:v>
                </c:pt>
                <c:pt idx="4869">
                  <c:v>12.17485523</c:v>
                </c:pt>
                <c:pt idx="4870">
                  <c:v>12.07909298</c:v>
                </c:pt>
                <c:pt idx="4871">
                  <c:v>12.161645890000004</c:v>
                </c:pt>
                <c:pt idx="4872">
                  <c:v>12.14539051</c:v>
                </c:pt>
                <c:pt idx="4873">
                  <c:v>12.142746930000007</c:v>
                </c:pt>
                <c:pt idx="4874">
                  <c:v>12.172583580000007</c:v>
                </c:pt>
                <c:pt idx="4875">
                  <c:v>12.150391580000001</c:v>
                </c:pt>
                <c:pt idx="4876">
                  <c:v>12.10438824</c:v>
                </c:pt>
                <c:pt idx="4877">
                  <c:v>12.179997440000001</c:v>
                </c:pt>
                <c:pt idx="4878">
                  <c:v>12.171381</c:v>
                </c:pt>
                <c:pt idx="4879">
                  <c:v>12.07492352</c:v>
                </c:pt>
                <c:pt idx="4880">
                  <c:v>12.256020550000002</c:v>
                </c:pt>
                <c:pt idx="4881">
                  <c:v>12.06046772</c:v>
                </c:pt>
                <c:pt idx="4882">
                  <c:v>12.168457980000001</c:v>
                </c:pt>
                <c:pt idx="4883">
                  <c:v>12.21376991</c:v>
                </c:pt>
                <c:pt idx="4884">
                  <c:v>12.10007858</c:v>
                </c:pt>
                <c:pt idx="4885">
                  <c:v>12.194870949999999</c:v>
                </c:pt>
                <c:pt idx="4886">
                  <c:v>12.17193604</c:v>
                </c:pt>
                <c:pt idx="4887">
                  <c:v>12.11217308</c:v>
                </c:pt>
                <c:pt idx="4888">
                  <c:v>12.24976635</c:v>
                </c:pt>
                <c:pt idx="4889">
                  <c:v>12.163594250000012</c:v>
                </c:pt>
                <c:pt idx="4890">
                  <c:v>12.060607910000007</c:v>
                </c:pt>
                <c:pt idx="4891">
                  <c:v>12.225720409999999</c:v>
                </c:pt>
                <c:pt idx="4892">
                  <c:v>12.19542408</c:v>
                </c:pt>
                <c:pt idx="4893">
                  <c:v>12.13440514</c:v>
                </c:pt>
                <c:pt idx="4894">
                  <c:v>12.280061719999999</c:v>
                </c:pt>
                <c:pt idx="4895">
                  <c:v>12.131771089999994</c:v>
                </c:pt>
                <c:pt idx="4896">
                  <c:v>12.0756216</c:v>
                </c:pt>
                <c:pt idx="4897">
                  <c:v>12.2170763</c:v>
                </c:pt>
                <c:pt idx="4898">
                  <c:v>12.127323149999992</c:v>
                </c:pt>
                <c:pt idx="4899">
                  <c:v>12.1818037</c:v>
                </c:pt>
                <c:pt idx="4900">
                  <c:v>12.17596722</c:v>
                </c:pt>
                <c:pt idx="4901">
                  <c:v>12.04990578</c:v>
                </c:pt>
                <c:pt idx="4902">
                  <c:v>12.21098804</c:v>
                </c:pt>
                <c:pt idx="4903">
                  <c:v>12.22255135</c:v>
                </c:pt>
                <c:pt idx="4904">
                  <c:v>12.119676590000006</c:v>
                </c:pt>
                <c:pt idx="4905">
                  <c:v>12.19588184</c:v>
                </c:pt>
                <c:pt idx="4906">
                  <c:v>12.153589250000014</c:v>
                </c:pt>
                <c:pt idx="4907">
                  <c:v>12.061583520000006</c:v>
                </c:pt>
                <c:pt idx="4908">
                  <c:v>12.261857989999999</c:v>
                </c:pt>
                <c:pt idx="4909">
                  <c:v>12.162206650000007</c:v>
                </c:pt>
                <c:pt idx="4910">
                  <c:v>12.131213189999992</c:v>
                </c:pt>
                <c:pt idx="4911">
                  <c:v>12.252869610000007</c:v>
                </c:pt>
                <c:pt idx="4912">
                  <c:v>12.13024521</c:v>
                </c:pt>
                <c:pt idx="4913">
                  <c:v>12.137745860000001</c:v>
                </c:pt>
                <c:pt idx="4914">
                  <c:v>12.181109429999999</c:v>
                </c:pt>
                <c:pt idx="4915">
                  <c:v>12.087989810000007</c:v>
                </c:pt>
                <c:pt idx="4916">
                  <c:v>12.210711479999999</c:v>
                </c:pt>
                <c:pt idx="4917">
                  <c:v>12.252130510000011</c:v>
                </c:pt>
                <c:pt idx="4918">
                  <c:v>12.098966600000001</c:v>
                </c:pt>
                <c:pt idx="4919">
                  <c:v>12.188198089999998</c:v>
                </c:pt>
                <c:pt idx="4920">
                  <c:v>12.164982800000002</c:v>
                </c:pt>
                <c:pt idx="4921">
                  <c:v>12.08201408</c:v>
                </c:pt>
                <c:pt idx="4922">
                  <c:v>12.23113918</c:v>
                </c:pt>
                <c:pt idx="4923">
                  <c:v>12.207654</c:v>
                </c:pt>
                <c:pt idx="4924">
                  <c:v>12.170544620000006</c:v>
                </c:pt>
                <c:pt idx="4925">
                  <c:v>12.19904041</c:v>
                </c:pt>
                <c:pt idx="4926">
                  <c:v>12.105089190000006</c:v>
                </c:pt>
                <c:pt idx="4927">
                  <c:v>12.1809721</c:v>
                </c:pt>
                <c:pt idx="4928">
                  <c:v>12.230171199999992</c:v>
                </c:pt>
                <c:pt idx="4929">
                  <c:v>12.07937336</c:v>
                </c:pt>
                <c:pt idx="4930">
                  <c:v>12.14038467</c:v>
                </c:pt>
                <c:pt idx="4931">
                  <c:v>12.207931520000001</c:v>
                </c:pt>
                <c:pt idx="4932">
                  <c:v>12.118561739999999</c:v>
                </c:pt>
                <c:pt idx="4933">
                  <c:v>12.24559784</c:v>
                </c:pt>
                <c:pt idx="4934">
                  <c:v>12.233228679999995</c:v>
                </c:pt>
                <c:pt idx="4935">
                  <c:v>12.074649810000007</c:v>
                </c:pt>
                <c:pt idx="4936">
                  <c:v>12.166653630000004</c:v>
                </c:pt>
                <c:pt idx="4937">
                  <c:v>12.174716</c:v>
                </c:pt>
                <c:pt idx="4938">
                  <c:v>12.143997189999999</c:v>
                </c:pt>
                <c:pt idx="4939">
                  <c:v>12.252682690000007</c:v>
                </c:pt>
                <c:pt idx="4940">
                  <c:v>12.119676590000006</c:v>
                </c:pt>
                <c:pt idx="4941">
                  <c:v>12.098276139999999</c:v>
                </c:pt>
                <c:pt idx="4942">
                  <c:v>12.23335934</c:v>
                </c:pt>
                <c:pt idx="4943">
                  <c:v>12.129632950000007</c:v>
                </c:pt>
                <c:pt idx="4944">
                  <c:v>12.171099660000001</c:v>
                </c:pt>
                <c:pt idx="4945">
                  <c:v>12.292714120000001</c:v>
                </c:pt>
                <c:pt idx="4946">
                  <c:v>12.14080238</c:v>
                </c:pt>
                <c:pt idx="4947">
                  <c:v>12.157484050000011</c:v>
                </c:pt>
                <c:pt idx="4948">
                  <c:v>12.189723969999999</c:v>
                </c:pt>
                <c:pt idx="4949">
                  <c:v>12.12440395</c:v>
                </c:pt>
                <c:pt idx="4950">
                  <c:v>12.231141089999998</c:v>
                </c:pt>
                <c:pt idx="4951">
                  <c:v>12.172634120000007</c:v>
                </c:pt>
                <c:pt idx="4952">
                  <c:v>12.069087980000004</c:v>
                </c:pt>
                <c:pt idx="4953">
                  <c:v>12.20237446</c:v>
                </c:pt>
                <c:pt idx="4954">
                  <c:v>12.173880580000002</c:v>
                </c:pt>
                <c:pt idx="4955">
                  <c:v>12.134131429999998</c:v>
                </c:pt>
                <c:pt idx="4956">
                  <c:v>12.22210598</c:v>
                </c:pt>
                <c:pt idx="4957">
                  <c:v>12.116481780000001</c:v>
                </c:pt>
                <c:pt idx="4958">
                  <c:v>12.093688010000006</c:v>
                </c:pt>
                <c:pt idx="4959">
                  <c:v>12.179162980000001</c:v>
                </c:pt>
                <c:pt idx="4960">
                  <c:v>12.0693655</c:v>
                </c:pt>
                <c:pt idx="4961">
                  <c:v>12.09340858</c:v>
                </c:pt>
                <c:pt idx="4962">
                  <c:v>12.151085850000007</c:v>
                </c:pt>
                <c:pt idx="4963">
                  <c:v>12.04639912</c:v>
                </c:pt>
                <c:pt idx="4964">
                  <c:v>12.159391400000001</c:v>
                </c:pt>
                <c:pt idx="4965">
                  <c:v>12.269502640000002</c:v>
                </c:pt>
                <c:pt idx="4966">
                  <c:v>12.15414524</c:v>
                </c:pt>
                <c:pt idx="4967">
                  <c:v>12.26185894</c:v>
                </c:pt>
                <c:pt idx="4968">
                  <c:v>12.250182150000002</c:v>
                </c:pt>
                <c:pt idx="4969">
                  <c:v>12.170547490000002</c:v>
                </c:pt>
                <c:pt idx="4970">
                  <c:v>12.29174042</c:v>
                </c:pt>
                <c:pt idx="4971">
                  <c:v>12.230586050000007</c:v>
                </c:pt>
                <c:pt idx="4972">
                  <c:v>12.20779514</c:v>
                </c:pt>
                <c:pt idx="4973">
                  <c:v>12.298828119999991</c:v>
                </c:pt>
                <c:pt idx="4974">
                  <c:v>12.17235088</c:v>
                </c:pt>
                <c:pt idx="4975">
                  <c:v>12.22044086</c:v>
                </c:pt>
                <c:pt idx="4976">
                  <c:v>12.25838089</c:v>
                </c:pt>
                <c:pt idx="4977">
                  <c:v>12.120374679999999</c:v>
                </c:pt>
                <c:pt idx="4978">
                  <c:v>12.160819050000002</c:v>
                </c:pt>
                <c:pt idx="4979">
                  <c:v>12.18027592</c:v>
                </c:pt>
                <c:pt idx="4980">
                  <c:v>12.11272907</c:v>
                </c:pt>
                <c:pt idx="4981">
                  <c:v>12.263109210000007</c:v>
                </c:pt>
                <c:pt idx="4982">
                  <c:v>12.17026901</c:v>
                </c:pt>
                <c:pt idx="4983">
                  <c:v>12.073672290000006</c:v>
                </c:pt>
                <c:pt idx="4984">
                  <c:v>12.241781230000001</c:v>
                </c:pt>
                <c:pt idx="4985">
                  <c:v>12.17332554</c:v>
                </c:pt>
                <c:pt idx="4986">
                  <c:v>12.092438700000002</c:v>
                </c:pt>
                <c:pt idx="4987">
                  <c:v>12.250600810000007</c:v>
                </c:pt>
                <c:pt idx="4988">
                  <c:v>12.121347429999998</c:v>
                </c:pt>
                <c:pt idx="4989">
                  <c:v>12.164301869999999</c:v>
                </c:pt>
                <c:pt idx="4990">
                  <c:v>12.246151919999999</c:v>
                </c:pt>
                <c:pt idx="4991">
                  <c:v>12.092851640000001</c:v>
                </c:pt>
                <c:pt idx="4992">
                  <c:v>12.16873837</c:v>
                </c:pt>
                <c:pt idx="4993">
                  <c:v>12.23669529</c:v>
                </c:pt>
                <c:pt idx="4994">
                  <c:v>12.10480976</c:v>
                </c:pt>
                <c:pt idx="4995">
                  <c:v>12.229475020000001</c:v>
                </c:pt>
                <c:pt idx="4996">
                  <c:v>12.191957469999998</c:v>
                </c:pt>
                <c:pt idx="4997">
                  <c:v>12.149566650000002</c:v>
                </c:pt>
                <c:pt idx="4998">
                  <c:v>12.196393970000001</c:v>
                </c:pt>
                <c:pt idx="4999">
                  <c:v>12.136353489999998</c:v>
                </c:pt>
                <c:pt idx="5000">
                  <c:v>12.16929436</c:v>
                </c:pt>
                <c:pt idx="5001">
                  <c:v>12.20306778</c:v>
                </c:pt>
                <c:pt idx="5002">
                  <c:v>12.128295899999999</c:v>
                </c:pt>
                <c:pt idx="5003">
                  <c:v>12.24643135</c:v>
                </c:pt>
                <c:pt idx="5004">
                  <c:v>12.20000935</c:v>
                </c:pt>
                <c:pt idx="5005">
                  <c:v>12.07395172</c:v>
                </c:pt>
                <c:pt idx="5006">
                  <c:v>12.273110389999999</c:v>
                </c:pt>
                <c:pt idx="5007">
                  <c:v>12.268250469999998</c:v>
                </c:pt>
                <c:pt idx="5008">
                  <c:v>12.155675890000007</c:v>
                </c:pt>
                <c:pt idx="5009">
                  <c:v>12.24518204</c:v>
                </c:pt>
                <c:pt idx="5010">
                  <c:v>12.1627636</c:v>
                </c:pt>
                <c:pt idx="5011">
                  <c:v>12.141360279999999</c:v>
                </c:pt>
                <c:pt idx="5012">
                  <c:v>12.21252155</c:v>
                </c:pt>
                <c:pt idx="5013">
                  <c:v>12.181941030000001</c:v>
                </c:pt>
                <c:pt idx="5014">
                  <c:v>12.21377182</c:v>
                </c:pt>
                <c:pt idx="5015">
                  <c:v>12.252543450000006</c:v>
                </c:pt>
                <c:pt idx="5016">
                  <c:v>12.102856640000002</c:v>
                </c:pt>
                <c:pt idx="5017">
                  <c:v>12.19588566</c:v>
                </c:pt>
                <c:pt idx="5018">
                  <c:v>12.234340669999998</c:v>
                </c:pt>
                <c:pt idx="5019">
                  <c:v>12.161509510000007</c:v>
                </c:pt>
                <c:pt idx="5020">
                  <c:v>12.22961712</c:v>
                </c:pt>
                <c:pt idx="5021">
                  <c:v>12.1560936</c:v>
                </c:pt>
                <c:pt idx="5022">
                  <c:v>12.163871769999998</c:v>
                </c:pt>
                <c:pt idx="5023">
                  <c:v>12.285291669999999</c:v>
                </c:pt>
                <c:pt idx="5024">
                  <c:v>12.211270329999998</c:v>
                </c:pt>
                <c:pt idx="5025">
                  <c:v>12.192363739999999</c:v>
                </c:pt>
                <c:pt idx="5026">
                  <c:v>12.26783562</c:v>
                </c:pt>
                <c:pt idx="5027">
                  <c:v>12.102581020000002</c:v>
                </c:pt>
                <c:pt idx="5028">
                  <c:v>12.14413834</c:v>
                </c:pt>
                <c:pt idx="5029">
                  <c:v>12.228641509999999</c:v>
                </c:pt>
                <c:pt idx="5030">
                  <c:v>12.11606216</c:v>
                </c:pt>
                <c:pt idx="5031">
                  <c:v>12.223219869999999</c:v>
                </c:pt>
                <c:pt idx="5032">
                  <c:v>12.255325320000001</c:v>
                </c:pt>
                <c:pt idx="5033">
                  <c:v>12.14038944</c:v>
                </c:pt>
                <c:pt idx="5034">
                  <c:v>12.22154999</c:v>
                </c:pt>
                <c:pt idx="5035">
                  <c:v>12.151669500000002</c:v>
                </c:pt>
                <c:pt idx="5036">
                  <c:v>12.102304460000001</c:v>
                </c:pt>
                <c:pt idx="5037">
                  <c:v>12.253378870000001</c:v>
                </c:pt>
                <c:pt idx="5038">
                  <c:v>12.21780014</c:v>
                </c:pt>
                <c:pt idx="5039">
                  <c:v>12.149279590000001</c:v>
                </c:pt>
                <c:pt idx="5040">
                  <c:v>12.232808110000001</c:v>
                </c:pt>
                <c:pt idx="5041">
                  <c:v>12.179299350000004</c:v>
                </c:pt>
                <c:pt idx="5042">
                  <c:v>12.222528459999999</c:v>
                </c:pt>
                <c:pt idx="5043">
                  <c:v>12.257553100000001</c:v>
                </c:pt>
                <c:pt idx="5044">
                  <c:v>12.085556980000007</c:v>
                </c:pt>
                <c:pt idx="5045">
                  <c:v>12.173743250000006</c:v>
                </c:pt>
                <c:pt idx="5046">
                  <c:v>12.193335530000002</c:v>
                </c:pt>
                <c:pt idx="5047">
                  <c:v>12.125793460000001</c:v>
                </c:pt>
                <c:pt idx="5048">
                  <c:v>12.276173590000001</c:v>
                </c:pt>
                <c:pt idx="5049">
                  <c:v>12.197924609999999</c:v>
                </c:pt>
                <c:pt idx="5050">
                  <c:v>12.074646000000007</c:v>
                </c:pt>
                <c:pt idx="5051">
                  <c:v>12.21098804</c:v>
                </c:pt>
                <c:pt idx="5052">
                  <c:v>12.146501540000001</c:v>
                </c:pt>
                <c:pt idx="5053">
                  <c:v>12.207379339999999</c:v>
                </c:pt>
                <c:pt idx="5054">
                  <c:v>12.268668169999998</c:v>
                </c:pt>
                <c:pt idx="5055">
                  <c:v>12.08729267</c:v>
                </c:pt>
                <c:pt idx="5056">
                  <c:v>12.166237830000007</c:v>
                </c:pt>
                <c:pt idx="5057">
                  <c:v>12.211825369999998</c:v>
                </c:pt>
                <c:pt idx="5058">
                  <c:v>12.153171540000001</c:v>
                </c:pt>
                <c:pt idx="5059">
                  <c:v>12.277279849999999</c:v>
                </c:pt>
                <c:pt idx="5060">
                  <c:v>12.21960545</c:v>
                </c:pt>
                <c:pt idx="5061">
                  <c:v>12.10883808</c:v>
                </c:pt>
                <c:pt idx="5062">
                  <c:v>12.21195984</c:v>
                </c:pt>
                <c:pt idx="5063">
                  <c:v>12.190556530000007</c:v>
                </c:pt>
                <c:pt idx="5064">
                  <c:v>12.18472004</c:v>
                </c:pt>
                <c:pt idx="5065">
                  <c:v>12.260745050000002</c:v>
                </c:pt>
                <c:pt idx="5066">
                  <c:v>12.086736680000007</c:v>
                </c:pt>
                <c:pt idx="5067">
                  <c:v>12.17235279</c:v>
                </c:pt>
                <c:pt idx="5068">
                  <c:v>12.262829780000001</c:v>
                </c:pt>
                <c:pt idx="5069">
                  <c:v>12.073536870000016</c:v>
                </c:pt>
                <c:pt idx="5070">
                  <c:v>12.17637062</c:v>
                </c:pt>
                <c:pt idx="5071">
                  <c:v>12.19834423</c:v>
                </c:pt>
                <c:pt idx="5072">
                  <c:v>12.174434660000006</c:v>
                </c:pt>
                <c:pt idx="5073">
                  <c:v>12.265192990000006</c:v>
                </c:pt>
                <c:pt idx="5074">
                  <c:v>12.166100500000002</c:v>
                </c:pt>
                <c:pt idx="5075">
                  <c:v>12.117592810000007</c:v>
                </c:pt>
                <c:pt idx="5076">
                  <c:v>12.266582490000006</c:v>
                </c:pt>
                <c:pt idx="5077">
                  <c:v>12.191951749999998</c:v>
                </c:pt>
                <c:pt idx="5078">
                  <c:v>12.239897729999999</c:v>
                </c:pt>
                <c:pt idx="5079">
                  <c:v>12.335242270000007</c:v>
                </c:pt>
                <c:pt idx="5080">
                  <c:v>12.192090030000006</c:v>
                </c:pt>
                <c:pt idx="5081">
                  <c:v>12.26352501</c:v>
                </c:pt>
                <c:pt idx="5082">
                  <c:v>12.232670779999999</c:v>
                </c:pt>
                <c:pt idx="5083">
                  <c:v>12.09368896</c:v>
                </c:pt>
                <c:pt idx="5084">
                  <c:v>12.236306190000001</c:v>
                </c:pt>
                <c:pt idx="5085">
                  <c:v>12.18625259</c:v>
                </c:pt>
                <c:pt idx="5086">
                  <c:v>12.13609314</c:v>
                </c:pt>
                <c:pt idx="5087">
                  <c:v>12.26985264</c:v>
                </c:pt>
                <c:pt idx="5088">
                  <c:v>12.161929130000001</c:v>
                </c:pt>
                <c:pt idx="5089">
                  <c:v>12.20848846</c:v>
                </c:pt>
                <c:pt idx="5090">
                  <c:v>12.319399830000007</c:v>
                </c:pt>
                <c:pt idx="5091">
                  <c:v>12.21224308</c:v>
                </c:pt>
                <c:pt idx="5092">
                  <c:v>12.308139800000006</c:v>
                </c:pt>
                <c:pt idx="5093">
                  <c:v>12.325931550000007</c:v>
                </c:pt>
                <c:pt idx="5094">
                  <c:v>12.21154499</c:v>
                </c:pt>
                <c:pt idx="5095">
                  <c:v>12.315227510000007</c:v>
                </c:pt>
                <c:pt idx="5096">
                  <c:v>12.301011089999999</c:v>
                </c:pt>
                <c:pt idx="5097">
                  <c:v>12.23781586</c:v>
                </c:pt>
                <c:pt idx="5098">
                  <c:v>12.298829079999999</c:v>
                </c:pt>
                <c:pt idx="5099">
                  <c:v>12.178469660000001</c:v>
                </c:pt>
                <c:pt idx="5100">
                  <c:v>12.165402410000008</c:v>
                </c:pt>
                <c:pt idx="5101">
                  <c:v>12.25185108</c:v>
                </c:pt>
                <c:pt idx="5102">
                  <c:v>12.1473341</c:v>
                </c:pt>
                <c:pt idx="5103">
                  <c:v>12.212241169999999</c:v>
                </c:pt>
                <c:pt idx="5104">
                  <c:v>12.24587154</c:v>
                </c:pt>
                <c:pt idx="5105">
                  <c:v>12.110505100000001</c:v>
                </c:pt>
                <c:pt idx="5106">
                  <c:v>12.184025759999999</c:v>
                </c:pt>
                <c:pt idx="5107">
                  <c:v>12.204594610000004</c:v>
                </c:pt>
                <c:pt idx="5108">
                  <c:v>12.111059190000001</c:v>
                </c:pt>
                <c:pt idx="5109">
                  <c:v>12.241845129999998</c:v>
                </c:pt>
                <c:pt idx="5110">
                  <c:v>12.180684090000007</c:v>
                </c:pt>
                <c:pt idx="5111">
                  <c:v>12.141080860000001</c:v>
                </c:pt>
                <c:pt idx="5112">
                  <c:v>12.25806236</c:v>
                </c:pt>
                <c:pt idx="5113">
                  <c:v>12.172581670000007</c:v>
                </c:pt>
                <c:pt idx="5114">
                  <c:v>12.223393439999999</c:v>
                </c:pt>
                <c:pt idx="5115">
                  <c:v>12.296521189999998</c:v>
                </c:pt>
                <c:pt idx="5116">
                  <c:v>12.178881649999999</c:v>
                </c:pt>
                <c:pt idx="5117">
                  <c:v>12.20542908</c:v>
                </c:pt>
                <c:pt idx="5118">
                  <c:v>12.210434910000007</c:v>
                </c:pt>
                <c:pt idx="5119">
                  <c:v>12.099735260000006</c:v>
                </c:pt>
                <c:pt idx="5120">
                  <c:v>12.18625069</c:v>
                </c:pt>
                <c:pt idx="5121">
                  <c:v>12.22169304</c:v>
                </c:pt>
                <c:pt idx="5122">
                  <c:v>12.142967220000001</c:v>
                </c:pt>
                <c:pt idx="5123">
                  <c:v>12.306469920000007</c:v>
                </c:pt>
                <c:pt idx="5124">
                  <c:v>12.26144028</c:v>
                </c:pt>
                <c:pt idx="5125">
                  <c:v>12.23865032</c:v>
                </c:pt>
                <c:pt idx="5126">
                  <c:v>12.354280470000004</c:v>
                </c:pt>
                <c:pt idx="5127">
                  <c:v>12.208065989999998</c:v>
                </c:pt>
                <c:pt idx="5128">
                  <c:v>12.180412290000007</c:v>
                </c:pt>
                <c:pt idx="5129">
                  <c:v>12.2454319</c:v>
                </c:pt>
                <c:pt idx="5130">
                  <c:v>12.114754680000001</c:v>
                </c:pt>
                <c:pt idx="5131">
                  <c:v>12.170407300000004</c:v>
                </c:pt>
                <c:pt idx="5132">
                  <c:v>12.232531550000004</c:v>
                </c:pt>
                <c:pt idx="5133">
                  <c:v>12.204734800000002</c:v>
                </c:pt>
                <c:pt idx="5134">
                  <c:v>12.30494118</c:v>
                </c:pt>
                <c:pt idx="5135">
                  <c:v>12.250182150000002</c:v>
                </c:pt>
                <c:pt idx="5136">
                  <c:v>12.19125652</c:v>
                </c:pt>
                <c:pt idx="5137">
                  <c:v>12.366652490000007</c:v>
                </c:pt>
                <c:pt idx="5138">
                  <c:v>12.22349644</c:v>
                </c:pt>
                <c:pt idx="5139">
                  <c:v>12.211684230000007</c:v>
                </c:pt>
                <c:pt idx="5140">
                  <c:v>12.352200510000014</c:v>
                </c:pt>
                <c:pt idx="5141">
                  <c:v>12.17777538</c:v>
                </c:pt>
                <c:pt idx="5142">
                  <c:v>12.26143742</c:v>
                </c:pt>
                <c:pt idx="5143">
                  <c:v>12.33947277</c:v>
                </c:pt>
                <c:pt idx="5144">
                  <c:v>12.170682910000007</c:v>
                </c:pt>
                <c:pt idx="5145">
                  <c:v>12.32912636</c:v>
                </c:pt>
                <c:pt idx="5146">
                  <c:v>12.293270109999998</c:v>
                </c:pt>
                <c:pt idx="5147">
                  <c:v>12.18972874</c:v>
                </c:pt>
                <c:pt idx="5148">
                  <c:v>12.35775566</c:v>
                </c:pt>
                <c:pt idx="5149">
                  <c:v>12.210711479999999</c:v>
                </c:pt>
                <c:pt idx="5150">
                  <c:v>12.218079569999999</c:v>
                </c:pt>
                <c:pt idx="5151">
                  <c:v>12.375824930000007</c:v>
                </c:pt>
                <c:pt idx="5152">
                  <c:v>12.148168559999997</c:v>
                </c:pt>
                <c:pt idx="5153">
                  <c:v>12.230834010000002</c:v>
                </c:pt>
                <c:pt idx="5154">
                  <c:v>12.283123969999998</c:v>
                </c:pt>
                <c:pt idx="5155">
                  <c:v>12.202651980000001</c:v>
                </c:pt>
                <c:pt idx="5156">
                  <c:v>12.285150530000006</c:v>
                </c:pt>
                <c:pt idx="5157">
                  <c:v>12.254269600000001</c:v>
                </c:pt>
                <c:pt idx="5158">
                  <c:v>12.168180469999999</c:v>
                </c:pt>
                <c:pt idx="5159">
                  <c:v>12.25101757</c:v>
                </c:pt>
                <c:pt idx="5160">
                  <c:v>12.181246760000001</c:v>
                </c:pt>
                <c:pt idx="5161">
                  <c:v>12.241981509999999</c:v>
                </c:pt>
                <c:pt idx="5162">
                  <c:v>12.294101719999997</c:v>
                </c:pt>
                <c:pt idx="5163">
                  <c:v>12.151924129999999</c:v>
                </c:pt>
                <c:pt idx="5164">
                  <c:v>12.20362759</c:v>
                </c:pt>
                <c:pt idx="5165">
                  <c:v>12.274922370000001</c:v>
                </c:pt>
                <c:pt idx="5166">
                  <c:v>12.223217959999999</c:v>
                </c:pt>
                <c:pt idx="5167">
                  <c:v>12.265474320000004</c:v>
                </c:pt>
                <c:pt idx="5168">
                  <c:v>12.217937470000001</c:v>
                </c:pt>
                <c:pt idx="5169">
                  <c:v>12.171521189999998</c:v>
                </c:pt>
                <c:pt idx="5170">
                  <c:v>12.34830856</c:v>
                </c:pt>
                <c:pt idx="5171">
                  <c:v>12.226835250000002</c:v>
                </c:pt>
                <c:pt idx="5172">
                  <c:v>12.14622688</c:v>
                </c:pt>
                <c:pt idx="5173">
                  <c:v>12.27784061</c:v>
                </c:pt>
                <c:pt idx="5174">
                  <c:v>12.21571732</c:v>
                </c:pt>
                <c:pt idx="5175">
                  <c:v>12.22947407</c:v>
                </c:pt>
                <c:pt idx="5176">
                  <c:v>12.24698734</c:v>
                </c:pt>
                <c:pt idx="5177">
                  <c:v>12.10675335</c:v>
                </c:pt>
                <c:pt idx="5178">
                  <c:v>12.22085667</c:v>
                </c:pt>
                <c:pt idx="5179">
                  <c:v>12.207814220000001</c:v>
                </c:pt>
                <c:pt idx="5180">
                  <c:v>12.116858479999999</c:v>
                </c:pt>
                <c:pt idx="5181">
                  <c:v>12.230172159999997</c:v>
                </c:pt>
                <c:pt idx="5182">
                  <c:v>12.203901289999999</c:v>
                </c:pt>
                <c:pt idx="5183">
                  <c:v>12.189025880000001</c:v>
                </c:pt>
                <c:pt idx="5184">
                  <c:v>12.327878</c:v>
                </c:pt>
                <c:pt idx="5185">
                  <c:v>12.264919280000001</c:v>
                </c:pt>
                <c:pt idx="5186">
                  <c:v>12.22474957</c:v>
                </c:pt>
                <c:pt idx="5187">
                  <c:v>12.228224749999994</c:v>
                </c:pt>
                <c:pt idx="5188">
                  <c:v>12.1306572</c:v>
                </c:pt>
                <c:pt idx="5189">
                  <c:v>12.26311207</c:v>
                </c:pt>
                <c:pt idx="5190">
                  <c:v>12.340800290000002</c:v>
                </c:pt>
                <c:pt idx="5191">
                  <c:v>12.195425030000004</c:v>
                </c:pt>
                <c:pt idx="5192">
                  <c:v>12.266443250000007</c:v>
                </c:pt>
                <c:pt idx="5193">
                  <c:v>12.243927959999999</c:v>
                </c:pt>
                <c:pt idx="5194">
                  <c:v>12.149563789999998</c:v>
                </c:pt>
                <c:pt idx="5195">
                  <c:v>12.264361379999997</c:v>
                </c:pt>
                <c:pt idx="5196">
                  <c:v>12.177218439999999</c:v>
                </c:pt>
                <c:pt idx="5197">
                  <c:v>12.140805240000001</c:v>
                </c:pt>
                <c:pt idx="5198">
                  <c:v>12.26380634</c:v>
                </c:pt>
                <c:pt idx="5199">
                  <c:v>12.19834232</c:v>
                </c:pt>
                <c:pt idx="5200">
                  <c:v>12.253935810000007</c:v>
                </c:pt>
                <c:pt idx="5201">
                  <c:v>12.305636410000016</c:v>
                </c:pt>
                <c:pt idx="5202">
                  <c:v>12.141638759999999</c:v>
                </c:pt>
                <c:pt idx="5203">
                  <c:v>12.197645189999999</c:v>
                </c:pt>
                <c:pt idx="5204">
                  <c:v>12.242679600000001</c:v>
                </c:pt>
                <c:pt idx="5205">
                  <c:v>12.1473341</c:v>
                </c:pt>
                <c:pt idx="5206">
                  <c:v>12.29980183</c:v>
                </c:pt>
                <c:pt idx="5207">
                  <c:v>12.316620830000007</c:v>
                </c:pt>
                <c:pt idx="5208">
                  <c:v>12.201816560000001</c:v>
                </c:pt>
                <c:pt idx="5209">
                  <c:v>12.296878810000001</c:v>
                </c:pt>
                <c:pt idx="5210">
                  <c:v>12.233924869999999</c:v>
                </c:pt>
                <c:pt idx="5211">
                  <c:v>12.21098995</c:v>
                </c:pt>
                <c:pt idx="5212">
                  <c:v>12.27186584</c:v>
                </c:pt>
                <c:pt idx="5213">
                  <c:v>12.156368260000001</c:v>
                </c:pt>
                <c:pt idx="5214">
                  <c:v>12.220717430000001</c:v>
                </c:pt>
                <c:pt idx="5215">
                  <c:v>12.258522989999999</c:v>
                </c:pt>
                <c:pt idx="5216">
                  <c:v>12.134127619999999</c:v>
                </c:pt>
                <c:pt idx="5217">
                  <c:v>12.265194890000007</c:v>
                </c:pt>
                <c:pt idx="5218">
                  <c:v>12.292436600000007</c:v>
                </c:pt>
                <c:pt idx="5219">
                  <c:v>12.18347168</c:v>
                </c:pt>
                <c:pt idx="5220">
                  <c:v>12.269640920000002</c:v>
                </c:pt>
                <c:pt idx="5221">
                  <c:v>12.23781586</c:v>
                </c:pt>
                <c:pt idx="5222">
                  <c:v>12.15970898</c:v>
                </c:pt>
                <c:pt idx="5223">
                  <c:v>12.253933910000002</c:v>
                </c:pt>
                <c:pt idx="5224">
                  <c:v>12.199727060000001</c:v>
                </c:pt>
                <c:pt idx="5225">
                  <c:v>12.207238200000001</c:v>
                </c:pt>
                <c:pt idx="5226">
                  <c:v>12.28798866</c:v>
                </c:pt>
                <c:pt idx="5227">
                  <c:v>12.20696068</c:v>
                </c:pt>
                <c:pt idx="5228">
                  <c:v>12.259634020000007</c:v>
                </c:pt>
                <c:pt idx="5229">
                  <c:v>12.289372439999999</c:v>
                </c:pt>
                <c:pt idx="5230">
                  <c:v>12.124720569999999</c:v>
                </c:pt>
                <c:pt idx="5231">
                  <c:v>12.172906880000006</c:v>
                </c:pt>
                <c:pt idx="5232">
                  <c:v>12.215435980000002</c:v>
                </c:pt>
                <c:pt idx="5233">
                  <c:v>12.143952369999999</c:v>
                </c:pt>
                <c:pt idx="5234">
                  <c:v>12.175266270000007</c:v>
                </c:pt>
                <c:pt idx="5235">
                  <c:v>12.169432640000007</c:v>
                </c:pt>
                <c:pt idx="5236">
                  <c:v>12.08076191</c:v>
                </c:pt>
                <c:pt idx="5237">
                  <c:v>12.239486690000007</c:v>
                </c:pt>
                <c:pt idx="5238">
                  <c:v>12.22113323</c:v>
                </c:pt>
                <c:pt idx="5239">
                  <c:v>12.19917583</c:v>
                </c:pt>
                <c:pt idx="5240">
                  <c:v>12.308138850000002</c:v>
                </c:pt>
                <c:pt idx="5241">
                  <c:v>12.217801089999998</c:v>
                </c:pt>
                <c:pt idx="5242">
                  <c:v>12.234340669999998</c:v>
                </c:pt>
                <c:pt idx="5243">
                  <c:v>12.288681029999999</c:v>
                </c:pt>
                <c:pt idx="5244">
                  <c:v>12.16317654</c:v>
                </c:pt>
                <c:pt idx="5245">
                  <c:v>12.277145389999999</c:v>
                </c:pt>
                <c:pt idx="5246">
                  <c:v>12.29340839</c:v>
                </c:pt>
                <c:pt idx="5247">
                  <c:v>12.175827980000001</c:v>
                </c:pt>
                <c:pt idx="5248">
                  <c:v>12.2850666</c:v>
                </c:pt>
                <c:pt idx="5249">
                  <c:v>12.259494780000002</c:v>
                </c:pt>
                <c:pt idx="5250">
                  <c:v>12.14469433</c:v>
                </c:pt>
                <c:pt idx="5251">
                  <c:v>12.264778139999999</c:v>
                </c:pt>
                <c:pt idx="5252">
                  <c:v>12.22460937</c:v>
                </c:pt>
                <c:pt idx="5253">
                  <c:v>12.176519390000006</c:v>
                </c:pt>
                <c:pt idx="5254">
                  <c:v>12.287291529999999</c:v>
                </c:pt>
                <c:pt idx="5255">
                  <c:v>12.187636380000002</c:v>
                </c:pt>
                <c:pt idx="5256">
                  <c:v>12.18703938</c:v>
                </c:pt>
                <c:pt idx="5257">
                  <c:v>12.25352097</c:v>
                </c:pt>
                <c:pt idx="5258">
                  <c:v>12.087244030000004</c:v>
                </c:pt>
                <c:pt idx="5259">
                  <c:v>12.135670660000001</c:v>
                </c:pt>
                <c:pt idx="5260">
                  <c:v>12.223636630000007</c:v>
                </c:pt>
                <c:pt idx="5261">
                  <c:v>12.052968030000002</c:v>
                </c:pt>
                <c:pt idx="5262">
                  <c:v>12.132604600000002</c:v>
                </c:pt>
                <c:pt idx="5263">
                  <c:v>12.171521189999998</c:v>
                </c:pt>
                <c:pt idx="5264">
                  <c:v>12.05894279</c:v>
                </c:pt>
                <c:pt idx="5265">
                  <c:v>12.179858210000004</c:v>
                </c:pt>
                <c:pt idx="5266">
                  <c:v>12.198476790000001</c:v>
                </c:pt>
                <c:pt idx="5267">
                  <c:v>12.1439991</c:v>
                </c:pt>
                <c:pt idx="5268">
                  <c:v>12.26366329</c:v>
                </c:pt>
                <c:pt idx="5269">
                  <c:v>12.22280312</c:v>
                </c:pt>
                <c:pt idx="5270">
                  <c:v>12.141361239999997</c:v>
                </c:pt>
                <c:pt idx="5271">
                  <c:v>12.21904945</c:v>
                </c:pt>
                <c:pt idx="5272">
                  <c:v>12.11759472</c:v>
                </c:pt>
                <c:pt idx="5273">
                  <c:v>12.071869850000002</c:v>
                </c:pt>
                <c:pt idx="5274">
                  <c:v>12.210712429999999</c:v>
                </c:pt>
                <c:pt idx="5275">
                  <c:v>12.11008835</c:v>
                </c:pt>
                <c:pt idx="5276">
                  <c:v>12.15997791</c:v>
                </c:pt>
                <c:pt idx="5277">
                  <c:v>12.257553100000001</c:v>
                </c:pt>
                <c:pt idx="5278">
                  <c:v>12.119957920000001</c:v>
                </c:pt>
                <c:pt idx="5279">
                  <c:v>12.20181942</c:v>
                </c:pt>
                <c:pt idx="5280">
                  <c:v>12.21794128</c:v>
                </c:pt>
                <c:pt idx="5281">
                  <c:v>12.129961969999998</c:v>
                </c:pt>
                <c:pt idx="5282">
                  <c:v>12.236147880000001</c:v>
                </c:pt>
                <c:pt idx="5283">
                  <c:v>12.237711909999998</c:v>
                </c:pt>
                <c:pt idx="5284">
                  <c:v>12.16860104</c:v>
                </c:pt>
                <c:pt idx="5285">
                  <c:v>12.269916530000007</c:v>
                </c:pt>
                <c:pt idx="5286">
                  <c:v>12.21224308</c:v>
                </c:pt>
                <c:pt idx="5287">
                  <c:v>12.12342834</c:v>
                </c:pt>
                <c:pt idx="5288">
                  <c:v>12.20959949</c:v>
                </c:pt>
                <c:pt idx="5289">
                  <c:v>12.149837489999999</c:v>
                </c:pt>
                <c:pt idx="5290">
                  <c:v>12.13987923</c:v>
                </c:pt>
                <c:pt idx="5291">
                  <c:v>12.254075050000001</c:v>
                </c:pt>
                <c:pt idx="5292">
                  <c:v>12.122454640000004</c:v>
                </c:pt>
                <c:pt idx="5293">
                  <c:v>12.111340520000001</c:v>
                </c:pt>
                <c:pt idx="5294">
                  <c:v>12.21210194</c:v>
                </c:pt>
                <c:pt idx="5295">
                  <c:v>12.154561040000001</c:v>
                </c:pt>
                <c:pt idx="5296">
                  <c:v>12.216269489999998</c:v>
                </c:pt>
                <c:pt idx="5297">
                  <c:v>12.26769543</c:v>
                </c:pt>
                <c:pt idx="5298">
                  <c:v>12.11731434</c:v>
                </c:pt>
                <c:pt idx="5299">
                  <c:v>12.169853210000007</c:v>
                </c:pt>
                <c:pt idx="5300">
                  <c:v>12.155814170000006</c:v>
                </c:pt>
                <c:pt idx="5301">
                  <c:v>12.04143238</c:v>
                </c:pt>
                <c:pt idx="5302">
                  <c:v>12.203064920000001</c:v>
                </c:pt>
                <c:pt idx="5303">
                  <c:v>12.209182740000001</c:v>
                </c:pt>
                <c:pt idx="5304">
                  <c:v>12.053382870000007</c:v>
                </c:pt>
                <c:pt idx="5305">
                  <c:v>12.14955997</c:v>
                </c:pt>
                <c:pt idx="5306">
                  <c:v>12.138718609999998</c:v>
                </c:pt>
                <c:pt idx="5307">
                  <c:v>12.07409191</c:v>
                </c:pt>
                <c:pt idx="5308">
                  <c:v>12.144555090000001</c:v>
                </c:pt>
                <c:pt idx="5309">
                  <c:v>12.10341549</c:v>
                </c:pt>
                <c:pt idx="5310">
                  <c:v>12.104802129999999</c:v>
                </c:pt>
                <c:pt idx="5311">
                  <c:v>12.138438220000001</c:v>
                </c:pt>
                <c:pt idx="5312">
                  <c:v>12.03404903</c:v>
                </c:pt>
                <c:pt idx="5313">
                  <c:v>12.07910538</c:v>
                </c:pt>
                <c:pt idx="5314">
                  <c:v>12.15386391</c:v>
                </c:pt>
                <c:pt idx="5315">
                  <c:v>12.086596490000007</c:v>
                </c:pt>
                <c:pt idx="5316">
                  <c:v>12.19222832</c:v>
                </c:pt>
                <c:pt idx="5317">
                  <c:v>12.193198199999999</c:v>
                </c:pt>
                <c:pt idx="5318">
                  <c:v>12.020719530000004</c:v>
                </c:pt>
                <c:pt idx="5319">
                  <c:v>12.10063648</c:v>
                </c:pt>
                <c:pt idx="5320">
                  <c:v>12.163596150000007</c:v>
                </c:pt>
                <c:pt idx="5321">
                  <c:v>12.09633064</c:v>
                </c:pt>
                <c:pt idx="5322">
                  <c:v>12.185695650000007</c:v>
                </c:pt>
                <c:pt idx="5323">
                  <c:v>12.13329792</c:v>
                </c:pt>
                <c:pt idx="5324">
                  <c:v>12.031974789999998</c:v>
                </c:pt>
                <c:pt idx="5325">
                  <c:v>12.157619480000001</c:v>
                </c:pt>
                <c:pt idx="5326">
                  <c:v>12.140940670000001</c:v>
                </c:pt>
                <c:pt idx="5327">
                  <c:v>12.099662780000001</c:v>
                </c:pt>
                <c:pt idx="5328">
                  <c:v>12.166236880000007</c:v>
                </c:pt>
                <c:pt idx="5329">
                  <c:v>12.09535694</c:v>
                </c:pt>
                <c:pt idx="5330">
                  <c:v>12.04935455</c:v>
                </c:pt>
                <c:pt idx="5331">
                  <c:v>12.19292355</c:v>
                </c:pt>
                <c:pt idx="5332">
                  <c:v>12.101054189999999</c:v>
                </c:pt>
                <c:pt idx="5333">
                  <c:v>12.09869099</c:v>
                </c:pt>
                <c:pt idx="5334">
                  <c:v>12.13871956</c:v>
                </c:pt>
                <c:pt idx="5335">
                  <c:v>12.02711201</c:v>
                </c:pt>
                <c:pt idx="5336">
                  <c:v>12.08232975</c:v>
                </c:pt>
                <c:pt idx="5337">
                  <c:v>12.184444430000006</c:v>
                </c:pt>
                <c:pt idx="5338">
                  <c:v>12.102304460000001</c:v>
                </c:pt>
                <c:pt idx="5339">
                  <c:v>12.184721949999998</c:v>
                </c:pt>
                <c:pt idx="5340">
                  <c:v>12.19700718</c:v>
                </c:pt>
                <c:pt idx="5341">
                  <c:v>12.057349210000007</c:v>
                </c:pt>
                <c:pt idx="5342">
                  <c:v>12.17582893</c:v>
                </c:pt>
                <c:pt idx="5343">
                  <c:v>12.226277349999998</c:v>
                </c:pt>
                <c:pt idx="5344">
                  <c:v>12.141362189999994</c:v>
                </c:pt>
                <c:pt idx="5345">
                  <c:v>12.24378872</c:v>
                </c:pt>
                <c:pt idx="5346">
                  <c:v>12.18500042</c:v>
                </c:pt>
                <c:pt idx="5347">
                  <c:v>12.1253767</c:v>
                </c:pt>
                <c:pt idx="5348">
                  <c:v>12.22280121</c:v>
                </c:pt>
                <c:pt idx="5349">
                  <c:v>12.16401482</c:v>
                </c:pt>
                <c:pt idx="5350">
                  <c:v>12.11467457</c:v>
                </c:pt>
                <c:pt idx="5351">
                  <c:v>12.2034626</c:v>
                </c:pt>
                <c:pt idx="5352">
                  <c:v>12.03642368</c:v>
                </c:pt>
                <c:pt idx="5353">
                  <c:v>12.032258029999999</c:v>
                </c:pt>
                <c:pt idx="5354">
                  <c:v>12.17665863</c:v>
                </c:pt>
                <c:pt idx="5355">
                  <c:v>12.094661709999999</c:v>
                </c:pt>
                <c:pt idx="5356">
                  <c:v>12.1306572</c:v>
                </c:pt>
                <c:pt idx="5357">
                  <c:v>12.216549870000007</c:v>
                </c:pt>
                <c:pt idx="5358">
                  <c:v>12.098277089999998</c:v>
                </c:pt>
                <c:pt idx="5359">
                  <c:v>12.193337440000001</c:v>
                </c:pt>
                <c:pt idx="5360">
                  <c:v>12.211128229999998</c:v>
                </c:pt>
                <c:pt idx="5361">
                  <c:v>12.110364909999999</c:v>
                </c:pt>
                <c:pt idx="5362">
                  <c:v>12.224890709999999</c:v>
                </c:pt>
                <c:pt idx="5363">
                  <c:v>12.19875908</c:v>
                </c:pt>
                <c:pt idx="5364">
                  <c:v>12.10591316</c:v>
                </c:pt>
                <c:pt idx="5365">
                  <c:v>12.16486168</c:v>
                </c:pt>
                <c:pt idx="5366">
                  <c:v>12.06116581</c:v>
                </c:pt>
                <c:pt idx="5367">
                  <c:v>12.039484980000006</c:v>
                </c:pt>
                <c:pt idx="5368">
                  <c:v>12.17485046</c:v>
                </c:pt>
                <c:pt idx="5369">
                  <c:v>12.049629210000004</c:v>
                </c:pt>
                <c:pt idx="5370">
                  <c:v>12.06061268</c:v>
                </c:pt>
                <c:pt idx="5371">
                  <c:v>12.1745739</c:v>
                </c:pt>
                <c:pt idx="5372">
                  <c:v>12.02655792</c:v>
                </c:pt>
                <c:pt idx="5373">
                  <c:v>12.129544260000008</c:v>
                </c:pt>
                <c:pt idx="5374">
                  <c:v>12.15012836</c:v>
                </c:pt>
                <c:pt idx="5375">
                  <c:v>12.067558290000004</c:v>
                </c:pt>
                <c:pt idx="5376">
                  <c:v>12.15872955</c:v>
                </c:pt>
                <c:pt idx="5377">
                  <c:v>12.157897950000002</c:v>
                </c:pt>
                <c:pt idx="5378">
                  <c:v>12.067556380000006</c:v>
                </c:pt>
                <c:pt idx="5379">
                  <c:v>12.200011249999999</c:v>
                </c:pt>
                <c:pt idx="5380">
                  <c:v>12.16762924</c:v>
                </c:pt>
                <c:pt idx="5381">
                  <c:v>12.152895930000007</c:v>
                </c:pt>
                <c:pt idx="5382">
                  <c:v>12.252545360000004</c:v>
                </c:pt>
                <c:pt idx="5383">
                  <c:v>12.126685140000001</c:v>
                </c:pt>
                <c:pt idx="5384">
                  <c:v>12.092159270000007</c:v>
                </c:pt>
                <c:pt idx="5385">
                  <c:v>12.164710040000001</c:v>
                </c:pt>
                <c:pt idx="5386">
                  <c:v>12.05518818</c:v>
                </c:pt>
                <c:pt idx="5387">
                  <c:v>12.130375859999999</c:v>
                </c:pt>
                <c:pt idx="5388">
                  <c:v>12.21557522</c:v>
                </c:pt>
                <c:pt idx="5389">
                  <c:v>12.10285854</c:v>
                </c:pt>
                <c:pt idx="5390">
                  <c:v>12.13679218</c:v>
                </c:pt>
                <c:pt idx="5391">
                  <c:v>12.143164629999999</c:v>
                </c:pt>
                <c:pt idx="5392">
                  <c:v>12.045462610000007</c:v>
                </c:pt>
                <c:pt idx="5393">
                  <c:v>12.137187000000001</c:v>
                </c:pt>
                <c:pt idx="5394">
                  <c:v>12.151363369999999</c:v>
                </c:pt>
                <c:pt idx="5395">
                  <c:v>12.049077029999999</c:v>
                </c:pt>
                <c:pt idx="5396">
                  <c:v>12.192639350000007</c:v>
                </c:pt>
                <c:pt idx="5397">
                  <c:v>12.196393970000001</c:v>
                </c:pt>
                <c:pt idx="5398">
                  <c:v>12.159426690000007</c:v>
                </c:pt>
                <c:pt idx="5399">
                  <c:v>12.231698989999998</c:v>
                </c:pt>
                <c:pt idx="5400">
                  <c:v>12.151227</c:v>
                </c:pt>
                <c:pt idx="5401">
                  <c:v>12.120369910000001</c:v>
                </c:pt>
                <c:pt idx="5402">
                  <c:v>12.20959854</c:v>
                </c:pt>
                <c:pt idx="5403">
                  <c:v>12.086457250000008</c:v>
                </c:pt>
                <c:pt idx="5404">
                  <c:v>12.108974459999999</c:v>
                </c:pt>
                <c:pt idx="5405">
                  <c:v>12.171933170000001</c:v>
                </c:pt>
                <c:pt idx="5406">
                  <c:v>12.03447628</c:v>
                </c:pt>
                <c:pt idx="5407">
                  <c:v>12.178052900000001</c:v>
                </c:pt>
                <c:pt idx="5408">
                  <c:v>12.22933388</c:v>
                </c:pt>
                <c:pt idx="5409">
                  <c:v>12.12829208</c:v>
                </c:pt>
                <c:pt idx="5410">
                  <c:v>12.19987106</c:v>
                </c:pt>
                <c:pt idx="5411">
                  <c:v>12.16484642</c:v>
                </c:pt>
                <c:pt idx="5412">
                  <c:v>12.09396744</c:v>
                </c:pt>
                <c:pt idx="5413">
                  <c:v>12.240172389999998</c:v>
                </c:pt>
                <c:pt idx="5414">
                  <c:v>12.183334350000004</c:v>
                </c:pt>
                <c:pt idx="5415">
                  <c:v>12.105638500000007</c:v>
                </c:pt>
                <c:pt idx="5416">
                  <c:v>12.251850129999999</c:v>
                </c:pt>
                <c:pt idx="5417">
                  <c:v>12.188891409999998</c:v>
                </c:pt>
                <c:pt idx="5418">
                  <c:v>12.159704210000012</c:v>
                </c:pt>
                <c:pt idx="5419">
                  <c:v>12.22502613</c:v>
                </c:pt>
                <c:pt idx="5420">
                  <c:v>12.16693115</c:v>
                </c:pt>
                <c:pt idx="5421">
                  <c:v>12.241980549999999</c:v>
                </c:pt>
                <c:pt idx="5422">
                  <c:v>12.208627699999999</c:v>
                </c:pt>
                <c:pt idx="5423">
                  <c:v>12.07166576</c:v>
                </c:pt>
                <c:pt idx="5424">
                  <c:v>12.183390620000001</c:v>
                </c:pt>
                <c:pt idx="5425">
                  <c:v>12.206685070000002</c:v>
                </c:pt>
                <c:pt idx="5426">
                  <c:v>12.152336120000006</c:v>
                </c:pt>
                <c:pt idx="5427">
                  <c:v>12.2004261</c:v>
                </c:pt>
                <c:pt idx="5428">
                  <c:v>12.15928841</c:v>
                </c:pt>
                <c:pt idx="5429">
                  <c:v>12.1986227</c:v>
                </c:pt>
                <c:pt idx="5430">
                  <c:v>12.210436820000007</c:v>
                </c:pt>
                <c:pt idx="5431">
                  <c:v>12.12926674</c:v>
                </c:pt>
                <c:pt idx="5432">
                  <c:v>12.217382430000001</c:v>
                </c:pt>
                <c:pt idx="5433">
                  <c:v>12.216549870000007</c:v>
                </c:pt>
                <c:pt idx="5434">
                  <c:v>12.149971959999997</c:v>
                </c:pt>
                <c:pt idx="5435">
                  <c:v>12.23378181</c:v>
                </c:pt>
                <c:pt idx="5436">
                  <c:v>12.227743149999998</c:v>
                </c:pt>
                <c:pt idx="5437">
                  <c:v>12.080486300000008</c:v>
                </c:pt>
                <c:pt idx="5438">
                  <c:v>12.1692915</c:v>
                </c:pt>
                <c:pt idx="5439">
                  <c:v>12.19723129</c:v>
                </c:pt>
                <c:pt idx="5440">
                  <c:v>12.147611619999999</c:v>
                </c:pt>
                <c:pt idx="5441">
                  <c:v>12.28159237</c:v>
                </c:pt>
                <c:pt idx="5442">
                  <c:v>12.179024700000001</c:v>
                </c:pt>
                <c:pt idx="5443">
                  <c:v>12.12065125</c:v>
                </c:pt>
                <c:pt idx="5444">
                  <c:v>12.249217989999998</c:v>
                </c:pt>
                <c:pt idx="5445">
                  <c:v>12.174435620000002</c:v>
                </c:pt>
                <c:pt idx="5446">
                  <c:v>12.216271399999997</c:v>
                </c:pt>
                <c:pt idx="5447">
                  <c:v>12.26894474</c:v>
                </c:pt>
                <c:pt idx="5448">
                  <c:v>12.118563649999999</c:v>
                </c:pt>
                <c:pt idx="5449">
                  <c:v>12.20987701</c:v>
                </c:pt>
                <c:pt idx="5450">
                  <c:v>12.202368739999999</c:v>
                </c:pt>
                <c:pt idx="5451">
                  <c:v>12.077424050000007</c:v>
                </c:pt>
                <c:pt idx="5452">
                  <c:v>12.167211529999999</c:v>
                </c:pt>
                <c:pt idx="5453">
                  <c:v>12.130790709999999</c:v>
                </c:pt>
                <c:pt idx="5454">
                  <c:v>12.04587555</c:v>
                </c:pt>
                <c:pt idx="5455">
                  <c:v>12.161507610000006</c:v>
                </c:pt>
                <c:pt idx="5456">
                  <c:v>12.10341644</c:v>
                </c:pt>
                <c:pt idx="5457">
                  <c:v>12.049490930000006</c:v>
                </c:pt>
                <c:pt idx="5458">
                  <c:v>12.175273900000001</c:v>
                </c:pt>
                <c:pt idx="5459">
                  <c:v>12.07937336</c:v>
                </c:pt>
                <c:pt idx="5460">
                  <c:v>12.11203575</c:v>
                </c:pt>
                <c:pt idx="5461">
                  <c:v>12.237673759999995</c:v>
                </c:pt>
                <c:pt idx="5462">
                  <c:v>12.13274384</c:v>
                </c:pt>
                <c:pt idx="5463">
                  <c:v>12.14510918</c:v>
                </c:pt>
                <c:pt idx="5464">
                  <c:v>12.2208662</c:v>
                </c:pt>
                <c:pt idx="5465">
                  <c:v>12.080346110000002</c:v>
                </c:pt>
                <c:pt idx="5466">
                  <c:v>12.11814976</c:v>
                </c:pt>
                <c:pt idx="5467">
                  <c:v>12.17735386</c:v>
                </c:pt>
                <c:pt idx="5468">
                  <c:v>12.063663480000001</c:v>
                </c:pt>
                <c:pt idx="5469">
                  <c:v>12.145250320000001</c:v>
                </c:pt>
                <c:pt idx="5470">
                  <c:v>12.155675890000007</c:v>
                </c:pt>
                <c:pt idx="5471">
                  <c:v>12.01988792</c:v>
                </c:pt>
                <c:pt idx="5472">
                  <c:v>12.11633778</c:v>
                </c:pt>
                <c:pt idx="5473">
                  <c:v>12.099666600000004</c:v>
                </c:pt>
                <c:pt idx="5474">
                  <c:v>12.02044392</c:v>
                </c:pt>
                <c:pt idx="5475">
                  <c:v>12.129128459999997</c:v>
                </c:pt>
                <c:pt idx="5476">
                  <c:v>12.09286022</c:v>
                </c:pt>
                <c:pt idx="5477">
                  <c:v>12.10184383</c:v>
                </c:pt>
                <c:pt idx="5478">
                  <c:v>12.241010669999998</c:v>
                </c:pt>
                <c:pt idx="5479">
                  <c:v>12.165954590000007</c:v>
                </c:pt>
                <c:pt idx="5480">
                  <c:v>12.1024437</c:v>
                </c:pt>
                <c:pt idx="5481">
                  <c:v>12.209042550000007</c:v>
                </c:pt>
                <c:pt idx="5482">
                  <c:v>12.10285854</c:v>
                </c:pt>
                <c:pt idx="5483">
                  <c:v>12.129822730000001</c:v>
                </c:pt>
                <c:pt idx="5484">
                  <c:v>12.217380520000001</c:v>
                </c:pt>
                <c:pt idx="5485">
                  <c:v>12.105498310000007</c:v>
                </c:pt>
                <c:pt idx="5486">
                  <c:v>12.17041111</c:v>
                </c:pt>
                <c:pt idx="5487">
                  <c:v>12.218079569999999</c:v>
                </c:pt>
                <c:pt idx="5488">
                  <c:v>12.058891300000001</c:v>
                </c:pt>
                <c:pt idx="5489">
                  <c:v>12.141638759999999</c:v>
                </c:pt>
                <c:pt idx="5490">
                  <c:v>12.148307799999998</c:v>
                </c:pt>
                <c:pt idx="5491">
                  <c:v>12.041710849999999</c:v>
                </c:pt>
                <c:pt idx="5492">
                  <c:v>12.13801956</c:v>
                </c:pt>
                <c:pt idx="5493">
                  <c:v>12.128987309999999</c:v>
                </c:pt>
                <c:pt idx="5494">
                  <c:v>12.07923317</c:v>
                </c:pt>
                <c:pt idx="5495">
                  <c:v>12.246706960000001</c:v>
                </c:pt>
                <c:pt idx="5496">
                  <c:v>12.158039090000004</c:v>
                </c:pt>
                <c:pt idx="5497">
                  <c:v>12.08923912</c:v>
                </c:pt>
                <c:pt idx="5498">
                  <c:v>12.1416378</c:v>
                </c:pt>
                <c:pt idx="5499">
                  <c:v>12.07039928</c:v>
                </c:pt>
                <c:pt idx="5500">
                  <c:v>12.101055150000001</c:v>
                </c:pt>
                <c:pt idx="5501">
                  <c:v>12.26658344</c:v>
                </c:pt>
                <c:pt idx="5502">
                  <c:v>12.13871956</c:v>
                </c:pt>
                <c:pt idx="5503">
                  <c:v>12.12148476</c:v>
                </c:pt>
                <c:pt idx="5504">
                  <c:v>12.20290279</c:v>
                </c:pt>
                <c:pt idx="5505">
                  <c:v>12.07158566</c:v>
                </c:pt>
                <c:pt idx="5506">
                  <c:v>12.134687420000001</c:v>
                </c:pt>
                <c:pt idx="5507">
                  <c:v>12.223222729999998</c:v>
                </c:pt>
                <c:pt idx="5508">
                  <c:v>12.12079144</c:v>
                </c:pt>
                <c:pt idx="5509">
                  <c:v>12.18805695</c:v>
                </c:pt>
                <c:pt idx="5510">
                  <c:v>12.14858437</c:v>
                </c:pt>
                <c:pt idx="5511">
                  <c:v>12.12398434</c:v>
                </c:pt>
                <c:pt idx="5512">
                  <c:v>12.253100400000001</c:v>
                </c:pt>
                <c:pt idx="5513">
                  <c:v>12.112032890000007</c:v>
                </c:pt>
                <c:pt idx="5514">
                  <c:v>12.125513080000001</c:v>
                </c:pt>
                <c:pt idx="5515">
                  <c:v>12.205019950000002</c:v>
                </c:pt>
                <c:pt idx="5516">
                  <c:v>12.10925198</c:v>
                </c:pt>
                <c:pt idx="5517">
                  <c:v>12.18152714</c:v>
                </c:pt>
                <c:pt idx="5518">
                  <c:v>12.182635310000007</c:v>
                </c:pt>
                <c:pt idx="5519">
                  <c:v>12.113630290000007</c:v>
                </c:pt>
                <c:pt idx="5520">
                  <c:v>12.20626259</c:v>
                </c:pt>
                <c:pt idx="5521">
                  <c:v>12.198621749999992</c:v>
                </c:pt>
                <c:pt idx="5522">
                  <c:v>12.13580322</c:v>
                </c:pt>
                <c:pt idx="5523">
                  <c:v>12.21960545</c:v>
                </c:pt>
                <c:pt idx="5524">
                  <c:v>12.19770527</c:v>
                </c:pt>
                <c:pt idx="5525">
                  <c:v>12.04893684</c:v>
                </c:pt>
                <c:pt idx="5526">
                  <c:v>12.22072124</c:v>
                </c:pt>
                <c:pt idx="5527">
                  <c:v>12.194589610000007</c:v>
                </c:pt>
                <c:pt idx="5528">
                  <c:v>12.16191673</c:v>
                </c:pt>
                <c:pt idx="5529">
                  <c:v>12.2598877</c:v>
                </c:pt>
                <c:pt idx="5530">
                  <c:v>12.185973169999999</c:v>
                </c:pt>
                <c:pt idx="5531">
                  <c:v>12.171101569999999</c:v>
                </c:pt>
                <c:pt idx="5532">
                  <c:v>12.212519650000004</c:v>
                </c:pt>
                <c:pt idx="5533">
                  <c:v>12.08340168</c:v>
                </c:pt>
                <c:pt idx="5534">
                  <c:v>12.109253880000001</c:v>
                </c:pt>
                <c:pt idx="5535">
                  <c:v>12.190975189999998</c:v>
                </c:pt>
                <c:pt idx="5536">
                  <c:v>12.07812214</c:v>
                </c:pt>
                <c:pt idx="5537">
                  <c:v>12.211823459999993</c:v>
                </c:pt>
                <c:pt idx="5538">
                  <c:v>12.22989273</c:v>
                </c:pt>
                <c:pt idx="5539">
                  <c:v>12.09605122</c:v>
                </c:pt>
                <c:pt idx="5540">
                  <c:v>12.143168449999992</c:v>
                </c:pt>
                <c:pt idx="5541">
                  <c:v>12.21904945</c:v>
                </c:pt>
                <c:pt idx="5542">
                  <c:v>12.15901184</c:v>
                </c:pt>
                <c:pt idx="5543">
                  <c:v>12.23572731</c:v>
                </c:pt>
                <c:pt idx="5544">
                  <c:v>12.170199390000002</c:v>
                </c:pt>
                <c:pt idx="5545">
                  <c:v>12.099661830000002</c:v>
                </c:pt>
                <c:pt idx="5546">
                  <c:v>12.196536060000007</c:v>
                </c:pt>
                <c:pt idx="5547">
                  <c:v>12.115228650000001</c:v>
                </c:pt>
                <c:pt idx="5548">
                  <c:v>12.153450010000007</c:v>
                </c:pt>
                <c:pt idx="5549">
                  <c:v>12.263664250000007</c:v>
                </c:pt>
                <c:pt idx="5550">
                  <c:v>12.12398529</c:v>
                </c:pt>
                <c:pt idx="5551">
                  <c:v>12.09327221</c:v>
                </c:pt>
                <c:pt idx="5552">
                  <c:v>12.186111449999999</c:v>
                </c:pt>
                <c:pt idx="5553">
                  <c:v>12.14788914</c:v>
                </c:pt>
                <c:pt idx="5554">
                  <c:v>12.188611979999999</c:v>
                </c:pt>
                <c:pt idx="5555">
                  <c:v>12.210761069999998</c:v>
                </c:pt>
                <c:pt idx="5556">
                  <c:v>12.103000640000001</c:v>
                </c:pt>
                <c:pt idx="5557">
                  <c:v>12.15817642</c:v>
                </c:pt>
                <c:pt idx="5558">
                  <c:v>12.178884510000007</c:v>
                </c:pt>
                <c:pt idx="5559">
                  <c:v>12.14455605</c:v>
                </c:pt>
                <c:pt idx="5560">
                  <c:v>12.181247709999999</c:v>
                </c:pt>
                <c:pt idx="5561">
                  <c:v>12.129127499999999</c:v>
                </c:pt>
                <c:pt idx="5562">
                  <c:v>12.107308389999998</c:v>
                </c:pt>
                <c:pt idx="5563">
                  <c:v>12.217379569999999</c:v>
                </c:pt>
                <c:pt idx="5564">
                  <c:v>12.10675049</c:v>
                </c:pt>
                <c:pt idx="5565">
                  <c:v>12.140383719999999</c:v>
                </c:pt>
                <c:pt idx="5566">
                  <c:v>12.2004261</c:v>
                </c:pt>
                <c:pt idx="5567">
                  <c:v>12.098551749999999</c:v>
                </c:pt>
                <c:pt idx="5568">
                  <c:v>12.145253179999999</c:v>
                </c:pt>
                <c:pt idx="5569">
                  <c:v>12.205151560000001</c:v>
                </c:pt>
                <c:pt idx="5570">
                  <c:v>12.112087250000007</c:v>
                </c:pt>
                <c:pt idx="5571">
                  <c:v>12.128290179999997</c:v>
                </c:pt>
                <c:pt idx="5572">
                  <c:v>12.21974468</c:v>
                </c:pt>
                <c:pt idx="5573">
                  <c:v>12.063386920000006</c:v>
                </c:pt>
                <c:pt idx="5574">
                  <c:v>12.185554500000007</c:v>
                </c:pt>
                <c:pt idx="5575">
                  <c:v>12.15567398</c:v>
                </c:pt>
                <c:pt idx="5576">
                  <c:v>12.092849730000006</c:v>
                </c:pt>
                <c:pt idx="5577">
                  <c:v>12.14344215</c:v>
                </c:pt>
                <c:pt idx="5578">
                  <c:v>12.150685310000007</c:v>
                </c:pt>
                <c:pt idx="5579">
                  <c:v>12.0979948</c:v>
                </c:pt>
                <c:pt idx="5580">
                  <c:v>12.148158069999992</c:v>
                </c:pt>
                <c:pt idx="5581">
                  <c:v>12.115317340000001</c:v>
                </c:pt>
                <c:pt idx="5582">
                  <c:v>12.062274930000006</c:v>
                </c:pt>
                <c:pt idx="5583">
                  <c:v>12.215579030000002</c:v>
                </c:pt>
                <c:pt idx="5584">
                  <c:v>12.112867360000001</c:v>
                </c:pt>
                <c:pt idx="5585">
                  <c:v>12.111060139999999</c:v>
                </c:pt>
                <c:pt idx="5586">
                  <c:v>12.177773479999999</c:v>
                </c:pt>
                <c:pt idx="5587">
                  <c:v>12.06436729</c:v>
                </c:pt>
                <c:pt idx="5588">
                  <c:v>12.135105129999999</c:v>
                </c:pt>
                <c:pt idx="5589">
                  <c:v>12.226552960000001</c:v>
                </c:pt>
                <c:pt idx="5590">
                  <c:v>12.048794750000001</c:v>
                </c:pt>
                <c:pt idx="5591">
                  <c:v>12.10411072</c:v>
                </c:pt>
                <c:pt idx="5592">
                  <c:v>12.23962021</c:v>
                </c:pt>
                <c:pt idx="5593">
                  <c:v>12.126208310000001</c:v>
                </c:pt>
                <c:pt idx="5594">
                  <c:v>12.134824749999998</c:v>
                </c:pt>
                <c:pt idx="5595">
                  <c:v>12.14386082</c:v>
                </c:pt>
                <c:pt idx="5596">
                  <c:v>12.018356320000001</c:v>
                </c:pt>
                <c:pt idx="5597">
                  <c:v>12.155600550000011</c:v>
                </c:pt>
                <c:pt idx="5598">
                  <c:v>12.185277940000001</c:v>
                </c:pt>
                <c:pt idx="5599">
                  <c:v>12.09327126</c:v>
                </c:pt>
                <c:pt idx="5600">
                  <c:v>12.213768959999999</c:v>
                </c:pt>
                <c:pt idx="5601">
                  <c:v>12.179162030000002</c:v>
                </c:pt>
                <c:pt idx="5602">
                  <c:v>12.110685350000002</c:v>
                </c:pt>
                <c:pt idx="5603">
                  <c:v>12.208767890000001</c:v>
                </c:pt>
                <c:pt idx="5604">
                  <c:v>12.107168199999998</c:v>
                </c:pt>
                <c:pt idx="5605">
                  <c:v>12.063806530000011</c:v>
                </c:pt>
                <c:pt idx="5606">
                  <c:v>12.218770029999998</c:v>
                </c:pt>
                <c:pt idx="5607">
                  <c:v>12.152894020000007</c:v>
                </c:pt>
                <c:pt idx="5608">
                  <c:v>12.11522675</c:v>
                </c:pt>
                <c:pt idx="5609">
                  <c:v>12.147196770000001</c:v>
                </c:pt>
                <c:pt idx="5610">
                  <c:v>12.055523870000007</c:v>
                </c:pt>
                <c:pt idx="5611">
                  <c:v>12.115509990000007</c:v>
                </c:pt>
                <c:pt idx="5612">
                  <c:v>12.21960545</c:v>
                </c:pt>
                <c:pt idx="5613">
                  <c:v>12.124820709999998</c:v>
                </c:pt>
                <c:pt idx="5614">
                  <c:v>12.154701230000002</c:v>
                </c:pt>
                <c:pt idx="5615">
                  <c:v>12.175823210000004</c:v>
                </c:pt>
                <c:pt idx="5616">
                  <c:v>12.057271</c:v>
                </c:pt>
                <c:pt idx="5617">
                  <c:v>12.20820904</c:v>
                </c:pt>
                <c:pt idx="5618">
                  <c:v>12.225861549999999</c:v>
                </c:pt>
                <c:pt idx="5619">
                  <c:v>12.04949188</c:v>
                </c:pt>
                <c:pt idx="5620">
                  <c:v>12.165264130000002</c:v>
                </c:pt>
                <c:pt idx="5621">
                  <c:v>12.17096329</c:v>
                </c:pt>
                <c:pt idx="5622">
                  <c:v>12.03850746</c:v>
                </c:pt>
                <c:pt idx="5623">
                  <c:v>12.184584620000004</c:v>
                </c:pt>
                <c:pt idx="5624">
                  <c:v>12.180724140000001</c:v>
                </c:pt>
                <c:pt idx="5625">
                  <c:v>12.111202240000001</c:v>
                </c:pt>
                <c:pt idx="5626">
                  <c:v>12.16818428</c:v>
                </c:pt>
                <c:pt idx="5627">
                  <c:v>12.063383100000001</c:v>
                </c:pt>
                <c:pt idx="5628">
                  <c:v>12.116481780000001</c:v>
                </c:pt>
                <c:pt idx="5629">
                  <c:v>12.24976444</c:v>
                </c:pt>
                <c:pt idx="5630">
                  <c:v>12.150267600000001</c:v>
                </c:pt>
                <c:pt idx="5631">
                  <c:v>12.15713978</c:v>
                </c:pt>
                <c:pt idx="5632">
                  <c:v>12.191946980000001</c:v>
                </c:pt>
                <c:pt idx="5633">
                  <c:v>12.050045970000006</c:v>
                </c:pt>
                <c:pt idx="5634">
                  <c:v>12.145807270000002</c:v>
                </c:pt>
                <c:pt idx="5635">
                  <c:v>12.230305669999998</c:v>
                </c:pt>
                <c:pt idx="5636">
                  <c:v>12.139273639999999</c:v>
                </c:pt>
                <c:pt idx="5637">
                  <c:v>12.17012787</c:v>
                </c:pt>
                <c:pt idx="5638">
                  <c:v>12.189030650000007</c:v>
                </c:pt>
                <c:pt idx="5639">
                  <c:v>12.153589250000014</c:v>
                </c:pt>
                <c:pt idx="5640">
                  <c:v>12.185696600000007</c:v>
                </c:pt>
                <c:pt idx="5641">
                  <c:v>12.128153799999998</c:v>
                </c:pt>
                <c:pt idx="5642">
                  <c:v>12.192090030000006</c:v>
                </c:pt>
                <c:pt idx="5643">
                  <c:v>12.274784090000002</c:v>
                </c:pt>
                <c:pt idx="5644">
                  <c:v>12.086044310000007</c:v>
                </c:pt>
                <c:pt idx="5645">
                  <c:v>12.16067696</c:v>
                </c:pt>
                <c:pt idx="5646">
                  <c:v>12.28159428</c:v>
                </c:pt>
                <c:pt idx="5647">
                  <c:v>12.12648678</c:v>
                </c:pt>
                <c:pt idx="5648">
                  <c:v>12.17026901</c:v>
                </c:pt>
                <c:pt idx="5649">
                  <c:v>12.181106570000004</c:v>
                </c:pt>
                <c:pt idx="5650">
                  <c:v>12.11026478</c:v>
                </c:pt>
                <c:pt idx="5651">
                  <c:v>12.25157452</c:v>
                </c:pt>
                <c:pt idx="5652">
                  <c:v>12.20237255</c:v>
                </c:pt>
                <c:pt idx="5653">
                  <c:v>12.147753719999999</c:v>
                </c:pt>
                <c:pt idx="5654">
                  <c:v>12.234615329999999</c:v>
                </c:pt>
                <c:pt idx="5655">
                  <c:v>12.141079899999999</c:v>
                </c:pt>
                <c:pt idx="5656">
                  <c:v>12.11938477</c:v>
                </c:pt>
                <c:pt idx="5657">
                  <c:v>12.190835</c:v>
                </c:pt>
                <c:pt idx="5658">
                  <c:v>12.06005478</c:v>
                </c:pt>
                <c:pt idx="5659">
                  <c:v>12.141914369999999</c:v>
                </c:pt>
                <c:pt idx="5660">
                  <c:v>12.24065781</c:v>
                </c:pt>
                <c:pt idx="5661">
                  <c:v>12.10451031</c:v>
                </c:pt>
                <c:pt idx="5662">
                  <c:v>12.188475609999999</c:v>
                </c:pt>
                <c:pt idx="5663">
                  <c:v>12.257691380000001</c:v>
                </c:pt>
                <c:pt idx="5664">
                  <c:v>12.095217700000001</c:v>
                </c:pt>
                <c:pt idx="5665">
                  <c:v>12.196115489999999</c:v>
                </c:pt>
                <c:pt idx="5666">
                  <c:v>12.178325649999998</c:v>
                </c:pt>
                <c:pt idx="5667">
                  <c:v>12.176381109999999</c:v>
                </c:pt>
                <c:pt idx="5668">
                  <c:v>12.244343759999991</c:v>
                </c:pt>
                <c:pt idx="5669">
                  <c:v>12.10146904</c:v>
                </c:pt>
                <c:pt idx="5670">
                  <c:v>12.1527586</c:v>
                </c:pt>
                <c:pt idx="5671">
                  <c:v>12.269639020000007</c:v>
                </c:pt>
                <c:pt idx="5672">
                  <c:v>12.10799885</c:v>
                </c:pt>
                <c:pt idx="5673">
                  <c:v>12.13258171</c:v>
                </c:pt>
                <c:pt idx="5674">
                  <c:v>12.232812880000001</c:v>
                </c:pt>
                <c:pt idx="5675">
                  <c:v>12.122734070000007</c:v>
                </c:pt>
                <c:pt idx="5676">
                  <c:v>12.16907597</c:v>
                </c:pt>
                <c:pt idx="5677">
                  <c:v>12.21779823</c:v>
                </c:pt>
                <c:pt idx="5678">
                  <c:v>12.113840100000001</c:v>
                </c:pt>
                <c:pt idx="5679">
                  <c:v>12.184447290000007</c:v>
                </c:pt>
                <c:pt idx="5680">
                  <c:v>12.156366350000004</c:v>
                </c:pt>
                <c:pt idx="5681">
                  <c:v>12.115092280000002</c:v>
                </c:pt>
                <c:pt idx="5682">
                  <c:v>12.26690865</c:v>
                </c:pt>
                <c:pt idx="5683">
                  <c:v>12.152752880000007</c:v>
                </c:pt>
                <c:pt idx="5684">
                  <c:v>12.12357235</c:v>
                </c:pt>
                <c:pt idx="5685">
                  <c:v>12.20865536</c:v>
                </c:pt>
                <c:pt idx="5686">
                  <c:v>12.13079739</c:v>
                </c:pt>
                <c:pt idx="5687">
                  <c:v>12.194313049999998</c:v>
                </c:pt>
                <c:pt idx="5688">
                  <c:v>12.206402780000001</c:v>
                </c:pt>
                <c:pt idx="5689">
                  <c:v>12.079236980000006</c:v>
                </c:pt>
                <c:pt idx="5690">
                  <c:v>12.208762169999998</c:v>
                </c:pt>
                <c:pt idx="5691">
                  <c:v>12.234754560000001</c:v>
                </c:pt>
                <c:pt idx="5692">
                  <c:v>12.048659320000001</c:v>
                </c:pt>
                <c:pt idx="5693">
                  <c:v>12.18611336</c:v>
                </c:pt>
                <c:pt idx="5694">
                  <c:v>12.180552480000001</c:v>
                </c:pt>
                <c:pt idx="5695">
                  <c:v>12.052964210000011</c:v>
                </c:pt>
                <c:pt idx="5696">
                  <c:v>12.22697258</c:v>
                </c:pt>
                <c:pt idx="5697">
                  <c:v>12.17346478</c:v>
                </c:pt>
                <c:pt idx="5698">
                  <c:v>12.061581610000006</c:v>
                </c:pt>
                <c:pt idx="5699">
                  <c:v>12.242395399999999</c:v>
                </c:pt>
                <c:pt idx="5700">
                  <c:v>12.119675640000001</c:v>
                </c:pt>
                <c:pt idx="5701">
                  <c:v>12.163035390000006</c:v>
                </c:pt>
                <c:pt idx="5702">
                  <c:v>12.20444393</c:v>
                </c:pt>
                <c:pt idx="5703">
                  <c:v>12.15706825</c:v>
                </c:pt>
                <c:pt idx="5704">
                  <c:v>12.09730244</c:v>
                </c:pt>
                <c:pt idx="5705">
                  <c:v>12.233227729999998</c:v>
                </c:pt>
                <c:pt idx="5706">
                  <c:v>12.13441181</c:v>
                </c:pt>
                <c:pt idx="5707">
                  <c:v>12.15025043</c:v>
                </c:pt>
                <c:pt idx="5708">
                  <c:v>12.274201389999998</c:v>
                </c:pt>
                <c:pt idx="5709">
                  <c:v>12.06311417</c:v>
                </c:pt>
                <c:pt idx="5710">
                  <c:v>12.18847656</c:v>
                </c:pt>
                <c:pt idx="5711">
                  <c:v>12.242123599999999</c:v>
                </c:pt>
                <c:pt idx="5712">
                  <c:v>12.078680990000002</c:v>
                </c:pt>
                <c:pt idx="5713">
                  <c:v>12.221829409999998</c:v>
                </c:pt>
                <c:pt idx="5714">
                  <c:v>12.22072124</c:v>
                </c:pt>
                <c:pt idx="5715">
                  <c:v>12.10647488</c:v>
                </c:pt>
                <c:pt idx="5716">
                  <c:v>12.252869610000007</c:v>
                </c:pt>
                <c:pt idx="5717">
                  <c:v>12.213424680000001</c:v>
                </c:pt>
                <c:pt idx="5718">
                  <c:v>12.132047650000002</c:v>
                </c:pt>
                <c:pt idx="5719">
                  <c:v>12.296882630000002</c:v>
                </c:pt>
                <c:pt idx="5720">
                  <c:v>12.121624949999999</c:v>
                </c:pt>
                <c:pt idx="5721">
                  <c:v>12.21511078</c:v>
                </c:pt>
                <c:pt idx="5722">
                  <c:v>12.263385769999999</c:v>
                </c:pt>
                <c:pt idx="5723">
                  <c:v>12.106059070000002</c:v>
                </c:pt>
                <c:pt idx="5724">
                  <c:v>12.236423489999998</c:v>
                </c:pt>
                <c:pt idx="5725">
                  <c:v>12.210018159999999</c:v>
                </c:pt>
                <c:pt idx="5726">
                  <c:v>12.072284700000004</c:v>
                </c:pt>
                <c:pt idx="5727">
                  <c:v>12.219190600000001</c:v>
                </c:pt>
                <c:pt idx="5728">
                  <c:v>12.22335625</c:v>
                </c:pt>
                <c:pt idx="5729">
                  <c:v>12.097579960000001</c:v>
                </c:pt>
                <c:pt idx="5730">
                  <c:v>12.257132530000007</c:v>
                </c:pt>
                <c:pt idx="5731">
                  <c:v>12.24542999</c:v>
                </c:pt>
                <c:pt idx="5732">
                  <c:v>12.16456795</c:v>
                </c:pt>
                <c:pt idx="5733">
                  <c:v>12.24379253</c:v>
                </c:pt>
                <c:pt idx="5734">
                  <c:v>12.14506912</c:v>
                </c:pt>
                <c:pt idx="5735">
                  <c:v>12.192087170000002</c:v>
                </c:pt>
                <c:pt idx="5736">
                  <c:v>12.304250720000001</c:v>
                </c:pt>
                <c:pt idx="5737">
                  <c:v>12.113143920000001</c:v>
                </c:pt>
                <c:pt idx="5738">
                  <c:v>12.16679096</c:v>
                </c:pt>
                <c:pt idx="5739">
                  <c:v>12.269917489999999</c:v>
                </c:pt>
                <c:pt idx="5740">
                  <c:v>12.176663400000001</c:v>
                </c:pt>
                <c:pt idx="5741">
                  <c:v>12.2097435</c:v>
                </c:pt>
                <c:pt idx="5742">
                  <c:v>12.18833637</c:v>
                </c:pt>
                <c:pt idx="5743">
                  <c:v>12.10605526</c:v>
                </c:pt>
                <c:pt idx="5744">
                  <c:v>12.273255349999999</c:v>
                </c:pt>
                <c:pt idx="5745">
                  <c:v>12.241982459999999</c:v>
                </c:pt>
                <c:pt idx="5746">
                  <c:v>12.124403000000001</c:v>
                </c:pt>
                <c:pt idx="5747">
                  <c:v>12.23433685</c:v>
                </c:pt>
                <c:pt idx="5748">
                  <c:v>12.23086262</c:v>
                </c:pt>
                <c:pt idx="5749">
                  <c:v>12.21015644</c:v>
                </c:pt>
                <c:pt idx="5750">
                  <c:v>12.27964878</c:v>
                </c:pt>
                <c:pt idx="5751">
                  <c:v>12.097439770000006</c:v>
                </c:pt>
                <c:pt idx="5752">
                  <c:v>12.20334244</c:v>
                </c:pt>
                <c:pt idx="5753">
                  <c:v>12.315091130000004</c:v>
                </c:pt>
                <c:pt idx="5754">
                  <c:v>12.14344215</c:v>
                </c:pt>
                <c:pt idx="5755">
                  <c:v>12.19236851</c:v>
                </c:pt>
                <c:pt idx="5756">
                  <c:v>12.2856226</c:v>
                </c:pt>
                <c:pt idx="5757">
                  <c:v>12.223357200000001</c:v>
                </c:pt>
                <c:pt idx="5758">
                  <c:v>12.290348049999999</c:v>
                </c:pt>
                <c:pt idx="5759">
                  <c:v>12.222665790000001</c:v>
                </c:pt>
                <c:pt idx="5760">
                  <c:v>12.17485237</c:v>
                </c:pt>
                <c:pt idx="5761">
                  <c:v>12.352613450000007</c:v>
                </c:pt>
                <c:pt idx="5762">
                  <c:v>12.289516450000002</c:v>
                </c:pt>
                <c:pt idx="5763">
                  <c:v>12.25129128</c:v>
                </c:pt>
                <c:pt idx="5764">
                  <c:v>12.31787014</c:v>
                </c:pt>
                <c:pt idx="5765">
                  <c:v>12.24557018</c:v>
                </c:pt>
                <c:pt idx="5766">
                  <c:v>12.24670792</c:v>
                </c:pt>
                <c:pt idx="5767">
                  <c:v>12.27909184</c:v>
                </c:pt>
                <c:pt idx="5768">
                  <c:v>12.11731052</c:v>
                </c:pt>
                <c:pt idx="5769">
                  <c:v>12.183194160000001</c:v>
                </c:pt>
                <c:pt idx="5770">
                  <c:v>12.205987930000004</c:v>
                </c:pt>
                <c:pt idx="5771">
                  <c:v>12.10119152</c:v>
                </c:pt>
                <c:pt idx="5772">
                  <c:v>12.20376396</c:v>
                </c:pt>
                <c:pt idx="5773">
                  <c:v>12.176106450000002</c:v>
                </c:pt>
                <c:pt idx="5774">
                  <c:v>12.118426320000001</c:v>
                </c:pt>
                <c:pt idx="5775">
                  <c:v>12.235867499999999</c:v>
                </c:pt>
                <c:pt idx="5776">
                  <c:v>12.12940884</c:v>
                </c:pt>
                <c:pt idx="5777">
                  <c:v>12.12176228</c:v>
                </c:pt>
                <c:pt idx="5778">
                  <c:v>12.24448299</c:v>
                </c:pt>
                <c:pt idx="5779">
                  <c:v>12.170545580000002</c:v>
                </c:pt>
                <c:pt idx="5780">
                  <c:v>12.218078609999992</c:v>
                </c:pt>
                <c:pt idx="5781">
                  <c:v>12.302443500000011</c:v>
                </c:pt>
                <c:pt idx="5782">
                  <c:v>12.1970911</c:v>
                </c:pt>
                <c:pt idx="5783">
                  <c:v>12.23628426</c:v>
                </c:pt>
                <c:pt idx="5784">
                  <c:v>12.274367329999999</c:v>
                </c:pt>
                <c:pt idx="5785">
                  <c:v>12.162624360000002</c:v>
                </c:pt>
                <c:pt idx="5786">
                  <c:v>12.257546420000002</c:v>
                </c:pt>
                <c:pt idx="5787">
                  <c:v>12.249629970000001</c:v>
                </c:pt>
                <c:pt idx="5788">
                  <c:v>12.142191889999999</c:v>
                </c:pt>
                <c:pt idx="5789">
                  <c:v>12.245318409999998</c:v>
                </c:pt>
                <c:pt idx="5790">
                  <c:v>12.191393850000001</c:v>
                </c:pt>
                <c:pt idx="5791">
                  <c:v>12.140163419999997</c:v>
                </c:pt>
                <c:pt idx="5792">
                  <c:v>12.28590202</c:v>
                </c:pt>
                <c:pt idx="5793">
                  <c:v>12.21627426</c:v>
                </c:pt>
                <c:pt idx="5794">
                  <c:v>12.162902830000007</c:v>
                </c:pt>
                <c:pt idx="5795">
                  <c:v>12.2310009</c:v>
                </c:pt>
                <c:pt idx="5796">
                  <c:v>12.14079952</c:v>
                </c:pt>
                <c:pt idx="5797">
                  <c:v>12.173706050000007</c:v>
                </c:pt>
                <c:pt idx="5798">
                  <c:v>12.305504800000014</c:v>
                </c:pt>
                <c:pt idx="5799">
                  <c:v>12.189030650000007</c:v>
                </c:pt>
                <c:pt idx="5800">
                  <c:v>12.242121699999997</c:v>
                </c:pt>
                <c:pt idx="5801">
                  <c:v>12.2938242</c:v>
                </c:pt>
                <c:pt idx="5802">
                  <c:v>12.174020769999998</c:v>
                </c:pt>
                <c:pt idx="5803">
                  <c:v>12.25004292</c:v>
                </c:pt>
                <c:pt idx="5804">
                  <c:v>12.29576874</c:v>
                </c:pt>
                <c:pt idx="5805">
                  <c:v>12.15539837</c:v>
                </c:pt>
                <c:pt idx="5806">
                  <c:v>12.254487990000007</c:v>
                </c:pt>
                <c:pt idx="5807">
                  <c:v>12.25435257</c:v>
                </c:pt>
                <c:pt idx="5808">
                  <c:v>12.144555090000001</c:v>
                </c:pt>
                <c:pt idx="5809">
                  <c:v>12.267045020000001</c:v>
                </c:pt>
                <c:pt idx="5810">
                  <c:v>12.235867499999999</c:v>
                </c:pt>
                <c:pt idx="5811">
                  <c:v>12.17082405</c:v>
                </c:pt>
                <c:pt idx="5812">
                  <c:v>12.29242992</c:v>
                </c:pt>
                <c:pt idx="5813">
                  <c:v>12.220165250000001</c:v>
                </c:pt>
                <c:pt idx="5814">
                  <c:v>12.174578670000001</c:v>
                </c:pt>
                <c:pt idx="5815">
                  <c:v>12.272004130000004</c:v>
                </c:pt>
                <c:pt idx="5816">
                  <c:v>12.201120379999999</c:v>
                </c:pt>
                <c:pt idx="5817">
                  <c:v>12.21441078</c:v>
                </c:pt>
                <c:pt idx="5818">
                  <c:v>12.293963429999998</c:v>
                </c:pt>
                <c:pt idx="5819">
                  <c:v>12.17832756</c:v>
                </c:pt>
                <c:pt idx="5820">
                  <c:v>12.269360540000001</c:v>
                </c:pt>
                <c:pt idx="5821">
                  <c:v>12.31925964</c:v>
                </c:pt>
                <c:pt idx="5822">
                  <c:v>12.190557480000001</c:v>
                </c:pt>
                <c:pt idx="5823">
                  <c:v>12.215814590000004</c:v>
                </c:pt>
                <c:pt idx="5824">
                  <c:v>12.20348549</c:v>
                </c:pt>
                <c:pt idx="5825">
                  <c:v>12.091050149999999</c:v>
                </c:pt>
                <c:pt idx="5826">
                  <c:v>12.255045890000007</c:v>
                </c:pt>
                <c:pt idx="5827">
                  <c:v>12.27242279</c:v>
                </c:pt>
                <c:pt idx="5828">
                  <c:v>12.178469660000001</c:v>
                </c:pt>
                <c:pt idx="5829">
                  <c:v>12.266029360000001</c:v>
                </c:pt>
                <c:pt idx="5830">
                  <c:v>12.20126438</c:v>
                </c:pt>
                <c:pt idx="5831">
                  <c:v>12.13009739</c:v>
                </c:pt>
                <c:pt idx="5832">
                  <c:v>12.235031129999999</c:v>
                </c:pt>
                <c:pt idx="5833">
                  <c:v>12.1674881</c:v>
                </c:pt>
                <c:pt idx="5834">
                  <c:v>12.14858913</c:v>
                </c:pt>
                <c:pt idx="5835">
                  <c:v>12.23364544</c:v>
                </c:pt>
                <c:pt idx="5836">
                  <c:v>12.133159640000001</c:v>
                </c:pt>
                <c:pt idx="5837">
                  <c:v>12.170547490000002</c:v>
                </c:pt>
                <c:pt idx="5838">
                  <c:v>12.2350359</c:v>
                </c:pt>
                <c:pt idx="5839">
                  <c:v>12.130375859999999</c:v>
                </c:pt>
                <c:pt idx="5840">
                  <c:v>12.236839290000002</c:v>
                </c:pt>
                <c:pt idx="5841">
                  <c:v>12.30827427</c:v>
                </c:pt>
                <c:pt idx="5842">
                  <c:v>12.16498852</c:v>
                </c:pt>
                <c:pt idx="5843">
                  <c:v>12.22349358</c:v>
                </c:pt>
                <c:pt idx="5844">
                  <c:v>12.238553049999998</c:v>
                </c:pt>
                <c:pt idx="5845">
                  <c:v>12.15067101</c:v>
                </c:pt>
                <c:pt idx="5846">
                  <c:v>12.24768353</c:v>
                </c:pt>
                <c:pt idx="5847">
                  <c:v>12.204024309999999</c:v>
                </c:pt>
                <c:pt idx="5848">
                  <c:v>12.15872955</c:v>
                </c:pt>
                <c:pt idx="5849">
                  <c:v>12.246291159999997</c:v>
                </c:pt>
                <c:pt idx="5850">
                  <c:v>12.161789890000007</c:v>
                </c:pt>
                <c:pt idx="5851">
                  <c:v>12.11411762</c:v>
                </c:pt>
                <c:pt idx="5852">
                  <c:v>12.25721931</c:v>
                </c:pt>
                <c:pt idx="5853">
                  <c:v>12.134551050000001</c:v>
                </c:pt>
                <c:pt idx="5854">
                  <c:v>12.14580917</c:v>
                </c:pt>
                <c:pt idx="5855">
                  <c:v>12.226138110000001</c:v>
                </c:pt>
                <c:pt idx="5856">
                  <c:v>12.159704210000012</c:v>
                </c:pt>
                <c:pt idx="5857">
                  <c:v>12.245596890000007</c:v>
                </c:pt>
                <c:pt idx="5858">
                  <c:v>12.27784061</c:v>
                </c:pt>
                <c:pt idx="5859">
                  <c:v>12.147056580000001</c:v>
                </c:pt>
                <c:pt idx="5860">
                  <c:v>12.186111449999999</c:v>
                </c:pt>
                <c:pt idx="5861">
                  <c:v>12.293685910000002</c:v>
                </c:pt>
                <c:pt idx="5862">
                  <c:v>12.17012978</c:v>
                </c:pt>
                <c:pt idx="5863">
                  <c:v>12.237951279999999</c:v>
                </c:pt>
                <c:pt idx="5864">
                  <c:v>12.232951159999999</c:v>
                </c:pt>
                <c:pt idx="5865">
                  <c:v>12.20056248</c:v>
                </c:pt>
                <c:pt idx="5866">
                  <c:v>12.302441600000007</c:v>
                </c:pt>
                <c:pt idx="5867">
                  <c:v>12.188753129999998</c:v>
                </c:pt>
                <c:pt idx="5868">
                  <c:v>12.17332554</c:v>
                </c:pt>
                <c:pt idx="5869">
                  <c:v>12.316201210000004</c:v>
                </c:pt>
                <c:pt idx="5870">
                  <c:v>12.19875908</c:v>
                </c:pt>
                <c:pt idx="5871">
                  <c:v>12.148306850000001</c:v>
                </c:pt>
                <c:pt idx="5872">
                  <c:v>12.24051476</c:v>
                </c:pt>
                <c:pt idx="5873">
                  <c:v>12.154565810000006</c:v>
                </c:pt>
                <c:pt idx="5874">
                  <c:v>12.23753548</c:v>
                </c:pt>
                <c:pt idx="5875">
                  <c:v>12.35636616</c:v>
                </c:pt>
                <c:pt idx="5876">
                  <c:v>12.19625759</c:v>
                </c:pt>
                <c:pt idx="5877">
                  <c:v>12.207934380000001</c:v>
                </c:pt>
                <c:pt idx="5878">
                  <c:v>12.2364254</c:v>
                </c:pt>
                <c:pt idx="5879">
                  <c:v>12.133577349999999</c:v>
                </c:pt>
                <c:pt idx="5880">
                  <c:v>12.26978016</c:v>
                </c:pt>
                <c:pt idx="5881">
                  <c:v>12.248653409999998</c:v>
                </c:pt>
                <c:pt idx="5882">
                  <c:v>12.121624949999999</c:v>
                </c:pt>
                <c:pt idx="5883">
                  <c:v>12.2685318</c:v>
                </c:pt>
                <c:pt idx="5884">
                  <c:v>12.292854310000006</c:v>
                </c:pt>
                <c:pt idx="5885">
                  <c:v>12.18166542</c:v>
                </c:pt>
                <c:pt idx="5886">
                  <c:v>12.279676440000001</c:v>
                </c:pt>
                <c:pt idx="5887">
                  <c:v>12.213351250000001</c:v>
                </c:pt>
                <c:pt idx="5888">
                  <c:v>12.179318429999999</c:v>
                </c:pt>
                <c:pt idx="5889">
                  <c:v>12.28354073</c:v>
                </c:pt>
                <c:pt idx="5890">
                  <c:v>12.128571509999999</c:v>
                </c:pt>
                <c:pt idx="5891">
                  <c:v>12.174437520000007</c:v>
                </c:pt>
                <c:pt idx="5892">
                  <c:v>12.291601179999999</c:v>
                </c:pt>
                <c:pt idx="5893">
                  <c:v>12.16317654</c:v>
                </c:pt>
                <c:pt idx="5894">
                  <c:v>12.262135510000007</c:v>
                </c:pt>
                <c:pt idx="5895">
                  <c:v>12.314252850000004</c:v>
                </c:pt>
                <c:pt idx="5896">
                  <c:v>12.16317654</c:v>
                </c:pt>
                <c:pt idx="5897">
                  <c:v>12.204594610000004</c:v>
                </c:pt>
                <c:pt idx="5898">
                  <c:v>12.22363758</c:v>
                </c:pt>
                <c:pt idx="5899">
                  <c:v>12.174435620000002</c:v>
                </c:pt>
                <c:pt idx="5900">
                  <c:v>12.30327892</c:v>
                </c:pt>
                <c:pt idx="5901">
                  <c:v>12.20292854</c:v>
                </c:pt>
                <c:pt idx="5902">
                  <c:v>12.09799767</c:v>
                </c:pt>
                <c:pt idx="5903">
                  <c:v>12.264917369999999</c:v>
                </c:pt>
                <c:pt idx="5904">
                  <c:v>12.247123719999998</c:v>
                </c:pt>
                <c:pt idx="5905">
                  <c:v>12.139828679999999</c:v>
                </c:pt>
                <c:pt idx="5906">
                  <c:v>12.236423489999998</c:v>
                </c:pt>
                <c:pt idx="5907">
                  <c:v>12.149141309999999</c:v>
                </c:pt>
                <c:pt idx="5908">
                  <c:v>12.12120724</c:v>
                </c:pt>
                <c:pt idx="5909">
                  <c:v>12.250182150000002</c:v>
                </c:pt>
                <c:pt idx="5910">
                  <c:v>12.194729799999999</c:v>
                </c:pt>
                <c:pt idx="5911">
                  <c:v>12.2430954</c:v>
                </c:pt>
                <c:pt idx="5912">
                  <c:v>12.302583690000011</c:v>
                </c:pt>
                <c:pt idx="5913">
                  <c:v>12.20348358</c:v>
                </c:pt>
                <c:pt idx="5914">
                  <c:v>12.19278336</c:v>
                </c:pt>
                <c:pt idx="5915">
                  <c:v>12.252408030000007</c:v>
                </c:pt>
                <c:pt idx="5916">
                  <c:v>12.139830590000004</c:v>
                </c:pt>
                <c:pt idx="5917">
                  <c:v>12.172771450000001</c:v>
                </c:pt>
                <c:pt idx="5918">
                  <c:v>12.210341449999998</c:v>
                </c:pt>
                <c:pt idx="5919">
                  <c:v>12.10883522</c:v>
                </c:pt>
                <c:pt idx="5920">
                  <c:v>12.240591999999999</c:v>
                </c:pt>
                <c:pt idx="5921">
                  <c:v>12.26755524</c:v>
                </c:pt>
                <c:pt idx="5922">
                  <c:v>12.194313999999999</c:v>
                </c:pt>
                <c:pt idx="5923">
                  <c:v>12.26922321</c:v>
                </c:pt>
                <c:pt idx="5924">
                  <c:v>12.272376060000001</c:v>
                </c:pt>
                <c:pt idx="5925">
                  <c:v>12.153034210000014</c:v>
                </c:pt>
                <c:pt idx="5926">
                  <c:v>12.29451942</c:v>
                </c:pt>
                <c:pt idx="5927">
                  <c:v>12.250456810000012</c:v>
                </c:pt>
                <c:pt idx="5928">
                  <c:v>12.19222355</c:v>
                </c:pt>
                <c:pt idx="5929">
                  <c:v>12.309526440000004</c:v>
                </c:pt>
                <c:pt idx="5930">
                  <c:v>12.207238200000001</c:v>
                </c:pt>
                <c:pt idx="5931">
                  <c:v>12.14275074</c:v>
                </c:pt>
                <c:pt idx="5932">
                  <c:v>12.234614369999999</c:v>
                </c:pt>
                <c:pt idx="5933">
                  <c:v>12.145807270000002</c:v>
                </c:pt>
                <c:pt idx="5934">
                  <c:v>12.157479290000007</c:v>
                </c:pt>
                <c:pt idx="5935">
                  <c:v>12.251990320000001</c:v>
                </c:pt>
                <c:pt idx="5936">
                  <c:v>12.120231629999999</c:v>
                </c:pt>
                <c:pt idx="5937">
                  <c:v>12.166234970000007</c:v>
                </c:pt>
                <c:pt idx="5938">
                  <c:v>12.271867749999998</c:v>
                </c:pt>
                <c:pt idx="5939">
                  <c:v>12.185278889999999</c:v>
                </c:pt>
                <c:pt idx="5940">
                  <c:v>12.266862870000002</c:v>
                </c:pt>
                <c:pt idx="5941">
                  <c:v>12.298133849999999</c:v>
                </c:pt>
                <c:pt idx="5942">
                  <c:v>12.19152927</c:v>
                </c:pt>
                <c:pt idx="5943">
                  <c:v>12.274641040000001</c:v>
                </c:pt>
                <c:pt idx="5944">
                  <c:v>12.29034901</c:v>
                </c:pt>
                <c:pt idx="5945">
                  <c:v>12.17499542</c:v>
                </c:pt>
                <c:pt idx="5946">
                  <c:v>12.275338169999999</c:v>
                </c:pt>
                <c:pt idx="5947">
                  <c:v>12.195147510000007</c:v>
                </c:pt>
                <c:pt idx="5948">
                  <c:v>12.13955116</c:v>
                </c:pt>
                <c:pt idx="5949">
                  <c:v>12.274921419999997</c:v>
                </c:pt>
                <c:pt idx="5950">
                  <c:v>12.15622997</c:v>
                </c:pt>
                <c:pt idx="5951">
                  <c:v>12.11798286</c:v>
                </c:pt>
                <c:pt idx="5952">
                  <c:v>12.236561779999999</c:v>
                </c:pt>
                <c:pt idx="5953">
                  <c:v>12.1314888</c:v>
                </c:pt>
                <c:pt idx="5954">
                  <c:v>12.128712650000001</c:v>
                </c:pt>
                <c:pt idx="5955">
                  <c:v>12.21710491</c:v>
                </c:pt>
                <c:pt idx="5956">
                  <c:v>12.102582930000011</c:v>
                </c:pt>
                <c:pt idx="5957">
                  <c:v>12.179602620000002</c:v>
                </c:pt>
                <c:pt idx="5958">
                  <c:v>12.285712240000002</c:v>
                </c:pt>
                <c:pt idx="5959">
                  <c:v>12.165264130000002</c:v>
                </c:pt>
                <c:pt idx="5960">
                  <c:v>12.205430980000004</c:v>
                </c:pt>
                <c:pt idx="5961">
                  <c:v>12.237398149999994</c:v>
                </c:pt>
                <c:pt idx="5962">
                  <c:v>12.095074650000004</c:v>
                </c:pt>
                <c:pt idx="5963">
                  <c:v>12.24670506</c:v>
                </c:pt>
                <c:pt idx="5964">
                  <c:v>12.28020287</c:v>
                </c:pt>
                <c:pt idx="5965">
                  <c:v>12.15595341</c:v>
                </c:pt>
                <c:pt idx="5966">
                  <c:v>12.227111819999999</c:v>
                </c:pt>
                <c:pt idx="5967">
                  <c:v>12.189862250000004</c:v>
                </c:pt>
                <c:pt idx="5968">
                  <c:v>12.113288880000001</c:v>
                </c:pt>
                <c:pt idx="5969">
                  <c:v>12.24240017</c:v>
                </c:pt>
                <c:pt idx="5970">
                  <c:v>12.247406960000001</c:v>
                </c:pt>
                <c:pt idx="5971">
                  <c:v>12.239482880000002</c:v>
                </c:pt>
                <c:pt idx="5972">
                  <c:v>12.310642240000007</c:v>
                </c:pt>
                <c:pt idx="5973">
                  <c:v>12.194592480000001</c:v>
                </c:pt>
                <c:pt idx="5974">
                  <c:v>12.18819523</c:v>
                </c:pt>
                <c:pt idx="5975">
                  <c:v>12.2510128</c:v>
                </c:pt>
                <c:pt idx="5976">
                  <c:v>12.131211279999997</c:v>
                </c:pt>
                <c:pt idx="5977">
                  <c:v>12.16929436</c:v>
                </c:pt>
                <c:pt idx="5978">
                  <c:v>12.251848220000001</c:v>
                </c:pt>
                <c:pt idx="5979">
                  <c:v>12.164982800000002</c:v>
                </c:pt>
                <c:pt idx="5980">
                  <c:v>12.213852880000001</c:v>
                </c:pt>
                <c:pt idx="5981">
                  <c:v>12.269917489999999</c:v>
                </c:pt>
                <c:pt idx="5982">
                  <c:v>12.186898230000002</c:v>
                </c:pt>
                <c:pt idx="5983">
                  <c:v>12.247267719999995</c:v>
                </c:pt>
                <c:pt idx="5984">
                  <c:v>12.28131962</c:v>
                </c:pt>
                <c:pt idx="5985">
                  <c:v>12.16893482</c:v>
                </c:pt>
                <c:pt idx="5986">
                  <c:v>12.295494080000006</c:v>
                </c:pt>
                <c:pt idx="5987">
                  <c:v>12.26449966</c:v>
                </c:pt>
                <c:pt idx="5988">
                  <c:v>12.107863429999998</c:v>
                </c:pt>
                <c:pt idx="5989">
                  <c:v>12.237534520000002</c:v>
                </c:pt>
                <c:pt idx="5990">
                  <c:v>12.231836320000001</c:v>
                </c:pt>
                <c:pt idx="5991">
                  <c:v>12.205289840000002</c:v>
                </c:pt>
                <c:pt idx="5992">
                  <c:v>12.240874290000001</c:v>
                </c:pt>
                <c:pt idx="5993">
                  <c:v>12.14539051</c:v>
                </c:pt>
                <c:pt idx="5994">
                  <c:v>12.133574490000001</c:v>
                </c:pt>
                <c:pt idx="5995">
                  <c:v>12.29841328</c:v>
                </c:pt>
                <c:pt idx="5996">
                  <c:v>12.212379459999999</c:v>
                </c:pt>
                <c:pt idx="5997">
                  <c:v>12.205293660000001</c:v>
                </c:pt>
                <c:pt idx="5998">
                  <c:v>12.262273789999998</c:v>
                </c:pt>
                <c:pt idx="5999">
                  <c:v>12.122733120000001</c:v>
                </c:pt>
                <c:pt idx="6000">
                  <c:v>12.209736820000007</c:v>
                </c:pt>
                <c:pt idx="6001">
                  <c:v>12.290626530000004</c:v>
                </c:pt>
                <c:pt idx="6002">
                  <c:v>12.193895340000001</c:v>
                </c:pt>
                <c:pt idx="6003">
                  <c:v>12.258384700000001</c:v>
                </c:pt>
                <c:pt idx="6004">
                  <c:v>12.21696281</c:v>
                </c:pt>
                <c:pt idx="6005">
                  <c:v>12.13580894</c:v>
                </c:pt>
                <c:pt idx="6006">
                  <c:v>12.2622757</c:v>
                </c:pt>
                <c:pt idx="6007">
                  <c:v>12.21488094</c:v>
                </c:pt>
                <c:pt idx="6008">
                  <c:v>12.100498200000002</c:v>
                </c:pt>
                <c:pt idx="6009">
                  <c:v>12.241152759999997</c:v>
                </c:pt>
                <c:pt idx="6010">
                  <c:v>12.16290188</c:v>
                </c:pt>
                <c:pt idx="6011">
                  <c:v>12.109115600000001</c:v>
                </c:pt>
                <c:pt idx="6012">
                  <c:v>12.21960831</c:v>
                </c:pt>
                <c:pt idx="6013">
                  <c:v>12.15998173</c:v>
                </c:pt>
                <c:pt idx="6014">
                  <c:v>12.154421810000002</c:v>
                </c:pt>
                <c:pt idx="6015">
                  <c:v>12.267419820000002</c:v>
                </c:pt>
                <c:pt idx="6016">
                  <c:v>12.179301260000001</c:v>
                </c:pt>
                <c:pt idx="6017">
                  <c:v>12.19667435</c:v>
                </c:pt>
                <c:pt idx="6018">
                  <c:v>12.26241398</c:v>
                </c:pt>
                <c:pt idx="6019">
                  <c:v>12.131355289999998</c:v>
                </c:pt>
                <c:pt idx="6020">
                  <c:v>12.20765591</c:v>
                </c:pt>
                <c:pt idx="6021">
                  <c:v>12.298270229999998</c:v>
                </c:pt>
                <c:pt idx="6022">
                  <c:v>12.148300169999994</c:v>
                </c:pt>
                <c:pt idx="6023">
                  <c:v>12.25351715</c:v>
                </c:pt>
                <c:pt idx="6024">
                  <c:v>12.269151689999999</c:v>
                </c:pt>
                <c:pt idx="6025">
                  <c:v>12.114120479999997</c:v>
                </c:pt>
                <c:pt idx="6026">
                  <c:v>12.266860960000001</c:v>
                </c:pt>
                <c:pt idx="6027">
                  <c:v>12.288127899999999</c:v>
                </c:pt>
                <c:pt idx="6028">
                  <c:v>12.203068729999998</c:v>
                </c:pt>
                <c:pt idx="6029">
                  <c:v>12.31842518</c:v>
                </c:pt>
                <c:pt idx="6030">
                  <c:v>12.229889870000004</c:v>
                </c:pt>
                <c:pt idx="6031">
                  <c:v>12.147194860000001</c:v>
                </c:pt>
                <c:pt idx="6032">
                  <c:v>12.231834409999999</c:v>
                </c:pt>
                <c:pt idx="6033">
                  <c:v>12.182912830000006</c:v>
                </c:pt>
                <c:pt idx="6034">
                  <c:v>12.184028629999998</c:v>
                </c:pt>
                <c:pt idx="6035">
                  <c:v>12.335797310000007</c:v>
                </c:pt>
                <c:pt idx="6036">
                  <c:v>12.201955799999999</c:v>
                </c:pt>
                <c:pt idx="6037">
                  <c:v>12.166793820000002</c:v>
                </c:pt>
                <c:pt idx="6038">
                  <c:v>12.25782776</c:v>
                </c:pt>
                <c:pt idx="6039">
                  <c:v>12.173324580000001</c:v>
                </c:pt>
                <c:pt idx="6040">
                  <c:v>12.236839290000002</c:v>
                </c:pt>
                <c:pt idx="6041">
                  <c:v>12.349830630000007</c:v>
                </c:pt>
                <c:pt idx="6042">
                  <c:v>12.240873339999997</c:v>
                </c:pt>
                <c:pt idx="6043">
                  <c:v>12.291460989999999</c:v>
                </c:pt>
                <c:pt idx="6044">
                  <c:v>12.287568090000001</c:v>
                </c:pt>
                <c:pt idx="6045">
                  <c:v>12.148306850000001</c:v>
                </c:pt>
                <c:pt idx="6046">
                  <c:v>12.2621336</c:v>
                </c:pt>
                <c:pt idx="6047">
                  <c:v>12.252408030000007</c:v>
                </c:pt>
                <c:pt idx="6048">
                  <c:v>12.200008390000001</c:v>
                </c:pt>
                <c:pt idx="6049">
                  <c:v>12.29201889</c:v>
                </c:pt>
                <c:pt idx="6050">
                  <c:v>12.265334130000006</c:v>
                </c:pt>
                <c:pt idx="6051">
                  <c:v>12.203345300000001</c:v>
                </c:pt>
                <c:pt idx="6052">
                  <c:v>12.313420300000002</c:v>
                </c:pt>
                <c:pt idx="6053">
                  <c:v>12.21974468</c:v>
                </c:pt>
                <c:pt idx="6054">
                  <c:v>12.227326389999998</c:v>
                </c:pt>
                <c:pt idx="6055">
                  <c:v>12.2927103</c:v>
                </c:pt>
                <c:pt idx="6056">
                  <c:v>12.18847942</c:v>
                </c:pt>
                <c:pt idx="6057">
                  <c:v>12.20348549</c:v>
                </c:pt>
                <c:pt idx="6058">
                  <c:v>12.265329360000001</c:v>
                </c:pt>
                <c:pt idx="6059">
                  <c:v>12.157066350000004</c:v>
                </c:pt>
                <c:pt idx="6060">
                  <c:v>12.212100980000001</c:v>
                </c:pt>
                <c:pt idx="6061">
                  <c:v>12.256019590000006</c:v>
                </c:pt>
                <c:pt idx="6062">
                  <c:v>12.134825709999998</c:v>
                </c:pt>
                <c:pt idx="6063">
                  <c:v>12.265474320000004</c:v>
                </c:pt>
                <c:pt idx="6064">
                  <c:v>12.27223873</c:v>
                </c:pt>
                <c:pt idx="6065">
                  <c:v>12.212723729999999</c:v>
                </c:pt>
                <c:pt idx="6066">
                  <c:v>12.326345440000001</c:v>
                </c:pt>
                <c:pt idx="6067">
                  <c:v>12.27297401</c:v>
                </c:pt>
                <c:pt idx="6068">
                  <c:v>12.175687790000007</c:v>
                </c:pt>
                <c:pt idx="6069">
                  <c:v>12.258799550000004</c:v>
                </c:pt>
                <c:pt idx="6070">
                  <c:v>12.22419453</c:v>
                </c:pt>
                <c:pt idx="6071">
                  <c:v>12.138438220000001</c:v>
                </c:pt>
                <c:pt idx="6072">
                  <c:v>12.24364948</c:v>
                </c:pt>
                <c:pt idx="6073">
                  <c:v>12.201678279999999</c:v>
                </c:pt>
                <c:pt idx="6074">
                  <c:v>12.19778824</c:v>
                </c:pt>
                <c:pt idx="6075">
                  <c:v>12.32690144</c:v>
                </c:pt>
                <c:pt idx="6076">
                  <c:v>12.22697258</c:v>
                </c:pt>
                <c:pt idx="6077">
                  <c:v>12.231977459999991</c:v>
                </c:pt>
                <c:pt idx="6078">
                  <c:v>12.332045560000006</c:v>
                </c:pt>
                <c:pt idx="6079">
                  <c:v>12.20098591</c:v>
                </c:pt>
                <c:pt idx="6080">
                  <c:v>12.256020550000002</c:v>
                </c:pt>
                <c:pt idx="6081">
                  <c:v>12.32982063</c:v>
                </c:pt>
                <c:pt idx="6082">
                  <c:v>12.19542408</c:v>
                </c:pt>
                <c:pt idx="6083">
                  <c:v>12.2846508</c:v>
                </c:pt>
                <c:pt idx="6084">
                  <c:v>12.315782550000014</c:v>
                </c:pt>
                <c:pt idx="6085">
                  <c:v>12.160092350000006</c:v>
                </c:pt>
                <c:pt idx="6086">
                  <c:v>12.24642658</c:v>
                </c:pt>
                <c:pt idx="6087">
                  <c:v>12.232946400000001</c:v>
                </c:pt>
                <c:pt idx="6088">
                  <c:v>12.121481900000001</c:v>
                </c:pt>
                <c:pt idx="6089">
                  <c:v>12.23572826</c:v>
                </c:pt>
                <c:pt idx="6090">
                  <c:v>12.231143949999998</c:v>
                </c:pt>
                <c:pt idx="6091">
                  <c:v>12.16095352</c:v>
                </c:pt>
                <c:pt idx="6092">
                  <c:v>12.32189846</c:v>
                </c:pt>
                <c:pt idx="6093">
                  <c:v>12.283260350000001</c:v>
                </c:pt>
                <c:pt idx="6094">
                  <c:v>12.214323039999995</c:v>
                </c:pt>
                <c:pt idx="6095">
                  <c:v>12.256573680000001</c:v>
                </c:pt>
                <c:pt idx="6096">
                  <c:v>12.16012001</c:v>
                </c:pt>
                <c:pt idx="6097">
                  <c:v>12.18041515</c:v>
                </c:pt>
                <c:pt idx="6098">
                  <c:v>12.303413390000006</c:v>
                </c:pt>
                <c:pt idx="6099">
                  <c:v>12.192517280000002</c:v>
                </c:pt>
                <c:pt idx="6100">
                  <c:v>12.198829649999999</c:v>
                </c:pt>
                <c:pt idx="6101">
                  <c:v>12.26727676</c:v>
                </c:pt>
                <c:pt idx="6102">
                  <c:v>12.139416690000004</c:v>
                </c:pt>
                <c:pt idx="6103">
                  <c:v>12.230723379999999</c:v>
                </c:pt>
                <c:pt idx="6104">
                  <c:v>12.324956890000006</c:v>
                </c:pt>
                <c:pt idx="6105">
                  <c:v>12.172585490000007</c:v>
                </c:pt>
                <c:pt idx="6106">
                  <c:v>12.25921726</c:v>
                </c:pt>
                <c:pt idx="6107">
                  <c:v>12.22766685</c:v>
                </c:pt>
                <c:pt idx="6108">
                  <c:v>12.11536598</c:v>
                </c:pt>
                <c:pt idx="6109">
                  <c:v>12.270337100000001</c:v>
                </c:pt>
                <c:pt idx="6110">
                  <c:v>12.292854310000006</c:v>
                </c:pt>
                <c:pt idx="6111">
                  <c:v>12.129406930000007</c:v>
                </c:pt>
                <c:pt idx="6112">
                  <c:v>12.297160149999998</c:v>
                </c:pt>
                <c:pt idx="6113">
                  <c:v>12.255881310000007</c:v>
                </c:pt>
                <c:pt idx="6114">
                  <c:v>12.15831184</c:v>
                </c:pt>
                <c:pt idx="6115">
                  <c:v>12.321342469999999</c:v>
                </c:pt>
                <c:pt idx="6116">
                  <c:v>12.17124462</c:v>
                </c:pt>
                <c:pt idx="6117">
                  <c:v>12.192094800000007</c:v>
                </c:pt>
                <c:pt idx="6118">
                  <c:v>12.312448500000007</c:v>
                </c:pt>
                <c:pt idx="6119">
                  <c:v>12.157206540000002</c:v>
                </c:pt>
                <c:pt idx="6120">
                  <c:v>12.247958179999998</c:v>
                </c:pt>
                <c:pt idx="6121">
                  <c:v>12.306195260000004</c:v>
                </c:pt>
                <c:pt idx="6122">
                  <c:v>12.19542408</c:v>
                </c:pt>
                <c:pt idx="6123">
                  <c:v>12.27909088</c:v>
                </c:pt>
                <c:pt idx="6124">
                  <c:v>12.2752018</c:v>
                </c:pt>
                <c:pt idx="6125">
                  <c:v>12.222523689999999</c:v>
                </c:pt>
                <c:pt idx="6126">
                  <c:v>12.252824780000001</c:v>
                </c:pt>
                <c:pt idx="6127">
                  <c:v>12.28854656</c:v>
                </c:pt>
                <c:pt idx="6128">
                  <c:v>12.220722200000001</c:v>
                </c:pt>
                <c:pt idx="6129">
                  <c:v>12.27839661</c:v>
                </c:pt>
                <c:pt idx="6130">
                  <c:v>12.285373689999998</c:v>
                </c:pt>
                <c:pt idx="6131">
                  <c:v>12.20753193</c:v>
                </c:pt>
                <c:pt idx="6132">
                  <c:v>12.28178406</c:v>
                </c:pt>
                <c:pt idx="6133">
                  <c:v>12.20654869</c:v>
                </c:pt>
                <c:pt idx="6134">
                  <c:v>12.21349335</c:v>
                </c:pt>
                <c:pt idx="6135">
                  <c:v>12.300080300000008</c:v>
                </c:pt>
                <c:pt idx="6136">
                  <c:v>12.184029580000001</c:v>
                </c:pt>
                <c:pt idx="6137">
                  <c:v>12.235867499999999</c:v>
                </c:pt>
                <c:pt idx="6138">
                  <c:v>12.34038353</c:v>
                </c:pt>
                <c:pt idx="6139">
                  <c:v>12.14691925</c:v>
                </c:pt>
                <c:pt idx="6140">
                  <c:v>12.26908398</c:v>
                </c:pt>
                <c:pt idx="6141">
                  <c:v>12.33996582</c:v>
                </c:pt>
                <c:pt idx="6142">
                  <c:v>12.159291270000002</c:v>
                </c:pt>
                <c:pt idx="6143">
                  <c:v>12.289514540000004</c:v>
                </c:pt>
                <c:pt idx="6144">
                  <c:v>12.362342830000012</c:v>
                </c:pt>
                <c:pt idx="6145">
                  <c:v>12.18569374</c:v>
                </c:pt>
                <c:pt idx="6146">
                  <c:v>12.243230820000001</c:v>
                </c:pt>
                <c:pt idx="6147">
                  <c:v>12.318147660000001</c:v>
                </c:pt>
                <c:pt idx="6148">
                  <c:v>12.23850822</c:v>
                </c:pt>
                <c:pt idx="6149">
                  <c:v>12.306057930000007</c:v>
                </c:pt>
                <c:pt idx="6150">
                  <c:v>12.270754810000007</c:v>
                </c:pt>
                <c:pt idx="6151">
                  <c:v>12.182640080000002</c:v>
                </c:pt>
                <c:pt idx="6152">
                  <c:v>12.306057930000007</c:v>
                </c:pt>
                <c:pt idx="6153">
                  <c:v>12.24698639</c:v>
                </c:pt>
                <c:pt idx="6154">
                  <c:v>12.221971509999998</c:v>
                </c:pt>
                <c:pt idx="6155">
                  <c:v>12.358728409999999</c:v>
                </c:pt>
                <c:pt idx="6156">
                  <c:v>12.25935555</c:v>
                </c:pt>
                <c:pt idx="6157">
                  <c:v>12.274921419999997</c:v>
                </c:pt>
                <c:pt idx="6158">
                  <c:v>12.33190823</c:v>
                </c:pt>
                <c:pt idx="6159">
                  <c:v>12.214743609999999</c:v>
                </c:pt>
                <c:pt idx="6160">
                  <c:v>12.226553920000001</c:v>
                </c:pt>
                <c:pt idx="6161">
                  <c:v>12.288128849999998</c:v>
                </c:pt>
                <c:pt idx="6162">
                  <c:v>12.14025021</c:v>
                </c:pt>
                <c:pt idx="6163">
                  <c:v>12.251153950000001</c:v>
                </c:pt>
                <c:pt idx="6164">
                  <c:v>12.299749370000002</c:v>
                </c:pt>
                <c:pt idx="6165">
                  <c:v>12.20876408</c:v>
                </c:pt>
                <c:pt idx="6166">
                  <c:v>12.29535484</c:v>
                </c:pt>
                <c:pt idx="6167">
                  <c:v>12.23781586</c:v>
                </c:pt>
                <c:pt idx="6168">
                  <c:v>12.19813061</c:v>
                </c:pt>
                <c:pt idx="6169">
                  <c:v>12.357618330000006</c:v>
                </c:pt>
                <c:pt idx="6170">
                  <c:v>12.294101719999997</c:v>
                </c:pt>
                <c:pt idx="6171">
                  <c:v>12.1674881</c:v>
                </c:pt>
                <c:pt idx="6172">
                  <c:v>12.275339130000004</c:v>
                </c:pt>
                <c:pt idx="6173">
                  <c:v>12.170407300000004</c:v>
                </c:pt>
                <c:pt idx="6174">
                  <c:v>12.13329506</c:v>
                </c:pt>
                <c:pt idx="6175">
                  <c:v>12.257132530000007</c:v>
                </c:pt>
                <c:pt idx="6176">
                  <c:v>12.17304897</c:v>
                </c:pt>
                <c:pt idx="6177">
                  <c:v>12.215019230000006</c:v>
                </c:pt>
                <c:pt idx="6178">
                  <c:v>12.328703880000001</c:v>
                </c:pt>
                <c:pt idx="6179">
                  <c:v>12.251433370000004</c:v>
                </c:pt>
                <c:pt idx="6180">
                  <c:v>12.2378149</c:v>
                </c:pt>
                <c:pt idx="6181">
                  <c:v>12.31870174</c:v>
                </c:pt>
                <c:pt idx="6182">
                  <c:v>12.19611931</c:v>
                </c:pt>
                <c:pt idx="6183">
                  <c:v>12.22029972</c:v>
                </c:pt>
                <c:pt idx="6184">
                  <c:v>12.278534890000007</c:v>
                </c:pt>
                <c:pt idx="6185">
                  <c:v>12.143720630000001</c:v>
                </c:pt>
                <c:pt idx="6186">
                  <c:v>12.222802160000001</c:v>
                </c:pt>
                <c:pt idx="6187">
                  <c:v>12.268027310000001</c:v>
                </c:pt>
                <c:pt idx="6188">
                  <c:v>12.159564020000008</c:v>
                </c:pt>
                <c:pt idx="6189">
                  <c:v>12.30091286</c:v>
                </c:pt>
                <c:pt idx="6190">
                  <c:v>12.299523349999999</c:v>
                </c:pt>
                <c:pt idx="6191">
                  <c:v>12.170131680000001</c:v>
                </c:pt>
                <c:pt idx="6192">
                  <c:v>12.239113809999999</c:v>
                </c:pt>
                <c:pt idx="6193">
                  <c:v>12.21891022</c:v>
                </c:pt>
                <c:pt idx="6194">
                  <c:v>12.14233112</c:v>
                </c:pt>
                <c:pt idx="6195">
                  <c:v>12.262551310000006</c:v>
                </c:pt>
                <c:pt idx="6196">
                  <c:v>12.21903992</c:v>
                </c:pt>
                <c:pt idx="6197">
                  <c:v>12.17346478</c:v>
                </c:pt>
                <c:pt idx="6198">
                  <c:v>12.34413528</c:v>
                </c:pt>
                <c:pt idx="6199">
                  <c:v>12.27186489</c:v>
                </c:pt>
                <c:pt idx="6200">
                  <c:v>12.190560340000001</c:v>
                </c:pt>
                <c:pt idx="6201">
                  <c:v>12.271447180000001</c:v>
                </c:pt>
                <c:pt idx="6202">
                  <c:v>12.234201429999993</c:v>
                </c:pt>
                <c:pt idx="6203">
                  <c:v>12.242260929999999</c:v>
                </c:pt>
                <c:pt idx="6204">
                  <c:v>12.29063034</c:v>
                </c:pt>
                <c:pt idx="6205">
                  <c:v>12.156371119999999</c:v>
                </c:pt>
                <c:pt idx="6206">
                  <c:v>12.227943419999999</c:v>
                </c:pt>
                <c:pt idx="6207">
                  <c:v>12.383051870000006</c:v>
                </c:pt>
                <c:pt idx="6208">
                  <c:v>12.182639120000006</c:v>
                </c:pt>
                <c:pt idx="6209">
                  <c:v>12.202095030000002</c:v>
                </c:pt>
                <c:pt idx="6210">
                  <c:v>12.276033400000001</c:v>
                </c:pt>
                <c:pt idx="6211">
                  <c:v>12.187639240000006</c:v>
                </c:pt>
                <c:pt idx="6212">
                  <c:v>12.316757200000007</c:v>
                </c:pt>
                <c:pt idx="6213">
                  <c:v>12.310416220000008</c:v>
                </c:pt>
                <c:pt idx="6214">
                  <c:v>12.169437410000008</c:v>
                </c:pt>
                <c:pt idx="6215">
                  <c:v>12.25977325</c:v>
                </c:pt>
                <c:pt idx="6216">
                  <c:v>12.262831690000002</c:v>
                </c:pt>
                <c:pt idx="6217">
                  <c:v>12.218493459999999</c:v>
                </c:pt>
                <c:pt idx="6218">
                  <c:v>12.357477190000004</c:v>
                </c:pt>
                <c:pt idx="6219">
                  <c:v>12.298270229999998</c:v>
                </c:pt>
                <c:pt idx="6220">
                  <c:v>12.15386677</c:v>
                </c:pt>
                <c:pt idx="6221">
                  <c:v>12.307306290000007</c:v>
                </c:pt>
                <c:pt idx="6222">
                  <c:v>12.284513469999998</c:v>
                </c:pt>
                <c:pt idx="6223">
                  <c:v>12.24240208</c:v>
                </c:pt>
                <c:pt idx="6224">
                  <c:v>12.31097698</c:v>
                </c:pt>
                <c:pt idx="6225">
                  <c:v>12.193757060000001</c:v>
                </c:pt>
                <c:pt idx="6226">
                  <c:v>12.286319730000001</c:v>
                </c:pt>
                <c:pt idx="6227">
                  <c:v>12.33927059</c:v>
                </c:pt>
                <c:pt idx="6228">
                  <c:v>12.167486190000007</c:v>
                </c:pt>
                <c:pt idx="6229">
                  <c:v>12.303970340000001</c:v>
                </c:pt>
                <c:pt idx="6230">
                  <c:v>12.309251789999999</c:v>
                </c:pt>
                <c:pt idx="6231">
                  <c:v>12.201123239999999</c:v>
                </c:pt>
                <c:pt idx="6232">
                  <c:v>12.27631092</c:v>
                </c:pt>
                <c:pt idx="6233">
                  <c:v>12.22030258</c:v>
                </c:pt>
                <c:pt idx="6234">
                  <c:v>12.215019230000006</c:v>
                </c:pt>
                <c:pt idx="6235">
                  <c:v>12.270751000000001</c:v>
                </c:pt>
                <c:pt idx="6236">
                  <c:v>12.251990320000001</c:v>
                </c:pt>
                <c:pt idx="6237">
                  <c:v>12.22280312</c:v>
                </c:pt>
                <c:pt idx="6238">
                  <c:v>12.286040310000002</c:v>
                </c:pt>
                <c:pt idx="6239">
                  <c:v>12.26746941</c:v>
                </c:pt>
                <c:pt idx="6240">
                  <c:v>12.177773479999999</c:v>
                </c:pt>
                <c:pt idx="6241">
                  <c:v>12.282011990000001</c:v>
                </c:pt>
                <c:pt idx="6242">
                  <c:v>12.242676729999999</c:v>
                </c:pt>
                <c:pt idx="6243">
                  <c:v>12.21960735</c:v>
                </c:pt>
                <c:pt idx="6244">
                  <c:v>12.270615580000001</c:v>
                </c:pt>
                <c:pt idx="6245">
                  <c:v>12.165542600000007</c:v>
                </c:pt>
                <c:pt idx="6246">
                  <c:v>12.26019192</c:v>
                </c:pt>
                <c:pt idx="6247">
                  <c:v>12.30716705</c:v>
                </c:pt>
                <c:pt idx="6248">
                  <c:v>12.12231731</c:v>
                </c:pt>
                <c:pt idx="6249">
                  <c:v>12.186481480000001</c:v>
                </c:pt>
                <c:pt idx="6250">
                  <c:v>12.265500070000007</c:v>
                </c:pt>
                <c:pt idx="6251">
                  <c:v>12.16151333</c:v>
                </c:pt>
                <c:pt idx="6252">
                  <c:v>12.305081370000007</c:v>
                </c:pt>
                <c:pt idx="6253">
                  <c:v>12.34705067</c:v>
                </c:pt>
                <c:pt idx="6254">
                  <c:v>12.18361092</c:v>
                </c:pt>
                <c:pt idx="6255">
                  <c:v>12.244205469999994</c:v>
                </c:pt>
                <c:pt idx="6256">
                  <c:v>12.24518204</c:v>
                </c:pt>
                <c:pt idx="6257">
                  <c:v>12.19750881</c:v>
                </c:pt>
                <c:pt idx="6258">
                  <c:v>12.32120037</c:v>
                </c:pt>
                <c:pt idx="6259">
                  <c:v>12.232671739999999</c:v>
                </c:pt>
                <c:pt idx="6260">
                  <c:v>12.176938060000001</c:v>
                </c:pt>
                <c:pt idx="6261">
                  <c:v>12.366233830000011</c:v>
                </c:pt>
                <c:pt idx="6262">
                  <c:v>12.268166540000001</c:v>
                </c:pt>
                <c:pt idx="6263">
                  <c:v>12.1880579</c:v>
                </c:pt>
                <c:pt idx="6264">
                  <c:v>12.29924297</c:v>
                </c:pt>
                <c:pt idx="6265">
                  <c:v>12.199454310000007</c:v>
                </c:pt>
                <c:pt idx="6266">
                  <c:v>12.270891189999999</c:v>
                </c:pt>
                <c:pt idx="6267">
                  <c:v>12.308419230000007</c:v>
                </c:pt>
                <c:pt idx="6268">
                  <c:v>12.144000050000001</c:v>
                </c:pt>
                <c:pt idx="6269">
                  <c:v>12.22502804</c:v>
                </c:pt>
                <c:pt idx="6270">
                  <c:v>12.320925709999999</c:v>
                </c:pt>
                <c:pt idx="6271">
                  <c:v>12.114536290000007</c:v>
                </c:pt>
                <c:pt idx="6272">
                  <c:v>12.2622757</c:v>
                </c:pt>
                <c:pt idx="6273">
                  <c:v>12.29257488</c:v>
                </c:pt>
                <c:pt idx="6274">
                  <c:v>12.120373729999994</c:v>
                </c:pt>
                <c:pt idx="6275">
                  <c:v>12.312863350000002</c:v>
                </c:pt>
                <c:pt idx="6276">
                  <c:v>12.25907707</c:v>
                </c:pt>
                <c:pt idx="6277">
                  <c:v>12.162625310000006</c:v>
                </c:pt>
                <c:pt idx="6278">
                  <c:v>12.317433360000004</c:v>
                </c:pt>
                <c:pt idx="6279">
                  <c:v>12.289512630000004</c:v>
                </c:pt>
                <c:pt idx="6280">
                  <c:v>12.139690400000001</c:v>
                </c:pt>
                <c:pt idx="6281">
                  <c:v>12.255187030000007</c:v>
                </c:pt>
                <c:pt idx="6282">
                  <c:v>12.275481220000007</c:v>
                </c:pt>
                <c:pt idx="6283">
                  <c:v>12.230308529999999</c:v>
                </c:pt>
                <c:pt idx="6284">
                  <c:v>12.282014850000007</c:v>
                </c:pt>
                <c:pt idx="6285">
                  <c:v>12.196533200000006</c:v>
                </c:pt>
                <c:pt idx="6286">
                  <c:v>12.223500250000004</c:v>
                </c:pt>
                <c:pt idx="6287">
                  <c:v>12.30438614</c:v>
                </c:pt>
                <c:pt idx="6288">
                  <c:v>12.20279217</c:v>
                </c:pt>
                <c:pt idx="6289">
                  <c:v>12.273535730000004</c:v>
                </c:pt>
                <c:pt idx="6290">
                  <c:v>12.30452156</c:v>
                </c:pt>
                <c:pt idx="6291">
                  <c:v>12.2029295</c:v>
                </c:pt>
                <c:pt idx="6292">
                  <c:v>12.244902609999999</c:v>
                </c:pt>
                <c:pt idx="6293">
                  <c:v>12.285071370000001</c:v>
                </c:pt>
                <c:pt idx="6294">
                  <c:v>12.185134890000008</c:v>
                </c:pt>
                <c:pt idx="6295">
                  <c:v>12.272280690000002</c:v>
                </c:pt>
                <c:pt idx="6296">
                  <c:v>12.24281502</c:v>
                </c:pt>
                <c:pt idx="6297">
                  <c:v>12.172073360000001</c:v>
                </c:pt>
                <c:pt idx="6298">
                  <c:v>12.306906700000004</c:v>
                </c:pt>
                <c:pt idx="6299">
                  <c:v>12.261572840000001</c:v>
                </c:pt>
                <c:pt idx="6300">
                  <c:v>12.157897950000002</c:v>
                </c:pt>
                <c:pt idx="6301">
                  <c:v>12.310224530000006</c:v>
                </c:pt>
                <c:pt idx="6302">
                  <c:v>12.265471460000001</c:v>
                </c:pt>
                <c:pt idx="6303">
                  <c:v>12.149421689999999</c:v>
                </c:pt>
                <c:pt idx="6304">
                  <c:v>12.294796940000001</c:v>
                </c:pt>
                <c:pt idx="6305">
                  <c:v>12.252024650000006</c:v>
                </c:pt>
                <c:pt idx="6306">
                  <c:v>12.191112520000001</c:v>
                </c:pt>
                <c:pt idx="6307">
                  <c:v>12.25879669</c:v>
                </c:pt>
                <c:pt idx="6308">
                  <c:v>12.223357200000001</c:v>
                </c:pt>
                <c:pt idx="6309">
                  <c:v>12.228501319999999</c:v>
                </c:pt>
                <c:pt idx="6310">
                  <c:v>12.23044586</c:v>
                </c:pt>
                <c:pt idx="6311">
                  <c:v>12.202509880000004</c:v>
                </c:pt>
                <c:pt idx="6312">
                  <c:v>12.231976510000001</c:v>
                </c:pt>
                <c:pt idx="6313">
                  <c:v>12.2735281</c:v>
                </c:pt>
                <c:pt idx="6314">
                  <c:v>12.165815350000004</c:v>
                </c:pt>
                <c:pt idx="6315">
                  <c:v>12.22711468</c:v>
                </c:pt>
                <c:pt idx="6316">
                  <c:v>12.279232030000006</c:v>
                </c:pt>
                <c:pt idx="6317">
                  <c:v>12.160819050000002</c:v>
                </c:pt>
                <c:pt idx="6318">
                  <c:v>12.217918399999997</c:v>
                </c:pt>
                <c:pt idx="6319">
                  <c:v>12.32120514</c:v>
                </c:pt>
                <c:pt idx="6320">
                  <c:v>12.170763020000001</c:v>
                </c:pt>
                <c:pt idx="6321">
                  <c:v>12.21335506</c:v>
                </c:pt>
                <c:pt idx="6322">
                  <c:v>12.30702591</c:v>
                </c:pt>
                <c:pt idx="6323">
                  <c:v>12.192085270000007</c:v>
                </c:pt>
                <c:pt idx="6324">
                  <c:v>12.21076012</c:v>
                </c:pt>
                <c:pt idx="6325">
                  <c:v>12.252686500000012</c:v>
                </c:pt>
                <c:pt idx="6326">
                  <c:v>12.179439540000011</c:v>
                </c:pt>
                <c:pt idx="6327">
                  <c:v>12.270612720000001</c:v>
                </c:pt>
                <c:pt idx="6328">
                  <c:v>12.242952349999999</c:v>
                </c:pt>
                <c:pt idx="6329">
                  <c:v>12.195983890000004</c:v>
                </c:pt>
                <c:pt idx="6330">
                  <c:v>12.28465462</c:v>
                </c:pt>
                <c:pt idx="6331">
                  <c:v>12.22704506</c:v>
                </c:pt>
                <c:pt idx="6332">
                  <c:v>12.13609314</c:v>
                </c:pt>
                <c:pt idx="6333">
                  <c:v>12.210431100000001</c:v>
                </c:pt>
                <c:pt idx="6334">
                  <c:v>12.22419262</c:v>
                </c:pt>
                <c:pt idx="6335">
                  <c:v>12.180407520000006</c:v>
                </c:pt>
                <c:pt idx="6336">
                  <c:v>12.335796360000007</c:v>
                </c:pt>
                <c:pt idx="6337">
                  <c:v>12.265470500000006</c:v>
                </c:pt>
                <c:pt idx="6338">
                  <c:v>12.166236880000007</c:v>
                </c:pt>
                <c:pt idx="6339">
                  <c:v>12.25226784</c:v>
                </c:pt>
                <c:pt idx="6340">
                  <c:v>12.224195479999999</c:v>
                </c:pt>
                <c:pt idx="6341">
                  <c:v>12.19542599</c:v>
                </c:pt>
                <c:pt idx="6342">
                  <c:v>12.34372044</c:v>
                </c:pt>
                <c:pt idx="6343">
                  <c:v>12.25032425</c:v>
                </c:pt>
                <c:pt idx="6344">
                  <c:v>12.2164135</c:v>
                </c:pt>
                <c:pt idx="6345">
                  <c:v>12.281924249999999</c:v>
                </c:pt>
                <c:pt idx="6346">
                  <c:v>12.18388844</c:v>
                </c:pt>
                <c:pt idx="6347">
                  <c:v>12.21418667</c:v>
                </c:pt>
                <c:pt idx="6348">
                  <c:v>12.27855587</c:v>
                </c:pt>
                <c:pt idx="6349">
                  <c:v>12.144001959999999</c:v>
                </c:pt>
                <c:pt idx="6350">
                  <c:v>12.178466800000002</c:v>
                </c:pt>
                <c:pt idx="6351">
                  <c:v>12.277007100000001</c:v>
                </c:pt>
                <c:pt idx="6352">
                  <c:v>12.141983029999999</c:v>
                </c:pt>
                <c:pt idx="6353">
                  <c:v>12.193894390000002</c:v>
                </c:pt>
                <c:pt idx="6354">
                  <c:v>12.255884170000007</c:v>
                </c:pt>
                <c:pt idx="6355">
                  <c:v>12.128295899999999</c:v>
                </c:pt>
                <c:pt idx="6356">
                  <c:v>12.20723724</c:v>
                </c:pt>
                <c:pt idx="6357">
                  <c:v>12.26018906</c:v>
                </c:pt>
                <c:pt idx="6358">
                  <c:v>12.165143010000007</c:v>
                </c:pt>
                <c:pt idx="6359">
                  <c:v>12.327119830000004</c:v>
                </c:pt>
                <c:pt idx="6360">
                  <c:v>12.343859670000002</c:v>
                </c:pt>
                <c:pt idx="6361">
                  <c:v>12.237118719999993</c:v>
                </c:pt>
                <c:pt idx="6362">
                  <c:v>12.323567390000004</c:v>
                </c:pt>
                <c:pt idx="6363">
                  <c:v>12.263247489999999</c:v>
                </c:pt>
                <c:pt idx="6364">
                  <c:v>12.150809290000007</c:v>
                </c:pt>
                <c:pt idx="6365">
                  <c:v>12.26978016</c:v>
                </c:pt>
                <c:pt idx="6366">
                  <c:v>12.198618890000001</c:v>
                </c:pt>
                <c:pt idx="6367">
                  <c:v>12.16526318</c:v>
                </c:pt>
                <c:pt idx="6368">
                  <c:v>12.29576778</c:v>
                </c:pt>
                <c:pt idx="6369">
                  <c:v>12.198128699999993</c:v>
                </c:pt>
                <c:pt idx="6370">
                  <c:v>12.23239422</c:v>
                </c:pt>
                <c:pt idx="6371">
                  <c:v>12.316898350000002</c:v>
                </c:pt>
                <c:pt idx="6372">
                  <c:v>12.22085953</c:v>
                </c:pt>
                <c:pt idx="6373">
                  <c:v>12.245596890000007</c:v>
                </c:pt>
                <c:pt idx="6374">
                  <c:v>12.34899998</c:v>
                </c:pt>
                <c:pt idx="6375">
                  <c:v>12.21613312</c:v>
                </c:pt>
                <c:pt idx="6376">
                  <c:v>12.315920830000007</c:v>
                </c:pt>
                <c:pt idx="6377">
                  <c:v>12.390417100000002</c:v>
                </c:pt>
                <c:pt idx="6378">
                  <c:v>12.24045467</c:v>
                </c:pt>
                <c:pt idx="6379">
                  <c:v>12.345527650000006</c:v>
                </c:pt>
                <c:pt idx="6380">
                  <c:v>12.33871555</c:v>
                </c:pt>
                <c:pt idx="6381">
                  <c:v>12.20056248</c:v>
                </c:pt>
                <c:pt idx="6382">
                  <c:v>12.310085300000004</c:v>
                </c:pt>
                <c:pt idx="6383">
                  <c:v>12.262412070000007</c:v>
                </c:pt>
                <c:pt idx="6384">
                  <c:v>12.15938854</c:v>
                </c:pt>
                <c:pt idx="6385">
                  <c:v>12.309714320000008</c:v>
                </c:pt>
                <c:pt idx="6386">
                  <c:v>12.244482040000001</c:v>
                </c:pt>
                <c:pt idx="6387">
                  <c:v>12.16859913</c:v>
                </c:pt>
                <c:pt idx="6388">
                  <c:v>12.273391719999999</c:v>
                </c:pt>
                <c:pt idx="6389">
                  <c:v>12.23531723</c:v>
                </c:pt>
                <c:pt idx="6390">
                  <c:v>12.237117769999998</c:v>
                </c:pt>
                <c:pt idx="6391">
                  <c:v>12.365957260000007</c:v>
                </c:pt>
                <c:pt idx="6392">
                  <c:v>12.269502640000002</c:v>
                </c:pt>
                <c:pt idx="6393">
                  <c:v>12.298686980000001</c:v>
                </c:pt>
                <c:pt idx="6394">
                  <c:v>12.308419230000007</c:v>
                </c:pt>
                <c:pt idx="6395">
                  <c:v>12.158871649999998</c:v>
                </c:pt>
                <c:pt idx="6396">
                  <c:v>12.25907993</c:v>
                </c:pt>
                <c:pt idx="6397">
                  <c:v>12.326482770000007</c:v>
                </c:pt>
                <c:pt idx="6398">
                  <c:v>12.241568569999998</c:v>
                </c:pt>
                <c:pt idx="6399">
                  <c:v>12.332044600000007</c:v>
                </c:pt>
                <c:pt idx="6400">
                  <c:v>12.25532246</c:v>
                </c:pt>
                <c:pt idx="6401">
                  <c:v>12.138023379999995</c:v>
                </c:pt>
                <c:pt idx="6402">
                  <c:v>12.24768162</c:v>
                </c:pt>
                <c:pt idx="6403">
                  <c:v>12.31981468</c:v>
                </c:pt>
                <c:pt idx="6404">
                  <c:v>12.231838229999999</c:v>
                </c:pt>
                <c:pt idx="6405">
                  <c:v>12.342557910000007</c:v>
                </c:pt>
                <c:pt idx="6406">
                  <c:v>12.305786130000014</c:v>
                </c:pt>
                <c:pt idx="6407">
                  <c:v>12.21780205</c:v>
                </c:pt>
                <c:pt idx="6408">
                  <c:v>12.307469370000007</c:v>
                </c:pt>
                <c:pt idx="6409">
                  <c:v>12.235454560000004</c:v>
                </c:pt>
                <c:pt idx="6410">
                  <c:v>12.16026306</c:v>
                </c:pt>
                <c:pt idx="6411">
                  <c:v>12.27294064</c:v>
                </c:pt>
                <c:pt idx="6412">
                  <c:v>12.26102352</c:v>
                </c:pt>
                <c:pt idx="6413">
                  <c:v>12.2364254</c:v>
                </c:pt>
                <c:pt idx="6414">
                  <c:v>12.315786360000011</c:v>
                </c:pt>
                <c:pt idx="6415">
                  <c:v>12.212239270000007</c:v>
                </c:pt>
                <c:pt idx="6416">
                  <c:v>12.165541650000007</c:v>
                </c:pt>
                <c:pt idx="6417">
                  <c:v>12.289514540000004</c:v>
                </c:pt>
                <c:pt idx="6418">
                  <c:v>12.25615597</c:v>
                </c:pt>
                <c:pt idx="6419">
                  <c:v>12.22141266</c:v>
                </c:pt>
                <c:pt idx="6420">
                  <c:v>12.25004768</c:v>
                </c:pt>
                <c:pt idx="6421">
                  <c:v>12.159982680000002</c:v>
                </c:pt>
                <c:pt idx="6422">
                  <c:v>12.26102257</c:v>
                </c:pt>
                <c:pt idx="6423">
                  <c:v>12.29910374</c:v>
                </c:pt>
                <c:pt idx="6424">
                  <c:v>12.13385296</c:v>
                </c:pt>
                <c:pt idx="6425">
                  <c:v>12.209459300000002</c:v>
                </c:pt>
                <c:pt idx="6426">
                  <c:v>12.343028070000001</c:v>
                </c:pt>
                <c:pt idx="6427">
                  <c:v>12.197232250000004</c:v>
                </c:pt>
                <c:pt idx="6428">
                  <c:v>12.239479060000001</c:v>
                </c:pt>
                <c:pt idx="6429">
                  <c:v>12.2861805</c:v>
                </c:pt>
                <c:pt idx="6430">
                  <c:v>12.155813220000002</c:v>
                </c:pt>
                <c:pt idx="6431">
                  <c:v>12.29493523</c:v>
                </c:pt>
                <c:pt idx="6432">
                  <c:v>12.34073448</c:v>
                </c:pt>
                <c:pt idx="6433">
                  <c:v>12.18375301</c:v>
                </c:pt>
                <c:pt idx="6434">
                  <c:v>12.23308945</c:v>
                </c:pt>
                <c:pt idx="6435">
                  <c:v>12.260328289999999</c:v>
                </c:pt>
                <c:pt idx="6436">
                  <c:v>12.188612940000001</c:v>
                </c:pt>
                <c:pt idx="6437">
                  <c:v>12.258383749999998</c:v>
                </c:pt>
                <c:pt idx="6438">
                  <c:v>12.21293354</c:v>
                </c:pt>
                <c:pt idx="6439">
                  <c:v>12.12064838</c:v>
                </c:pt>
                <c:pt idx="6440">
                  <c:v>12.301049230000007</c:v>
                </c:pt>
                <c:pt idx="6441">
                  <c:v>12.29910469</c:v>
                </c:pt>
                <c:pt idx="6442">
                  <c:v>12.14955902</c:v>
                </c:pt>
                <c:pt idx="6443">
                  <c:v>12.184997560000001</c:v>
                </c:pt>
                <c:pt idx="6444">
                  <c:v>12.207934380000001</c:v>
                </c:pt>
                <c:pt idx="6445">
                  <c:v>12.10772324</c:v>
                </c:pt>
                <c:pt idx="6446">
                  <c:v>12.1736021</c:v>
                </c:pt>
                <c:pt idx="6447">
                  <c:v>12.15970516</c:v>
                </c:pt>
                <c:pt idx="6448">
                  <c:v>12.132465360000001</c:v>
                </c:pt>
                <c:pt idx="6449">
                  <c:v>12.184440610000006</c:v>
                </c:pt>
                <c:pt idx="6450">
                  <c:v>12.176104550000007</c:v>
                </c:pt>
                <c:pt idx="6451">
                  <c:v>12.06728554</c:v>
                </c:pt>
                <c:pt idx="6452">
                  <c:v>12.207375529999998</c:v>
                </c:pt>
                <c:pt idx="6453">
                  <c:v>12.16374302</c:v>
                </c:pt>
                <c:pt idx="6454">
                  <c:v>12.123849870000004</c:v>
                </c:pt>
                <c:pt idx="6455">
                  <c:v>12.25615883</c:v>
                </c:pt>
                <c:pt idx="6456">
                  <c:v>12.12454033</c:v>
                </c:pt>
                <c:pt idx="6457">
                  <c:v>12.10383129</c:v>
                </c:pt>
                <c:pt idx="6458">
                  <c:v>12.238507269999999</c:v>
                </c:pt>
                <c:pt idx="6459">
                  <c:v>12.175251960000001</c:v>
                </c:pt>
                <c:pt idx="6460">
                  <c:v>12.217246060000001</c:v>
                </c:pt>
                <c:pt idx="6461">
                  <c:v>12.215991020000001</c:v>
                </c:pt>
                <c:pt idx="6462">
                  <c:v>12.11259079</c:v>
                </c:pt>
                <c:pt idx="6463">
                  <c:v>12.144930840000001</c:v>
                </c:pt>
                <c:pt idx="6464">
                  <c:v>12.197708130000001</c:v>
                </c:pt>
                <c:pt idx="6465">
                  <c:v>12.106197360000001</c:v>
                </c:pt>
                <c:pt idx="6466">
                  <c:v>12.17471409</c:v>
                </c:pt>
                <c:pt idx="6467">
                  <c:v>12.247541429999998</c:v>
                </c:pt>
                <c:pt idx="6468">
                  <c:v>12.16499043</c:v>
                </c:pt>
                <c:pt idx="6469">
                  <c:v>12.211405750000001</c:v>
                </c:pt>
                <c:pt idx="6470">
                  <c:v>12.216825489999998</c:v>
                </c:pt>
                <c:pt idx="6471">
                  <c:v>12.074646950000007</c:v>
                </c:pt>
                <c:pt idx="6472">
                  <c:v>12.17818832</c:v>
                </c:pt>
                <c:pt idx="6473">
                  <c:v>12.284790040000001</c:v>
                </c:pt>
                <c:pt idx="6474">
                  <c:v>12.099664690000004</c:v>
                </c:pt>
                <c:pt idx="6475">
                  <c:v>12.134408949999999</c:v>
                </c:pt>
                <c:pt idx="6476">
                  <c:v>12.207098009999999</c:v>
                </c:pt>
                <c:pt idx="6477">
                  <c:v>12.118285179999999</c:v>
                </c:pt>
                <c:pt idx="6478">
                  <c:v>12.17328167</c:v>
                </c:pt>
                <c:pt idx="6479">
                  <c:v>12.16679096</c:v>
                </c:pt>
                <c:pt idx="6480">
                  <c:v>12.10216808</c:v>
                </c:pt>
                <c:pt idx="6481">
                  <c:v>12.228781699999999</c:v>
                </c:pt>
                <c:pt idx="6482">
                  <c:v>12.214325899999997</c:v>
                </c:pt>
                <c:pt idx="6483">
                  <c:v>12.108161929999998</c:v>
                </c:pt>
                <c:pt idx="6484">
                  <c:v>12.206402780000001</c:v>
                </c:pt>
                <c:pt idx="6485">
                  <c:v>12.15581036</c:v>
                </c:pt>
                <c:pt idx="6486">
                  <c:v>12.13621616</c:v>
                </c:pt>
                <c:pt idx="6487">
                  <c:v>12.255817410000002</c:v>
                </c:pt>
                <c:pt idx="6488">
                  <c:v>12.20317936</c:v>
                </c:pt>
                <c:pt idx="6489">
                  <c:v>12.1048069</c:v>
                </c:pt>
                <c:pt idx="6490">
                  <c:v>12.26630688</c:v>
                </c:pt>
                <c:pt idx="6491">
                  <c:v>12.178331379999999</c:v>
                </c:pt>
                <c:pt idx="6492">
                  <c:v>12.108974459999999</c:v>
                </c:pt>
                <c:pt idx="6493">
                  <c:v>12.28242779</c:v>
                </c:pt>
                <c:pt idx="6494">
                  <c:v>12.16151142</c:v>
                </c:pt>
                <c:pt idx="6495">
                  <c:v>12.13260174</c:v>
                </c:pt>
                <c:pt idx="6496">
                  <c:v>12.219047550000004</c:v>
                </c:pt>
                <c:pt idx="6497">
                  <c:v>12.160680770000004</c:v>
                </c:pt>
                <c:pt idx="6498">
                  <c:v>12.241426469999999</c:v>
                </c:pt>
                <c:pt idx="6499">
                  <c:v>12.307582860000007</c:v>
                </c:pt>
                <c:pt idx="6500">
                  <c:v>12.12079144</c:v>
                </c:pt>
                <c:pt idx="6501">
                  <c:v>12.15414238</c:v>
                </c:pt>
                <c:pt idx="6502">
                  <c:v>12.218220709999994</c:v>
                </c:pt>
                <c:pt idx="6503">
                  <c:v>12.093549730000007</c:v>
                </c:pt>
                <c:pt idx="6504">
                  <c:v>12.233782769999999</c:v>
                </c:pt>
                <c:pt idx="6505">
                  <c:v>12.266165730000001</c:v>
                </c:pt>
                <c:pt idx="6506">
                  <c:v>12.16804218</c:v>
                </c:pt>
                <c:pt idx="6507">
                  <c:v>12.226554870000006</c:v>
                </c:pt>
                <c:pt idx="6508">
                  <c:v>12.203903199999999</c:v>
                </c:pt>
                <c:pt idx="6509">
                  <c:v>12.086462020000004</c:v>
                </c:pt>
                <c:pt idx="6510">
                  <c:v>12.20751476</c:v>
                </c:pt>
                <c:pt idx="6511">
                  <c:v>12.18764114</c:v>
                </c:pt>
                <c:pt idx="6512">
                  <c:v>12.158455850000006</c:v>
                </c:pt>
                <c:pt idx="6513">
                  <c:v>12.262691500000004</c:v>
                </c:pt>
                <c:pt idx="6514">
                  <c:v>12.232530590000007</c:v>
                </c:pt>
                <c:pt idx="6515">
                  <c:v>12.191672329999999</c:v>
                </c:pt>
                <c:pt idx="6516">
                  <c:v>12.278532030000004</c:v>
                </c:pt>
                <c:pt idx="6517">
                  <c:v>12.192644120000002</c:v>
                </c:pt>
                <c:pt idx="6518">
                  <c:v>12.08520794</c:v>
                </c:pt>
                <c:pt idx="6519">
                  <c:v>12.181942940000001</c:v>
                </c:pt>
                <c:pt idx="6520">
                  <c:v>12.15233898</c:v>
                </c:pt>
                <c:pt idx="6521">
                  <c:v>12.112453460000001</c:v>
                </c:pt>
                <c:pt idx="6522">
                  <c:v>12.223633769999999</c:v>
                </c:pt>
                <c:pt idx="6523">
                  <c:v>12.157343860000001</c:v>
                </c:pt>
                <c:pt idx="6524">
                  <c:v>12.125789640000002</c:v>
                </c:pt>
                <c:pt idx="6525">
                  <c:v>12.239342690000001</c:v>
                </c:pt>
                <c:pt idx="6526">
                  <c:v>12.154278759999997</c:v>
                </c:pt>
                <c:pt idx="6527">
                  <c:v>12.163321499999999</c:v>
                </c:pt>
                <c:pt idx="6528">
                  <c:v>12.275893210000007</c:v>
                </c:pt>
                <c:pt idx="6529">
                  <c:v>12.18166542</c:v>
                </c:pt>
                <c:pt idx="6530">
                  <c:v>12.19625759</c:v>
                </c:pt>
                <c:pt idx="6531">
                  <c:v>12.291179659999999</c:v>
                </c:pt>
                <c:pt idx="6532">
                  <c:v>12.144414900000001</c:v>
                </c:pt>
                <c:pt idx="6533">
                  <c:v>12.199728970000001</c:v>
                </c:pt>
                <c:pt idx="6534">
                  <c:v>12.28576088</c:v>
                </c:pt>
                <c:pt idx="6535">
                  <c:v>12.141777039999999</c:v>
                </c:pt>
                <c:pt idx="6536">
                  <c:v>12.21557713</c:v>
                </c:pt>
                <c:pt idx="6537">
                  <c:v>12.318702700000001</c:v>
                </c:pt>
                <c:pt idx="6538">
                  <c:v>12.192094800000007</c:v>
                </c:pt>
                <c:pt idx="6539">
                  <c:v>12.2354517</c:v>
                </c:pt>
                <c:pt idx="6540">
                  <c:v>12.236423489999998</c:v>
                </c:pt>
                <c:pt idx="6541">
                  <c:v>12.107586860000007</c:v>
                </c:pt>
                <c:pt idx="6542">
                  <c:v>12.26756001</c:v>
                </c:pt>
                <c:pt idx="6543">
                  <c:v>12.20404053</c:v>
                </c:pt>
                <c:pt idx="6544">
                  <c:v>12.14080334</c:v>
                </c:pt>
                <c:pt idx="6545">
                  <c:v>12.285292630000002</c:v>
                </c:pt>
                <c:pt idx="6546">
                  <c:v>12.224093439999999</c:v>
                </c:pt>
                <c:pt idx="6547">
                  <c:v>12.12538052</c:v>
                </c:pt>
                <c:pt idx="6548">
                  <c:v>12.240449910000002</c:v>
                </c:pt>
                <c:pt idx="6549">
                  <c:v>12.15498066</c:v>
                </c:pt>
                <c:pt idx="6550">
                  <c:v>12.141912459999997</c:v>
                </c:pt>
                <c:pt idx="6551">
                  <c:v>12.20834732</c:v>
                </c:pt>
                <c:pt idx="6552">
                  <c:v>12.198900220000001</c:v>
                </c:pt>
                <c:pt idx="6553">
                  <c:v>12.13858128</c:v>
                </c:pt>
                <c:pt idx="6554">
                  <c:v>12.218492510000004</c:v>
                </c:pt>
                <c:pt idx="6555">
                  <c:v>12.193895340000001</c:v>
                </c:pt>
                <c:pt idx="6556">
                  <c:v>12.117177010000001</c:v>
                </c:pt>
                <c:pt idx="6557">
                  <c:v>12.276730540000004</c:v>
                </c:pt>
                <c:pt idx="6558">
                  <c:v>12.156228069999999</c:v>
                </c:pt>
                <c:pt idx="6559">
                  <c:v>12.123705860000001</c:v>
                </c:pt>
                <c:pt idx="6560">
                  <c:v>12.265922550000004</c:v>
                </c:pt>
                <c:pt idx="6561">
                  <c:v>12.10939407</c:v>
                </c:pt>
                <c:pt idx="6562">
                  <c:v>12.151924129999999</c:v>
                </c:pt>
                <c:pt idx="6563">
                  <c:v>12.256716730000004</c:v>
                </c:pt>
                <c:pt idx="6564">
                  <c:v>12.07881546</c:v>
                </c:pt>
                <c:pt idx="6565">
                  <c:v>12.12710762</c:v>
                </c:pt>
                <c:pt idx="6566">
                  <c:v>12.269432070000011</c:v>
                </c:pt>
                <c:pt idx="6567">
                  <c:v>12.148028369999992</c:v>
                </c:pt>
                <c:pt idx="6568">
                  <c:v>12.128151889999998</c:v>
                </c:pt>
                <c:pt idx="6569">
                  <c:v>12.20348358</c:v>
                </c:pt>
                <c:pt idx="6570">
                  <c:v>12.114809989999999</c:v>
                </c:pt>
                <c:pt idx="6571">
                  <c:v>12.22530746</c:v>
                </c:pt>
                <c:pt idx="6572">
                  <c:v>12.258384700000001</c:v>
                </c:pt>
                <c:pt idx="6573">
                  <c:v>12.044066430000001</c:v>
                </c:pt>
                <c:pt idx="6574">
                  <c:v>12.168597220000002</c:v>
                </c:pt>
                <c:pt idx="6575">
                  <c:v>12.21251678</c:v>
                </c:pt>
                <c:pt idx="6576">
                  <c:v>12.141634940000001</c:v>
                </c:pt>
                <c:pt idx="6577">
                  <c:v>12.263249400000001</c:v>
                </c:pt>
                <c:pt idx="6578">
                  <c:v>12.271027569999999</c:v>
                </c:pt>
                <c:pt idx="6579">
                  <c:v>12.14275265</c:v>
                </c:pt>
                <c:pt idx="6580">
                  <c:v>12.253935810000007</c:v>
                </c:pt>
                <c:pt idx="6581">
                  <c:v>12.199592590000007</c:v>
                </c:pt>
                <c:pt idx="6582">
                  <c:v>12.107862470000001</c:v>
                </c:pt>
                <c:pt idx="6583">
                  <c:v>12.202509880000004</c:v>
                </c:pt>
                <c:pt idx="6584">
                  <c:v>12.16693115</c:v>
                </c:pt>
                <c:pt idx="6585">
                  <c:v>12.13107681</c:v>
                </c:pt>
                <c:pt idx="6586">
                  <c:v>12.232669830000004</c:v>
                </c:pt>
                <c:pt idx="6587">
                  <c:v>12.149699210000007</c:v>
                </c:pt>
                <c:pt idx="6588">
                  <c:v>12.10327721</c:v>
                </c:pt>
                <c:pt idx="6589">
                  <c:v>12.217937470000001</c:v>
                </c:pt>
                <c:pt idx="6590">
                  <c:v>12.13621616</c:v>
                </c:pt>
                <c:pt idx="6591">
                  <c:v>12.13663292</c:v>
                </c:pt>
                <c:pt idx="6592">
                  <c:v>12.240591999999999</c:v>
                </c:pt>
                <c:pt idx="6593">
                  <c:v>12.16873837</c:v>
                </c:pt>
                <c:pt idx="6594">
                  <c:v>12.20209122</c:v>
                </c:pt>
                <c:pt idx="6595">
                  <c:v>12.286733630000002</c:v>
                </c:pt>
                <c:pt idx="6596">
                  <c:v>12.165423390000004</c:v>
                </c:pt>
                <c:pt idx="6597">
                  <c:v>12.17960072</c:v>
                </c:pt>
                <c:pt idx="6598">
                  <c:v>12.27506065</c:v>
                </c:pt>
                <c:pt idx="6599">
                  <c:v>12.207375529999998</c:v>
                </c:pt>
                <c:pt idx="6600">
                  <c:v>12.25713062</c:v>
                </c:pt>
                <c:pt idx="6601">
                  <c:v>12.255743030000007</c:v>
                </c:pt>
                <c:pt idx="6602">
                  <c:v>12.107032780000001</c:v>
                </c:pt>
                <c:pt idx="6603">
                  <c:v>12.20084381</c:v>
                </c:pt>
                <c:pt idx="6604">
                  <c:v>12.262136460000002</c:v>
                </c:pt>
                <c:pt idx="6605">
                  <c:v>12.170131680000001</c:v>
                </c:pt>
                <c:pt idx="6606">
                  <c:v>12.229475020000001</c:v>
                </c:pt>
                <c:pt idx="6607">
                  <c:v>12.179856300000004</c:v>
                </c:pt>
                <c:pt idx="6608">
                  <c:v>12.13857651</c:v>
                </c:pt>
                <c:pt idx="6609">
                  <c:v>12.287155149999998</c:v>
                </c:pt>
                <c:pt idx="6610">
                  <c:v>12.246848109999998</c:v>
                </c:pt>
                <c:pt idx="6611">
                  <c:v>12.1023035</c:v>
                </c:pt>
                <c:pt idx="6612">
                  <c:v>12.23920536</c:v>
                </c:pt>
                <c:pt idx="6613">
                  <c:v>12.24698544</c:v>
                </c:pt>
                <c:pt idx="6614">
                  <c:v>12.16957092</c:v>
                </c:pt>
                <c:pt idx="6615">
                  <c:v>12.22808552</c:v>
                </c:pt>
                <c:pt idx="6616">
                  <c:v>12.1420517</c:v>
                </c:pt>
                <c:pt idx="6617">
                  <c:v>12.197092060000001</c:v>
                </c:pt>
                <c:pt idx="6618">
                  <c:v>12.33454704</c:v>
                </c:pt>
                <c:pt idx="6619">
                  <c:v>12.146499630000006</c:v>
                </c:pt>
                <c:pt idx="6620">
                  <c:v>12.137191769999998</c:v>
                </c:pt>
                <c:pt idx="6621">
                  <c:v>12.312381740000001</c:v>
                </c:pt>
                <c:pt idx="6622">
                  <c:v>12.12738991</c:v>
                </c:pt>
                <c:pt idx="6623">
                  <c:v>12.170547490000002</c:v>
                </c:pt>
                <c:pt idx="6624">
                  <c:v>12.29521656</c:v>
                </c:pt>
                <c:pt idx="6625">
                  <c:v>12.217243189999998</c:v>
                </c:pt>
                <c:pt idx="6626">
                  <c:v>12.30494118</c:v>
                </c:pt>
                <c:pt idx="6627">
                  <c:v>12.249765399999999</c:v>
                </c:pt>
                <c:pt idx="6628">
                  <c:v>12.10161018</c:v>
                </c:pt>
                <c:pt idx="6629">
                  <c:v>12.241007799999998</c:v>
                </c:pt>
                <c:pt idx="6630">
                  <c:v>12.178467749999999</c:v>
                </c:pt>
                <c:pt idx="6631">
                  <c:v>12.101052280000001</c:v>
                </c:pt>
                <c:pt idx="6632">
                  <c:v>12.247541429999998</c:v>
                </c:pt>
                <c:pt idx="6633">
                  <c:v>12.169018749999999</c:v>
                </c:pt>
                <c:pt idx="6634">
                  <c:v>12.113142010000002</c:v>
                </c:pt>
                <c:pt idx="6635">
                  <c:v>12.2219696</c:v>
                </c:pt>
                <c:pt idx="6636">
                  <c:v>12.150531770000002</c:v>
                </c:pt>
                <c:pt idx="6637">
                  <c:v>12.130794530000006</c:v>
                </c:pt>
                <c:pt idx="6638">
                  <c:v>12.241010669999998</c:v>
                </c:pt>
                <c:pt idx="6639">
                  <c:v>12.17582893</c:v>
                </c:pt>
                <c:pt idx="6640">
                  <c:v>12.18346882</c:v>
                </c:pt>
                <c:pt idx="6641">
                  <c:v>12.30577564</c:v>
                </c:pt>
                <c:pt idx="6642">
                  <c:v>12.171793940000001</c:v>
                </c:pt>
                <c:pt idx="6643">
                  <c:v>12.176663400000001</c:v>
                </c:pt>
                <c:pt idx="6644">
                  <c:v>12.21655178</c:v>
                </c:pt>
                <c:pt idx="6645">
                  <c:v>12.131317139999997</c:v>
                </c:pt>
                <c:pt idx="6646">
                  <c:v>12.182500840000008</c:v>
                </c:pt>
                <c:pt idx="6647">
                  <c:v>12.179996490000002</c:v>
                </c:pt>
                <c:pt idx="6648">
                  <c:v>12.092854500000007</c:v>
                </c:pt>
                <c:pt idx="6649">
                  <c:v>12.18041515</c:v>
                </c:pt>
                <c:pt idx="6650">
                  <c:v>12.242121699999997</c:v>
                </c:pt>
                <c:pt idx="6651">
                  <c:v>12.161652570000006</c:v>
                </c:pt>
                <c:pt idx="6652">
                  <c:v>12.19714737</c:v>
                </c:pt>
                <c:pt idx="6653">
                  <c:v>12.19681072</c:v>
                </c:pt>
                <c:pt idx="6654">
                  <c:v>12.13621712</c:v>
                </c:pt>
                <c:pt idx="6655">
                  <c:v>12.27214146</c:v>
                </c:pt>
                <c:pt idx="6656">
                  <c:v>12.246015549999999</c:v>
                </c:pt>
                <c:pt idx="6657">
                  <c:v>12.170546530000012</c:v>
                </c:pt>
                <c:pt idx="6658">
                  <c:v>12.229891779999999</c:v>
                </c:pt>
                <c:pt idx="6659">
                  <c:v>12.163739200000007</c:v>
                </c:pt>
                <c:pt idx="6660">
                  <c:v>12.134825709999998</c:v>
                </c:pt>
                <c:pt idx="6661">
                  <c:v>12.306748390000006</c:v>
                </c:pt>
                <c:pt idx="6662">
                  <c:v>12.216690060000001</c:v>
                </c:pt>
                <c:pt idx="6663">
                  <c:v>12.189725880000001</c:v>
                </c:pt>
                <c:pt idx="6664">
                  <c:v>12.231976510000001</c:v>
                </c:pt>
                <c:pt idx="6665">
                  <c:v>12.132600780000001</c:v>
                </c:pt>
                <c:pt idx="6666">
                  <c:v>12.159840580000004</c:v>
                </c:pt>
                <c:pt idx="6667">
                  <c:v>12.231279369999998</c:v>
                </c:pt>
                <c:pt idx="6668">
                  <c:v>12.094101909999999</c:v>
                </c:pt>
                <c:pt idx="6669">
                  <c:v>12.195841789999999</c:v>
                </c:pt>
                <c:pt idx="6670">
                  <c:v>12.216270449999998</c:v>
                </c:pt>
                <c:pt idx="6671">
                  <c:v>12.10146904</c:v>
                </c:pt>
                <c:pt idx="6672">
                  <c:v>12.208237649999999</c:v>
                </c:pt>
                <c:pt idx="6673">
                  <c:v>12.16081715</c:v>
                </c:pt>
                <c:pt idx="6674">
                  <c:v>12.073952670000002</c:v>
                </c:pt>
                <c:pt idx="6675">
                  <c:v>12.21974468</c:v>
                </c:pt>
                <c:pt idx="6676">
                  <c:v>12.162344930000007</c:v>
                </c:pt>
                <c:pt idx="6677">
                  <c:v>12.093546870000011</c:v>
                </c:pt>
                <c:pt idx="6678">
                  <c:v>12.216511730000001</c:v>
                </c:pt>
                <c:pt idx="6679">
                  <c:v>12.210199360000001</c:v>
                </c:pt>
                <c:pt idx="6680">
                  <c:v>12.206678389999999</c:v>
                </c:pt>
                <c:pt idx="6681">
                  <c:v>12.245322229999999</c:v>
                </c:pt>
                <c:pt idx="6682">
                  <c:v>12.17749596</c:v>
                </c:pt>
                <c:pt idx="6683">
                  <c:v>12.160403250000007</c:v>
                </c:pt>
                <c:pt idx="6684">
                  <c:v>12.2364254</c:v>
                </c:pt>
                <c:pt idx="6685">
                  <c:v>12.136775969999999</c:v>
                </c:pt>
                <c:pt idx="6686">
                  <c:v>12.19042206</c:v>
                </c:pt>
                <c:pt idx="6687">
                  <c:v>12.302996640000007</c:v>
                </c:pt>
                <c:pt idx="6688">
                  <c:v>12.188753129999998</c:v>
                </c:pt>
                <c:pt idx="6689">
                  <c:v>12.21363163</c:v>
                </c:pt>
                <c:pt idx="6690">
                  <c:v>12.219326969999999</c:v>
                </c:pt>
                <c:pt idx="6691">
                  <c:v>12.124820709999998</c:v>
                </c:pt>
                <c:pt idx="6692">
                  <c:v>12.24073505</c:v>
                </c:pt>
                <c:pt idx="6693">
                  <c:v>12.304389950000004</c:v>
                </c:pt>
                <c:pt idx="6694">
                  <c:v>12.170409200000007</c:v>
                </c:pt>
                <c:pt idx="6695">
                  <c:v>12.2503233</c:v>
                </c:pt>
                <c:pt idx="6696">
                  <c:v>12.218355179999993</c:v>
                </c:pt>
                <c:pt idx="6697">
                  <c:v>12.13760948</c:v>
                </c:pt>
                <c:pt idx="6698">
                  <c:v>12.313559530000012</c:v>
                </c:pt>
                <c:pt idx="6699">
                  <c:v>12.259911540000001</c:v>
                </c:pt>
                <c:pt idx="6700">
                  <c:v>12.182499890000011</c:v>
                </c:pt>
                <c:pt idx="6701">
                  <c:v>12.27242184</c:v>
                </c:pt>
                <c:pt idx="6702">
                  <c:v>12.141220089999992</c:v>
                </c:pt>
                <c:pt idx="6703">
                  <c:v>12.119402890000007</c:v>
                </c:pt>
                <c:pt idx="6704">
                  <c:v>12.247954369999999</c:v>
                </c:pt>
                <c:pt idx="6705">
                  <c:v>12.189986230000011</c:v>
                </c:pt>
                <c:pt idx="6706">
                  <c:v>12.2229414</c:v>
                </c:pt>
                <c:pt idx="6707">
                  <c:v>12.274922370000001</c:v>
                </c:pt>
                <c:pt idx="6708">
                  <c:v>12.102581020000002</c:v>
                </c:pt>
                <c:pt idx="6709">
                  <c:v>12.212514880000002</c:v>
                </c:pt>
                <c:pt idx="6710">
                  <c:v>12.238648409999998</c:v>
                </c:pt>
                <c:pt idx="6711">
                  <c:v>12.12746334</c:v>
                </c:pt>
                <c:pt idx="6712">
                  <c:v>12.218772889999999</c:v>
                </c:pt>
                <c:pt idx="6713">
                  <c:v>12.226696970000004</c:v>
                </c:pt>
                <c:pt idx="6714">
                  <c:v>12.166653630000004</c:v>
                </c:pt>
                <c:pt idx="6715">
                  <c:v>12.27686596</c:v>
                </c:pt>
                <c:pt idx="6716">
                  <c:v>12.250318529999999</c:v>
                </c:pt>
                <c:pt idx="6717">
                  <c:v>12.194340710000001</c:v>
                </c:pt>
                <c:pt idx="6718">
                  <c:v>12.308138850000002</c:v>
                </c:pt>
                <c:pt idx="6719">
                  <c:v>12.280201910000001</c:v>
                </c:pt>
                <c:pt idx="6720">
                  <c:v>12.20959854</c:v>
                </c:pt>
                <c:pt idx="6721">
                  <c:v>12.334963800000001</c:v>
                </c:pt>
                <c:pt idx="6722">
                  <c:v>12.2675581</c:v>
                </c:pt>
                <c:pt idx="6723">
                  <c:v>12.256019590000006</c:v>
                </c:pt>
                <c:pt idx="6724">
                  <c:v>12.36108875</c:v>
                </c:pt>
                <c:pt idx="6725">
                  <c:v>12.26727676</c:v>
                </c:pt>
                <c:pt idx="6726">
                  <c:v>12.24240303</c:v>
                </c:pt>
                <c:pt idx="6727">
                  <c:v>12.334964749999999</c:v>
                </c:pt>
                <c:pt idx="6728">
                  <c:v>12.239204409999999</c:v>
                </c:pt>
                <c:pt idx="6729">
                  <c:v>12.27196026</c:v>
                </c:pt>
                <c:pt idx="6730">
                  <c:v>12.3585577</c:v>
                </c:pt>
                <c:pt idx="6731">
                  <c:v>12.24643612</c:v>
                </c:pt>
                <c:pt idx="6732">
                  <c:v>12.301745410000002</c:v>
                </c:pt>
                <c:pt idx="6733">
                  <c:v>12.32982063</c:v>
                </c:pt>
                <c:pt idx="6734">
                  <c:v>12.18944836</c:v>
                </c:pt>
                <c:pt idx="6735">
                  <c:v>12.259635930000007</c:v>
                </c:pt>
                <c:pt idx="6736">
                  <c:v>12.23239326</c:v>
                </c:pt>
                <c:pt idx="6737">
                  <c:v>12.126345629999999</c:v>
                </c:pt>
                <c:pt idx="6738">
                  <c:v>12.234613419999999</c:v>
                </c:pt>
                <c:pt idx="6739">
                  <c:v>12.194590570000004</c:v>
                </c:pt>
                <c:pt idx="6740">
                  <c:v>12.12592602</c:v>
                </c:pt>
                <c:pt idx="6741">
                  <c:v>12.255324360000001</c:v>
                </c:pt>
                <c:pt idx="6742">
                  <c:v>12.178607940000001</c:v>
                </c:pt>
                <c:pt idx="6743">
                  <c:v>12.16081524</c:v>
                </c:pt>
                <c:pt idx="6744">
                  <c:v>12.28576183</c:v>
                </c:pt>
                <c:pt idx="6745">
                  <c:v>12.175411220000004</c:v>
                </c:pt>
                <c:pt idx="6746">
                  <c:v>12.255466460000006</c:v>
                </c:pt>
                <c:pt idx="6747">
                  <c:v>12.353726390000007</c:v>
                </c:pt>
                <c:pt idx="6748">
                  <c:v>12.217797280000001</c:v>
                </c:pt>
                <c:pt idx="6749">
                  <c:v>12.30494118</c:v>
                </c:pt>
                <c:pt idx="6750">
                  <c:v>12.303692820000007</c:v>
                </c:pt>
                <c:pt idx="6751">
                  <c:v>12.142473220000001</c:v>
                </c:pt>
                <c:pt idx="6752">
                  <c:v>12.236007689999999</c:v>
                </c:pt>
                <c:pt idx="6753">
                  <c:v>12.292437550000011</c:v>
                </c:pt>
                <c:pt idx="6754">
                  <c:v>12.170619010000006</c:v>
                </c:pt>
                <c:pt idx="6755">
                  <c:v>12.28782082</c:v>
                </c:pt>
                <c:pt idx="6756">
                  <c:v>12.284235949999999</c:v>
                </c:pt>
                <c:pt idx="6757">
                  <c:v>12.207932469999999</c:v>
                </c:pt>
                <c:pt idx="6758">
                  <c:v>12.282426830000007</c:v>
                </c:pt>
                <c:pt idx="6759">
                  <c:v>12.169710160000001</c:v>
                </c:pt>
                <c:pt idx="6760">
                  <c:v>12.188612940000001</c:v>
                </c:pt>
                <c:pt idx="6761">
                  <c:v>12.350810050000007</c:v>
                </c:pt>
                <c:pt idx="6762">
                  <c:v>12.228083610000001</c:v>
                </c:pt>
                <c:pt idx="6763">
                  <c:v>12.203899380000001</c:v>
                </c:pt>
                <c:pt idx="6764">
                  <c:v>12.244343759999991</c:v>
                </c:pt>
                <c:pt idx="6765">
                  <c:v>12.1339922</c:v>
                </c:pt>
                <c:pt idx="6766">
                  <c:v>12.213492390000004</c:v>
                </c:pt>
                <c:pt idx="6767">
                  <c:v>12.315227510000007</c:v>
                </c:pt>
                <c:pt idx="6768">
                  <c:v>12.192365649999999</c:v>
                </c:pt>
                <c:pt idx="6769">
                  <c:v>12.327456470000007</c:v>
                </c:pt>
                <c:pt idx="6770">
                  <c:v>12.324261669999999</c:v>
                </c:pt>
                <c:pt idx="6771">
                  <c:v>12.181106570000004</c:v>
                </c:pt>
                <c:pt idx="6772">
                  <c:v>12.276868820000001</c:v>
                </c:pt>
                <c:pt idx="6773">
                  <c:v>12.23503399</c:v>
                </c:pt>
                <c:pt idx="6774">
                  <c:v>12.12606907</c:v>
                </c:pt>
                <c:pt idx="6775">
                  <c:v>12.26824665</c:v>
                </c:pt>
                <c:pt idx="6776">
                  <c:v>12.22183132</c:v>
                </c:pt>
                <c:pt idx="6777">
                  <c:v>12.203623769999998</c:v>
                </c:pt>
                <c:pt idx="6778">
                  <c:v>12.3291235</c:v>
                </c:pt>
                <c:pt idx="6779">
                  <c:v>12.22605991</c:v>
                </c:pt>
                <c:pt idx="6780">
                  <c:v>12.22213268</c:v>
                </c:pt>
                <c:pt idx="6781">
                  <c:v>12.2977829</c:v>
                </c:pt>
                <c:pt idx="6782">
                  <c:v>12.18486023</c:v>
                </c:pt>
                <c:pt idx="6783">
                  <c:v>12.26839066</c:v>
                </c:pt>
                <c:pt idx="6784">
                  <c:v>12.332184790000007</c:v>
                </c:pt>
                <c:pt idx="6785">
                  <c:v>12.223776820000001</c:v>
                </c:pt>
                <c:pt idx="6786">
                  <c:v>12.314254760000001</c:v>
                </c:pt>
                <c:pt idx="6787">
                  <c:v>12.34371853</c:v>
                </c:pt>
                <c:pt idx="6788">
                  <c:v>12.166512490000002</c:v>
                </c:pt>
                <c:pt idx="6789">
                  <c:v>12.256017680000001</c:v>
                </c:pt>
                <c:pt idx="6790">
                  <c:v>12.20237064</c:v>
                </c:pt>
                <c:pt idx="6791">
                  <c:v>12.141217230000001</c:v>
                </c:pt>
                <c:pt idx="6792">
                  <c:v>12.295766830000007</c:v>
                </c:pt>
                <c:pt idx="6793">
                  <c:v>12.256019590000006</c:v>
                </c:pt>
                <c:pt idx="6794">
                  <c:v>12.175827980000001</c:v>
                </c:pt>
                <c:pt idx="6795">
                  <c:v>12.26019382</c:v>
                </c:pt>
                <c:pt idx="6796">
                  <c:v>12.183332440000001</c:v>
                </c:pt>
                <c:pt idx="6797">
                  <c:v>12.16887951</c:v>
                </c:pt>
                <c:pt idx="6798">
                  <c:v>12.318975449999998</c:v>
                </c:pt>
                <c:pt idx="6799">
                  <c:v>12.206820489999998</c:v>
                </c:pt>
                <c:pt idx="6800">
                  <c:v>12.23364544</c:v>
                </c:pt>
                <c:pt idx="6801">
                  <c:v>12.276168820000001</c:v>
                </c:pt>
                <c:pt idx="6802">
                  <c:v>12.149978639999997</c:v>
                </c:pt>
                <c:pt idx="6803">
                  <c:v>12.197228429999992</c:v>
                </c:pt>
                <c:pt idx="6804">
                  <c:v>12.25602245</c:v>
                </c:pt>
                <c:pt idx="6805">
                  <c:v>12.075201030000002</c:v>
                </c:pt>
                <c:pt idx="6806">
                  <c:v>12.195696830000012</c:v>
                </c:pt>
                <c:pt idx="6807">
                  <c:v>12.23155785</c:v>
                </c:pt>
                <c:pt idx="6808">
                  <c:v>12.158455850000006</c:v>
                </c:pt>
                <c:pt idx="6809">
                  <c:v>12.29201698</c:v>
                </c:pt>
                <c:pt idx="6810">
                  <c:v>12.310780530000011</c:v>
                </c:pt>
                <c:pt idx="6811">
                  <c:v>12.19096661</c:v>
                </c:pt>
                <c:pt idx="6812">
                  <c:v>12.22155285</c:v>
                </c:pt>
                <c:pt idx="6813">
                  <c:v>12.172631260000006</c:v>
                </c:pt>
                <c:pt idx="6814">
                  <c:v>12.150531770000002</c:v>
                </c:pt>
                <c:pt idx="6815">
                  <c:v>12.240036960000001</c:v>
                </c:pt>
                <c:pt idx="6816">
                  <c:v>12.216689110000004</c:v>
                </c:pt>
                <c:pt idx="6817">
                  <c:v>12.21251678</c:v>
                </c:pt>
                <c:pt idx="6818">
                  <c:v>12.3079977</c:v>
                </c:pt>
                <c:pt idx="6819">
                  <c:v>12.20960045</c:v>
                </c:pt>
                <c:pt idx="6820">
                  <c:v>12.290489200000007</c:v>
                </c:pt>
                <c:pt idx="6821">
                  <c:v>12.343582150000007</c:v>
                </c:pt>
                <c:pt idx="6822">
                  <c:v>12.233365059999999</c:v>
                </c:pt>
                <c:pt idx="6823">
                  <c:v>12.302443500000011</c:v>
                </c:pt>
                <c:pt idx="6824">
                  <c:v>12.2861805</c:v>
                </c:pt>
                <c:pt idx="6825">
                  <c:v>12.183531760000001</c:v>
                </c:pt>
                <c:pt idx="6826">
                  <c:v>12.25602245</c:v>
                </c:pt>
                <c:pt idx="6827">
                  <c:v>12.209739690000006</c:v>
                </c:pt>
                <c:pt idx="6828">
                  <c:v>12.17596436</c:v>
                </c:pt>
                <c:pt idx="6829">
                  <c:v>12.29368305</c:v>
                </c:pt>
                <c:pt idx="6830">
                  <c:v>12.219330790000001</c:v>
                </c:pt>
                <c:pt idx="6831">
                  <c:v>12.22613907</c:v>
                </c:pt>
                <c:pt idx="6832">
                  <c:v>12.36526394</c:v>
                </c:pt>
                <c:pt idx="6833">
                  <c:v>12.284930230000002</c:v>
                </c:pt>
                <c:pt idx="6834">
                  <c:v>12.313144680000002</c:v>
                </c:pt>
                <c:pt idx="6835">
                  <c:v>12.407686230000014</c:v>
                </c:pt>
                <c:pt idx="6836">
                  <c:v>12.23883629</c:v>
                </c:pt>
                <c:pt idx="6837">
                  <c:v>12.33718586</c:v>
                </c:pt>
                <c:pt idx="6838">
                  <c:v>12.366512300000007</c:v>
                </c:pt>
                <c:pt idx="6839">
                  <c:v>12.25907993</c:v>
                </c:pt>
                <c:pt idx="6840">
                  <c:v>12.331074709999999</c:v>
                </c:pt>
                <c:pt idx="6841">
                  <c:v>12.30897427</c:v>
                </c:pt>
                <c:pt idx="6842">
                  <c:v>12.21765995</c:v>
                </c:pt>
                <c:pt idx="6843">
                  <c:v>12.342330930000006</c:v>
                </c:pt>
                <c:pt idx="6844">
                  <c:v>12.302443500000011</c:v>
                </c:pt>
                <c:pt idx="6845">
                  <c:v>12.253380780000001</c:v>
                </c:pt>
                <c:pt idx="6846">
                  <c:v>12.33009815</c:v>
                </c:pt>
                <c:pt idx="6847">
                  <c:v>12.205430980000004</c:v>
                </c:pt>
                <c:pt idx="6848">
                  <c:v>12.223633769999999</c:v>
                </c:pt>
                <c:pt idx="6849">
                  <c:v>12.359843250000011</c:v>
                </c:pt>
                <c:pt idx="6850">
                  <c:v>12.26199722</c:v>
                </c:pt>
                <c:pt idx="6851">
                  <c:v>12.311617850000006</c:v>
                </c:pt>
                <c:pt idx="6852">
                  <c:v>12.3740015</c:v>
                </c:pt>
                <c:pt idx="6853">
                  <c:v>12.230308529999999</c:v>
                </c:pt>
                <c:pt idx="6854">
                  <c:v>12.302021030000002</c:v>
                </c:pt>
                <c:pt idx="6855">
                  <c:v>12.310640340000004</c:v>
                </c:pt>
                <c:pt idx="6856">
                  <c:v>12.18235874</c:v>
                </c:pt>
                <c:pt idx="6857">
                  <c:v>12.305915830000007</c:v>
                </c:pt>
                <c:pt idx="6858">
                  <c:v>12.312170030000004</c:v>
                </c:pt>
                <c:pt idx="6859">
                  <c:v>12.230273249999998</c:v>
                </c:pt>
                <c:pt idx="6860">
                  <c:v>12.29455662</c:v>
                </c:pt>
                <c:pt idx="6861">
                  <c:v>12.21960354</c:v>
                </c:pt>
                <c:pt idx="6862">
                  <c:v>12.18375015</c:v>
                </c:pt>
                <c:pt idx="6863">
                  <c:v>12.306335450000002</c:v>
                </c:pt>
                <c:pt idx="6864">
                  <c:v>12.21779823</c:v>
                </c:pt>
                <c:pt idx="6865">
                  <c:v>12.21446323</c:v>
                </c:pt>
                <c:pt idx="6866">
                  <c:v>12.31467247</c:v>
                </c:pt>
                <c:pt idx="6867">
                  <c:v>12.206540110000002</c:v>
                </c:pt>
                <c:pt idx="6868">
                  <c:v>12.261581420000001</c:v>
                </c:pt>
                <c:pt idx="6869">
                  <c:v>12.316201210000004</c:v>
                </c:pt>
                <c:pt idx="6870">
                  <c:v>12.22350121</c:v>
                </c:pt>
                <c:pt idx="6871">
                  <c:v>12.334548</c:v>
                </c:pt>
                <c:pt idx="6872">
                  <c:v>12.34510994</c:v>
                </c:pt>
                <c:pt idx="6873">
                  <c:v>12.20417786</c:v>
                </c:pt>
                <c:pt idx="6874">
                  <c:v>12.29451942</c:v>
                </c:pt>
                <c:pt idx="6875">
                  <c:v>12.230861659999997</c:v>
                </c:pt>
                <c:pt idx="6876">
                  <c:v>12.132604600000002</c:v>
                </c:pt>
                <c:pt idx="6877">
                  <c:v>12.291875839999999</c:v>
                </c:pt>
                <c:pt idx="6878">
                  <c:v>12.22753048</c:v>
                </c:pt>
                <c:pt idx="6879">
                  <c:v>12.218078609999992</c:v>
                </c:pt>
                <c:pt idx="6880">
                  <c:v>12.37846088</c:v>
                </c:pt>
                <c:pt idx="6881">
                  <c:v>12.286040310000002</c:v>
                </c:pt>
                <c:pt idx="6882">
                  <c:v>12.22947407</c:v>
                </c:pt>
                <c:pt idx="6883">
                  <c:v>12.306889530000014</c:v>
                </c:pt>
                <c:pt idx="6884">
                  <c:v>12.211266520000001</c:v>
                </c:pt>
                <c:pt idx="6885">
                  <c:v>12.221692089999999</c:v>
                </c:pt>
                <c:pt idx="6886">
                  <c:v>12.299189570000006</c:v>
                </c:pt>
                <c:pt idx="6887">
                  <c:v>12.213905329999999</c:v>
                </c:pt>
                <c:pt idx="6888">
                  <c:v>12.33190441</c:v>
                </c:pt>
                <c:pt idx="6889">
                  <c:v>12.354702000000007</c:v>
                </c:pt>
                <c:pt idx="6890">
                  <c:v>12.240736010000004</c:v>
                </c:pt>
                <c:pt idx="6891">
                  <c:v>12.29216576</c:v>
                </c:pt>
                <c:pt idx="6892">
                  <c:v>12.238833429999998</c:v>
                </c:pt>
                <c:pt idx="6893">
                  <c:v>12.216272350000001</c:v>
                </c:pt>
                <c:pt idx="6894">
                  <c:v>12.34466362</c:v>
                </c:pt>
                <c:pt idx="6895">
                  <c:v>12.25087643</c:v>
                </c:pt>
                <c:pt idx="6896">
                  <c:v>12.161929130000001</c:v>
                </c:pt>
                <c:pt idx="6897">
                  <c:v>12.294099810000002</c:v>
                </c:pt>
                <c:pt idx="6898">
                  <c:v>12.19764614</c:v>
                </c:pt>
                <c:pt idx="6899">
                  <c:v>12.17346764</c:v>
                </c:pt>
                <c:pt idx="6900">
                  <c:v>12.294936180000001</c:v>
                </c:pt>
                <c:pt idx="6901">
                  <c:v>12.19041157</c:v>
                </c:pt>
                <c:pt idx="6902">
                  <c:v>12.21099281</c:v>
                </c:pt>
                <c:pt idx="6903">
                  <c:v>12.33524132</c:v>
                </c:pt>
                <c:pt idx="6904">
                  <c:v>12.25946712</c:v>
                </c:pt>
                <c:pt idx="6905">
                  <c:v>12.276034360000002</c:v>
                </c:pt>
                <c:pt idx="6906">
                  <c:v>12.266720769999999</c:v>
                </c:pt>
                <c:pt idx="6907">
                  <c:v>12.144558910000001</c:v>
                </c:pt>
                <c:pt idx="6908">
                  <c:v>12.221135139999999</c:v>
                </c:pt>
                <c:pt idx="6909">
                  <c:v>12.2603302</c:v>
                </c:pt>
                <c:pt idx="6910">
                  <c:v>12.173326490000001</c:v>
                </c:pt>
                <c:pt idx="6911">
                  <c:v>12.27436638</c:v>
                </c:pt>
                <c:pt idx="6912">
                  <c:v>12.25820923</c:v>
                </c:pt>
                <c:pt idx="6913">
                  <c:v>12.2176609</c:v>
                </c:pt>
                <c:pt idx="6914">
                  <c:v>12.31519318</c:v>
                </c:pt>
                <c:pt idx="6915">
                  <c:v>12.16623974</c:v>
                </c:pt>
                <c:pt idx="6916">
                  <c:v>12.15609169</c:v>
                </c:pt>
                <c:pt idx="6917">
                  <c:v>12.315783500000007</c:v>
                </c:pt>
                <c:pt idx="6918">
                  <c:v>12.23517418</c:v>
                </c:pt>
                <c:pt idx="6919">
                  <c:v>12.219469070000002</c:v>
                </c:pt>
                <c:pt idx="6920">
                  <c:v>12.330092430000002</c:v>
                </c:pt>
                <c:pt idx="6921">
                  <c:v>12.21765995</c:v>
                </c:pt>
                <c:pt idx="6922">
                  <c:v>12.197367669999998</c:v>
                </c:pt>
                <c:pt idx="6923">
                  <c:v>12.260605810000007</c:v>
                </c:pt>
                <c:pt idx="6924">
                  <c:v>12.13955307</c:v>
                </c:pt>
                <c:pt idx="6925">
                  <c:v>12.172634120000007</c:v>
                </c:pt>
                <c:pt idx="6926">
                  <c:v>12.272839550000008</c:v>
                </c:pt>
                <c:pt idx="6927">
                  <c:v>12.121206280000001</c:v>
                </c:pt>
                <c:pt idx="6928">
                  <c:v>12.14858723</c:v>
                </c:pt>
                <c:pt idx="6929">
                  <c:v>12.237395289999998</c:v>
                </c:pt>
                <c:pt idx="6930">
                  <c:v>12.11522961</c:v>
                </c:pt>
                <c:pt idx="6931">
                  <c:v>12.180585860000004</c:v>
                </c:pt>
                <c:pt idx="6932">
                  <c:v>12.20237255</c:v>
                </c:pt>
                <c:pt idx="6933">
                  <c:v>12.099455830000007</c:v>
                </c:pt>
                <c:pt idx="6934">
                  <c:v>12.19487</c:v>
                </c:pt>
                <c:pt idx="6935">
                  <c:v>12.2301693</c:v>
                </c:pt>
                <c:pt idx="6936">
                  <c:v>12.111200330000001</c:v>
                </c:pt>
                <c:pt idx="6937">
                  <c:v>12.241782189999999</c:v>
                </c:pt>
                <c:pt idx="6938">
                  <c:v>12.281596180000001</c:v>
                </c:pt>
                <c:pt idx="6939">
                  <c:v>12.21127224</c:v>
                </c:pt>
                <c:pt idx="6940" formatCode="General">
                  <c:v>12.30327606</c:v>
                </c:pt>
                <c:pt idx="6941" formatCode="General">
                  <c:v>12.23253345</c:v>
                </c:pt>
                <c:pt idx="6942" formatCode="General">
                  <c:v>12.134408949999999</c:v>
                </c:pt>
                <c:pt idx="6943" formatCode="General">
                  <c:v>12.228222849999998</c:v>
                </c:pt>
                <c:pt idx="6944" formatCode="General">
                  <c:v>12.152476310000011</c:v>
                </c:pt>
                <c:pt idx="6945" formatCode="General">
                  <c:v>12.175108910000002</c:v>
                </c:pt>
                <c:pt idx="6946" formatCode="General">
                  <c:v>12.297992710000001</c:v>
                </c:pt>
                <c:pt idx="6947" formatCode="General">
                  <c:v>12.191951749999998</c:v>
                </c:pt>
                <c:pt idx="6948" formatCode="General">
                  <c:v>12.15094852</c:v>
                </c:pt>
                <c:pt idx="6949" formatCode="General">
                  <c:v>12.24865627</c:v>
                </c:pt>
                <c:pt idx="6950" formatCode="General">
                  <c:v>12.138161659999993</c:v>
                </c:pt>
                <c:pt idx="6951" formatCode="General">
                  <c:v>12.169851300000001</c:v>
                </c:pt>
                <c:pt idx="6952" formatCode="General">
                  <c:v>12.273532870000007</c:v>
                </c:pt>
                <c:pt idx="6953" formatCode="General">
                  <c:v>12.187222479999999</c:v>
                </c:pt>
                <c:pt idx="6954" formatCode="General">
                  <c:v>12.232115749999998</c:v>
                </c:pt>
                <c:pt idx="6955" formatCode="General">
                  <c:v>12.318982120000001</c:v>
                </c:pt>
                <c:pt idx="6956" formatCode="General">
                  <c:v>12.219745640000001</c:v>
                </c:pt>
                <c:pt idx="6957" formatCode="General">
                  <c:v>12.262412070000007</c:v>
                </c:pt>
                <c:pt idx="6958" formatCode="General">
                  <c:v>12.314951900000001</c:v>
                </c:pt>
                <c:pt idx="6959" formatCode="General">
                  <c:v>12.20598412</c:v>
                </c:pt>
                <c:pt idx="6960" formatCode="General">
                  <c:v>12.283469200000004</c:v>
                </c:pt>
                <c:pt idx="6961" formatCode="General">
                  <c:v>12.318978309999999</c:v>
                </c:pt>
                <c:pt idx="6962" formatCode="General">
                  <c:v>12.204598430000001</c:v>
                </c:pt>
                <c:pt idx="6963" formatCode="General">
                  <c:v>12.298273089999991</c:v>
                </c:pt>
                <c:pt idx="6964" formatCode="General">
                  <c:v>12.317590710000006</c:v>
                </c:pt>
                <c:pt idx="6965" formatCode="General">
                  <c:v>12.187365529999999</c:v>
                </c:pt>
                <c:pt idx="6966" formatCode="General">
                  <c:v>12.29455948</c:v>
                </c:pt>
                <c:pt idx="6967" formatCode="General">
                  <c:v>12.250597950000007</c:v>
                </c:pt>
                <c:pt idx="6968" formatCode="General">
                  <c:v>12.107584950000007</c:v>
                </c:pt>
                <c:pt idx="6969" formatCode="General">
                  <c:v>12.21613121</c:v>
                </c:pt>
                <c:pt idx="6970" formatCode="General">
                  <c:v>12.222271919999999</c:v>
                </c:pt>
                <c:pt idx="6971" formatCode="General">
                  <c:v>12.19028378</c:v>
                </c:pt>
                <c:pt idx="6972" formatCode="General">
                  <c:v>12.28094196</c:v>
                </c:pt>
                <c:pt idx="6973" formatCode="General">
                  <c:v>12.178467749999999</c:v>
                </c:pt>
                <c:pt idx="6974" formatCode="General">
                  <c:v>12.130930900000001</c:v>
                </c:pt>
                <c:pt idx="6975" formatCode="General">
                  <c:v>12.244760510000001</c:v>
                </c:pt>
                <c:pt idx="6976" formatCode="General">
                  <c:v>12.21279526</c:v>
                </c:pt>
                <c:pt idx="6977" formatCode="General">
                  <c:v>12.190971369999998</c:v>
                </c:pt>
                <c:pt idx="6978" formatCode="General">
                  <c:v>12.21279526</c:v>
                </c:pt>
                <c:pt idx="6979" formatCode="General">
                  <c:v>12.11077976</c:v>
                </c:pt>
                <c:pt idx="6980" formatCode="General">
                  <c:v>12.159845350000007</c:v>
                </c:pt>
                <c:pt idx="6981" formatCode="General">
                  <c:v>12.314534190000007</c:v>
                </c:pt>
                <c:pt idx="6982" formatCode="General">
                  <c:v>12.152753830000007</c:v>
                </c:pt>
                <c:pt idx="6983" formatCode="General">
                  <c:v>12.11800957</c:v>
                </c:pt>
                <c:pt idx="6984" formatCode="General">
                  <c:v>12.203760150000001</c:v>
                </c:pt>
                <c:pt idx="6985" formatCode="General">
                  <c:v>12.097720150000001</c:v>
                </c:pt>
                <c:pt idx="6986" formatCode="General">
                  <c:v>12.17318916</c:v>
                </c:pt>
                <c:pt idx="6987" formatCode="General">
                  <c:v>12.2910471</c:v>
                </c:pt>
                <c:pt idx="6988" formatCode="General">
                  <c:v>12.154704090000006</c:v>
                </c:pt>
                <c:pt idx="6989" formatCode="General">
                  <c:v>12.179857250000007</c:v>
                </c:pt>
                <c:pt idx="6990" formatCode="General">
                  <c:v>12.28409386</c:v>
                </c:pt>
                <c:pt idx="6991" formatCode="General">
                  <c:v>12.137745860000001</c:v>
                </c:pt>
                <c:pt idx="6992" formatCode="General">
                  <c:v>12.165564540000007</c:v>
                </c:pt>
                <c:pt idx="6993" formatCode="General">
                  <c:v>12.19070148</c:v>
                </c:pt>
                <c:pt idx="6994" formatCode="General">
                  <c:v>12.066864970000006</c:v>
                </c:pt>
                <c:pt idx="6995" formatCode="General">
                  <c:v>12.17819023</c:v>
                </c:pt>
                <c:pt idx="6996" formatCode="General">
                  <c:v>12.263668060000001</c:v>
                </c:pt>
                <c:pt idx="6997" formatCode="General">
                  <c:v>12.144278529999998</c:v>
                </c:pt>
                <c:pt idx="6998" formatCode="General">
                  <c:v>12.213707920000001</c:v>
                </c:pt>
                <c:pt idx="6999" formatCode="General">
                  <c:v>12.18535614</c:v>
                </c:pt>
                <c:pt idx="7000" formatCode="General">
                  <c:v>12.067146300000006</c:v>
                </c:pt>
                <c:pt idx="7001" formatCode="General">
                  <c:v>12.149283410000001</c:v>
                </c:pt>
                <c:pt idx="7002" formatCode="General">
                  <c:v>12.198481560000001</c:v>
                </c:pt>
                <c:pt idx="7003" formatCode="General">
                  <c:v>12.092155460000001</c:v>
                </c:pt>
                <c:pt idx="7004" formatCode="General">
                  <c:v>12.212379459999999</c:v>
                </c:pt>
                <c:pt idx="7005" formatCode="General">
                  <c:v>12.242536540000007</c:v>
                </c:pt>
                <c:pt idx="7006" formatCode="General">
                  <c:v>12.141638759999999</c:v>
                </c:pt>
                <c:pt idx="7007" formatCode="General">
                  <c:v>12.232810020000001</c:v>
                </c:pt>
                <c:pt idx="7008" formatCode="General">
                  <c:v>12.20779514</c:v>
                </c:pt>
                <c:pt idx="7009" formatCode="General">
                  <c:v>12.10689163</c:v>
                </c:pt>
                <c:pt idx="7010" formatCode="General">
                  <c:v>12.21029472</c:v>
                </c:pt>
                <c:pt idx="7011" formatCode="General">
                  <c:v>12.13718987</c:v>
                </c:pt>
                <c:pt idx="7012" formatCode="General">
                  <c:v>12.0685339</c:v>
                </c:pt>
                <c:pt idx="7013" formatCode="General">
                  <c:v>12.21154499</c:v>
                </c:pt>
                <c:pt idx="7014" formatCode="General">
                  <c:v>12.17651272</c:v>
                </c:pt>
                <c:pt idx="7015" formatCode="General">
                  <c:v>12.127322199999998</c:v>
                </c:pt>
                <c:pt idx="7016" formatCode="General">
                  <c:v>12.223538400000001</c:v>
                </c:pt>
                <c:pt idx="7017" formatCode="General">
                  <c:v>12.152090070000007</c:v>
                </c:pt>
                <c:pt idx="7018" formatCode="General">
                  <c:v>12.175111770000001</c:v>
                </c:pt>
                <c:pt idx="7019" formatCode="General">
                  <c:v>12.29868793</c:v>
                </c:pt>
                <c:pt idx="7020" formatCode="General">
                  <c:v>12.183053020000001</c:v>
                </c:pt>
                <c:pt idx="7021" formatCode="General">
                  <c:v>12.166513440000001</c:v>
                </c:pt>
                <c:pt idx="7022" formatCode="General">
                  <c:v>12.218075749999993</c:v>
                </c:pt>
                <c:pt idx="7023" formatCode="General">
                  <c:v>12.131910319999999</c:v>
                </c:pt>
                <c:pt idx="7024" formatCode="General">
                  <c:v>12.094939230000007</c:v>
                </c:pt>
                <c:pt idx="7025" formatCode="General">
                  <c:v>12.148723599999997</c:v>
                </c:pt>
                <c:pt idx="7026" formatCode="General">
                  <c:v>12.04239941</c:v>
                </c:pt>
                <c:pt idx="7027" formatCode="General">
                  <c:v>12.117873189999992</c:v>
                </c:pt>
                <c:pt idx="7028" formatCode="General">
                  <c:v>12.19833946</c:v>
                </c:pt>
                <c:pt idx="7029" formatCode="General">
                  <c:v>12.09924889</c:v>
                </c:pt>
                <c:pt idx="7030" formatCode="General">
                  <c:v>12.19028282</c:v>
                </c:pt>
                <c:pt idx="7031" formatCode="General">
                  <c:v>12.2820673</c:v>
                </c:pt>
                <c:pt idx="7032" formatCode="General">
                  <c:v>12.17328644</c:v>
                </c:pt>
                <c:pt idx="7033" formatCode="General">
                  <c:v>12.178899769999999</c:v>
                </c:pt>
                <c:pt idx="7034" formatCode="General">
                  <c:v>12.25004292</c:v>
                </c:pt>
                <c:pt idx="7035" formatCode="General">
                  <c:v>12.211821559999999</c:v>
                </c:pt>
                <c:pt idx="7036" formatCode="General">
                  <c:v>12.28854275</c:v>
                </c:pt>
                <c:pt idx="7037" formatCode="General">
                  <c:v>12.21154499</c:v>
                </c:pt>
                <c:pt idx="7038" formatCode="General">
                  <c:v>12.15178394</c:v>
                </c:pt>
                <c:pt idx="7039" formatCode="General">
                  <c:v>12.309574130000007</c:v>
                </c:pt>
                <c:pt idx="7040" formatCode="General">
                  <c:v>12.2454567</c:v>
                </c:pt>
                <c:pt idx="7041" formatCode="General">
                  <c:v>12.13677216</c:v>
                </c:pt>
                <c:pt idx="7042" formatCode="General">
                  <c:v>12.25615883</c:v>
                </c:pt>
                <c:pt idx="7043" formatCode="General">
                  <c:v>12.210989</c:v>
                </c:pt>
                <c:pt idx="7044" formatCode="General">
                  <c:v>12.21511078</c:v>
                </c:pt>
                <c:pt idx="7045" formatCode="General">
                  <c:v>12.28048134</c:v>
                </c:pt>
                <c:pt idx="7046" formatCode="General">
                  <c:v>12.187918659999999</c:v>
                </c:pt>
                <c:pt idx="7047" formatCode="General">
                  <c:v>12.16429138</c:v>
                </c:pt>
                <c:pt idx="7048" formatCode="General">
                  <c:v>12.224612240000001</c:v>
                </c:pt>
                <c:pt idx="7049" formatCode="General">
                  <c:v>12.13093376</c:v>
                </c:pt>
                <c:pt idx="7050" formatCode="General">
                  <c:v>12.11133862</c:v>
                </c:pt>
                <c:pt idx="7051" formatCode="General">
                  <c:v>12.238923069999991</c:v>
                </c:pt>
                <c:pt idx="7052" formatCode="General">
                  <c:v>12.114333149999998</c:v>
                </c:pt>
                <c:pt idx="7053" formatCode="General">
                  <c:v>12.19798565</c:v>
                </c:pt>
                <c:pt idx="7054" formatCode="General">
                  <c:v>12.32384968</c:v>
                </c:pt>
                <c:pt idx="7055" formatCode="General">
                  <c:v>12.221413610000001</c:v>
                </c:pt>
                <c:pt idx="7056" formatCode="General">
                  <c:v>12.216547010000006</c:v>
                </c:pt>
                <c:pt idx="7057" formatCode="General">
                  <c:v>12.245458600000001</c:v>
                </c:pt>
                <c:pt idx="7058" formatCode="General">
                  <c:v>12.13093567</c:v>
                </c:pt>
                <c:pt idx="7059" formatCode="General">
                  <c:v>12.172491070000007</c:v>
                </c:pt>
                <c:pt idx="7060" formatCode="General">
                  <c:v>12.243928909999998</c:v>
                </c:pt>
                <c:pt idx="7061" formatCode="General">
                  <c:v>12.131456380000001</c:v>
                </c:pt>
                <c:pt idx="7062" formatCode="General">
                  <c:v>12.249628069999998</c:v>
                </c:pt>
                <c:pt idx="7063" formatCode="General">
                  <c:v>12.322734830000016</c:v>
                </c:pt>
                <c:pt idx="7064" formatCode="General">
                  <c:v>12.17624664</c:v>
                </c:pt>
                <c:pt idx="7065" formatCode="General">
                  <c:v>12.281455040000001</c:v>
                </c:pt>
                <c:pt idx="7066" formatCode="General">
                  <c:v>12.308832170000002</c:v>
                </c:pt>
                <c:pt idx="7067" formatCode="General">
                  <c:v>12.147176739999999</c:v>
                </c:pt>
                <c:pt idx="7068" formatCode="General">
                  <c:v>12.252132420000002</c:v>
                </c:pt>
                <c:pt idx="7069" formatCode="General">
                  <c:v>12.25115967</c:v>
                </c:pt>
                <c:pt idx="7070" formatCode="General">
                  <c:v>12.142468450000001</c:v>
                </c:pt>
                <c:pt idx="7071" formatCode="General">
                  <c:v>12.284509660000001</c:v>
                </c:pt>
                <c:pt idx="7072" formatCode="General">
                  <c:v>12.262830730000006</c:v>
                </c:pt>
                <c:pt idx="7073" formatCode="General">
                  <c:v>12.19750595</c:v>
                </c:pt>
                <c:pt idx="7074" formatCode="General">
                  <c:v>12.29173851</c:v>
                </c:pt>
                <c:pt idx="7075" formatCode="General">
                  <c:v>12.21307468</c:v>
                </c:pt>
                <c:pt idx="7076" formatCode="General">
                  <c:v>12.11273098</c:v>
                </c:pt>
                <c:pt idx="7077" formatCode="General">
                  <c:v>12.248095510000001</c:v>
                </c:pt>
                <c:pt idx="7078" formatCode="General">
                  <c:v>12.18013668</c:v>
                </c:pt>
                <c:pt idx="7079" formatCode="General">
                  <c:v>12.179577830000007</c:v>
                </c:pt>
                <c:pt idx="7080" formatCode="General">
                  <c:v>12.337464330000007</c:v>
                </c:pt>
                <c:pt idx="7081" formatCode="General">
                  <c:v>12.22516727</c:v>
                </c:pt>
                <c:pt idx="7082" formatCode="General">
                  <c:v>12.16887474</c:v>
                </c:pt>
                <c:pt idx="7083" formatCode="General">
                  <c:v>12.23225594</c:v>
                </c:pt>
                <c:pt idx="7084" formatCode="General">
                  <c:v>12.159287450000004</c:v>
                </c:pt>
                <c:pt idx="7085" formatCode="General">
                  <c:v>12.20237255</c:v>
                </c:pt>
                <c:pt idx="7086" formatCode="General">
                  <c:v>12.287011149999998</c:v>
                </c:pt>
                <c:pt idx="7087" formatCode="General">
                  <c:v>12.154282570000007</c:v>
                </c:pt>
                <c:pt idx="7088" formatCode="General">
                  <c:v>12.17235279</c:v>
                </c:pt>
                <c:pt idx="7089" formatCode="General">
                  <c:v>12.31560898</c:v>
                </c:pt>
                <c:pt idx="7090" formatCode="General">
                  <c:v>12.20751476</c:v>
                </c:pt>
                <c:pt idx="7091" formatCode="General">
                  <c:v>12.225859640000001</c:v>
                </c:pt>
                <c:pt idx="7092" formatCode="General">
                  <c:v>12.247820849999998</c:v>
                </c:pt>
                <c:pt idx="7093" formatCode="General">
                  <c:v>12.17026615</c:v>
                </c:pt>
                <c:pt idx="7094" formatCode="General">
                  <c:v>12.278115270000001</c:v>
                </c:pt>
                <c:pt idx="7095" formatCode="General">
                  <c:v>12.229476930000002</c:v>
                </c:pt>
                <c:pt idx="7096" formatCode="General">
                  <c:v>12.11328125</c:v>
                </c:pt>
                <c:pt idx="7097" formatCode="General">
                  <c:v>12.26018906</c:v>
                </c:pt>
                <c:pt idx="7098" formatCode="General">
                  <c:v>12.281178469999992</c:v>
                </c:pt>
                <c:pt idx="7099" formatCode="General">
                  <c:v>12.13552475</c:v>
                </c:pt>
                <c:pt idx="7100" formatCode="General">
                  <c:v>12.201636310000007</c:v>
                </c:pt>
                <c:pt idx="7101" formatCode="General">
                  <c:v>12.228781699999999</c:v>
                </c:pt>
                <c:pt idx="7102" formatCode="General">
                  <c:v>12.18750286</c:v>
                </c:pt>
                <c:pt idx="7103" formatCode="General">
                  <c:v>12.27881432</c:v>
                </c:pt>
                <c:pt idx="7104" formatCode="General">
                  <c:v>12.21710491</c:v>
                </c:pt>
                <c:pt idx="7105" formatCode="General">
                  <c:v>12.14413834</c:v>
                </c:pt>
                <c:pt idx="7106" formatCode="General">
                  <c:v>12.288127899999999</c:v>
                </c:pt>
                <c:pt idx="7107" formatCode="General">
                  <c:v>12.279508590000002</c:v>
                </c:pt>
                <c:pt idx="7108" formatCode="General">
                  <c:v>12.195012090000002</c:v>
                </c:pt>
                <c:pt idx="7109" formatCode="General">
                  <c:v>12.220439910000007</c:v>
                </c:pt>
                <c:pt idx="7110" formatCode="General">
                  <c:v>12.183191300000001</c:v>
                </c:pt>
                <c:pt idx="7111" formatCode="General">
                  <c:v>12.22905922</c:v>
                </c:pt>
                <c:pt idx="7112" formatCode="General">
                  <c:v>12.305083270000011</c:v>
                </c:pt>
                <c:pt idx="7113" formatCode="General">
                  <c:v>12.16415215</c:v>
                </c:pt>
                <c:pt idx="7114" formatCode="General">
                  <c:v>12.152480130000011</c:v>
                </c:pt>
                <c:pt idx="7115" formatCode="General">
                  <c:v>12.244447709999999</c:v>
                </c:pt>
                <c:pt idx="7116" formatCode="General">
                  <c:v>12.133710860000001</c:v>
                </c:pt>
                <c:pt idx="7117" formatCode="General">
                  <c:v>12.236145970000001</c:v>
                </c:pt>
                <c:pt idx="7118" formatCode="General">
                  <c:v>12.320233350000002</c:v>
                </c:pt>
                <c:pt idx="7119" formatCode="General">
                  <c:v>12.147179599999999</c:v>
                </c:pt>
                <c:pt idx="7120" formatCode="General">
                  <c:v>12.21307659</c:v>
                </c:pt>
                <c:pt idx="7121" formatCode="General">
                  <c:v>12.249761579999999</c:v>
                </c:pt>
                <c:pt idx="7122" formatCode="General">
                  <c:v>12.170958520000001</c:v>
                </c:pt>
                <c:pt idx="7123" formatCode="General">
                  <c:v>12.231559750000001</c:v>
                </c:pt>
                <c:pt idx="7124" formatCode="General">
                  <c:v>12.308420180000001</c:v>
                </c:pt>
                <c:pt idx="7125" formatCode="General">
                  <c:v>12.164707180000001</c:v>
                </c:pt>
                <c:pt idx="7126" formatCode="General">
                  <c:v>12.27799416</c:v>
                </c:pt>
                <c:pt idx="7127" formatCode="General">
                  <c:v>12.314810749999999</c:v>
                </c:pt>
                <c:pt idx="7128" formatCode="General">
                  <c:v>12.164569850000007</c:v>
                </c:pt>
                <c:pt idx="7129" formatCode="General">
                  <c:v>12.239064220000001</c:v>
                </c:pt>
                <c:pt idx="7130" formatCode="General">
                  <c:v>12.264079089999999</c:v>
                </c:pt>
                <c:pt idx="7131" formatCode="General">
                  <c:v>12.12023449</c:v>
                </c:pt>
                <c:pt idx="7132" formatCode="General">
                  <c:v>12.198482510000007</c:v>
                </c:pt>
                <c:pt idx="7133" formatCode="General">
                  <c:v>12.2330904</c:v>
                </c:pt>
                <c:pt idx="7134" formatCode="General">
                  <c:v>12.06019306</c:v>
                </c:pt>
                <c:pt idx="7135" formatCode="General">
                  <c:v>12.149278639999997</c:v>
                </c:pt>
                <c:pt idx="7136" formatCode="General">
                  <c:v>12.1046648</c:v>
                </c:pt>
                <c:pt idx="7137" formatCode="General">
                  <c:v>11.924543380000001</c:v>
                </c:pt>
                <c:pt idx="7138" formatCode="General">
                  <c:v>12.032255169999999</c:v>
                </c:pt>
                <c:pt idx="7139" formatCode="General">
                  <c:v>12.036845210000006</c:v>
                </c:pt>
                <c:pt idx="7140" formatCode="General">
                  <c:v>11.988196370000002</c:v>
                </c:pt>
                <c:pt idx="7141" formatCode="General">
                  <c:v>12.083680150000006</c:v>
                </c:pt>
                <c:pt idx="7142" formatCode="General">
                  <c:v>12.029060360000001</c:v>
                </c:pt>
                <c:pt idx="7143" formatCode="General">
                  <c:v>11.927742</c:v>
                </c:pt>
                <c:pt idx="7144" formatCode="General">
                  <c:v>12.028152469999998</c:v>
                </c:pt>
                <c:pt idx="7145" formatCode="General">
                  <c:v>12.064219469999999</c:v>
                </c:pt>
                <c:pt idx="7146" formatCode="General">
                  <c:v>11.984027860000001</c:v>
                </c:pt>
                <c:pt idx="7147" formatCode="General">
                  <c:v>12.094242100000001</c:v>
                </c:pt>
                <c:pt idx="7148" formatCode="General">
                  <c:v>11.99264812</c:v>
                </c:pt>
                <c:pt idx="7149" formatCode="General">
                  <c:v>11.92975998</c:v>
                </c:pt>
                <c:pt idx="7150" formatCode="General">
                  <c:v>12.028362270000001</c:v>
                </c:pt>
                <c:pt idx="7151" formatCode="General">
                  <c:v>12.012658120000001</c:v>
                </c:pt>
                <c:pt idx="7152" formatCode="General">
                  <c:v>11.994590760000001</c:v>
                </c:pt>
                <c:pt idx="7153" formatCode="General">
                  <c:v>12.122459410000006</c:v>
                </c:pt>
                <c:pt idx="7154" formatCode="General">
                  <c:v>12.02211189</c:v>
                </c:pt>
                <c:pt idx="7155" formatCode="General">
                  <c:v>11.992645260000007</c:v>
                </c:pt>
                <c:pt idx="7156" formatCode="General">
                  <c:v>12.0360136</c:v>
                </c:pt>
                <c:pt idx="7157" formatCode="General">
                  <c:v>11.963041310000007</c:v>
                </c:pt>
                <c:pt idx="7158" formatCode="General">
                  <c:v>11.98403072</c:v>
                </c:pt>
                <c:pt idx="7159" formatCode="General">
                  <c:v>12.07130909</c:v>
                </c:pt>
                <c:pt idx="7160" formatCode="General">
                  <c:v>11.99111557</c:v>
                </c:pt>
                <c:pt idx="7161" formatCode="General">
                  <c:v>12.026694300000004</c:v>
                </c:pt>
                <c:pt idx="7162" formatCode="General">
                  <c:v>12.113145830000002</c:v>
                </c:pt>
                <c:pt idx="7163" formatCode="General">
                  <c:v>11.979444500000014</c:v>
                </c:pt>
                <c:pt idx="7164" formatCode="General">
                  <c:v>12.012662890000007</c:v>
                </c:pt>
                <c:pt idx="7165" formatCode="General">
                  <c:v>12.069504740000006</c:v>
                </c:pt>
                <c:pt idx="7166" formatCode="General">
                  <c:v>11.90814209</c:v>
                </c:pt>
                <c:pt idx="7167" formatCode="General">
                  <c:v>11.950396540000007</c:v>
                </c:pt>
                <c:pt idx="7168" formatCode="General">
                  <c:v>12.04045391</c:v>
                </c:pt>
                <c:pt idx="7169" formatCode="General">
                  <c:v>11.928851129999998</c:v>
                </c:pt>
                <c:pt idx="7170" formatCode="General">
                  <c:v>12.01279736</c:v>
                </c:pt>
                <c:pt idx="7171" formatCode="General">
                  <c:v>12.111059190000001</c:v>
                </c:pt>
                <c:pt idx="7172" formatCode="General">
                  <c:v>11.99112034</c:v>
                </c:pt>
                <c:pt idx="7173" formatCode="General">
                  <c:v>12.034202580000001</c:v>
                </c:pt>
                <c:pt idx="7174" formatCode="General">
                  <c:v>12.04990864</c:v>
                </c:pt>
                <c:pt idx="7175" formatCode="General">
                  <c:v>11.92940712</c:v>
                </c:pt>
                <c:pt idx="7176" formatCode="General">
                  <c:v>11.986806870000011</c:v>
                </c:pt>
                <c:pt idx="7177" formatCode="General">
                  <c:v>12.04935074</c:v>
                </c:pt>
                <c:pt idx="7178" formatCode="General">
                  <c:v>11.978747370000002</c:v>
                </c:pt>
                <c:pt idx="7179" formatCode="General">
                  <c:v>12.03364944</c:v>
                </c:pt>
                <c:pt idx="7180" formatCode="General">
                  <c:v>12.025448800000007</c:v>
                </c:pt>
                <c:pt idx="7181" formatCode="General">
                  <c:v>11.928714749999999</c:v>
                </c:pt>
                <c:pt idx="7182" formatCode="General">
                  <c:v>12.073066710000004</c:v>
                </c:pt>
                <c:pt idx="7183" formatCode="General">
                  <c:v>12.085000040000002</c:v>
                </c:pt>
                <c:pt idx="7184" formatCode="General">
                  <c:v>11.951923369999999</c:v>
                </c:pt>
                <c:pt idx="7185" formatCode="General">
                  <c:v>11.98805714</c:v>
                </c:pt>
                <c:pt idx="7186" formatCode="General">
                  <c:v>12.036143300000001</c:v>
                </c:pt>
                <c:pt idx="7187" formatCode="General">
                  <c:v>11.984026910000004</c:v>
                </c:pt>
                <c:pt idx="7188" formatCode="General">
                  <c:v>12.047263149999992</c:v>
                </c:pt>
                <c:pt idx="7189" formatCode="General">
                  <c:v>12.022249220000004</c:v>
                </c:pt>
                <c:pt idx="7190" formatCode="General">
                  <c:v>11.989867210000007</c:v>
                </c:pt>
                <c:pt idx="7191" formatCode="General">
                  <c:v>12.04546356</c:v>
                </c:pt>
                <c:pt idx="7192" formatCode="General">
                  <c:v>11.993616100000002</c:v>
                </c:pt>
                <c:pt idx="7193" formatCode="General">
                  <c:v>11.971380230000007</c:v>
                </c:pt>
                <c:pt idx="7194" formatCode="General">
                  <c:v>12.026696210000011</c:v>
                </c:pt>
                <c:pt idx="7195" formatCode="General">
                  <c:v>12.012938500000002</c:v>
                </c:pt>
                <c:pt idx="7196" formatCode="General">
                  <c:v>12.016970629999999</c:v>
                </c:pt>
                <c:pt idx="7197" formatCode="General">
                  <c:v>12.028777119999999</c:v>
                </c:pt>
                <c:pt idx="7198" formatCode="General">
                  <c:v>11.964847560000004</c:v>
                </c:pt>
                <c:pt idx="7199" formatCode="General">
                  <c:v>12.02586365</c:v>
                </c:pt>
                <c:pt idx="7200" formatCode="General">
                  <c:v>12.05129719</c:v>
                </c:pt>
                <c:pt idx="7201" formatCode="General">
                  <c:v>11.966657640000006</c:v>
                </c:pt>
                <c:pt idx="7202" formatCode="General">
                  <c:v>12.042263030000001</c:v>
                </c:pt>
                <c:pt idx="7203" formatCode="General">
                  <c:v>12.0918808</c:v>
                </c:pt>
                <c:pt idx="7204" formatCode="General">
                  <c:v>11.933300969999999</c:v>
                </c:pt>
                <c:pt idx="7205" formatCode="General">
                  <c:v>12.02919674</c:v>
                </c:pt>
                <c:pt idx="7206" formatCode="General">
                  <c:v>12.077705380000001</c:v>
                </c:pt>
                <c:pt idx="7207" formatCode="General">
                  <c:v>11.909114840000004</c:v>
                </c:pt>
                <c:pt idx="7208" formatCode="General">
                  <c:v>11.99987411</c:v>
                </c:pt>
                <c:pt idx="7209" formatCode="General">
                  <c:v>12.137324329999998</c:v>
                </c:pt>
                <c:pt idx="7210" formatCode="General">
                  <c:v>11.9416399</c:v>
                </c:pt>
                <c:pt idx="7211" formatCode="General">
                  <c:v>11.943027499999999</c:v>
                </c:pt>
                <c:pt idx="7212" formatCode="General">
                  <c:v>12.01720428</c:v>
                </c:pt>
                <c:pt idx="7213" formatCode="General">
                  <c:v>11.90091324</c:v>
                </c:pt>
                <c:pt idx="7214" formatCode="General">
                  <c:v>12.00167656</c:v>
                </c:pt>
                <c:pt idx="7215" formatCode="General">
                  <c:v>12.11828613</c:v>
                </c:pt>
                <c:pt idx="7216" formatCode="General">
                  <c:v>11.955537800000016</c:v>
                </c:pt>
                <c:pt idx="7217" formatCode="General">
                  <c:v>12.000432010000011</c:v>
                </c:pt>
                <c:pt idx="7218" formatCode="General">
                  <c:v>12.02488804</c:v>
                </c:pt>
                <c:pt idx="7219" formatCode="General">
                  <c:v>11.97193813</c:v>
                </c:pt>
                <c:pt idx="7220" formatCode="General">
                  <c:v>12.077979089999999</c:v>
                </c:pt>
                <c:pt idx="7221" formatCode="General">
                  <c:v>12.012381550000002</c:v>
                </c:pt>
                <c:pt idx="7222" formatCode="General">
                  <c:v>11.879789350000012</c:v>
                </c:pt>
                <c:pt idx="7223" formatCode="General">
                  <c:v>12.035732270000008</c:v>
                </c:pt>
                <c:pt idx="7224" formatCode="General">
                  <c:v>12.073949810000007</c:v>
                </c:pt>
                <c:pt idx="7225" formatCode="General">
                  <c:v>11.938578609999999</c:v>
                </c:pt>
                <c:pt idx="7226" formatCode="General">
                  <c:v>12.009182930000007</c:v>
                </c:pt>
                <c:pt idx="7227" formatCode="General">
                  <c:v>12.02016544</c:v>
                </c:pt>
                <c:pt idx="7228" formatCode="General">
                  <c:v>11.943999290000002</c:v>
                </c:pt>
                <c:pt idx="7229" formatCode="General">
                  <c:v>12.092438700000002</c:v>
                </c:pt>
                <c:pt idx="7230" formatCode="General">
                  <c:v>12.078955649999999</c:v>
                </c:pt>
                <c:pt idx="7231" formatCode="General">
                  <c:v>11.97638416</c:v>
                </c:pt>
                <c:pt idx="7232" formatCode="General">
                  <c:v>12.05532646</c:v>
                </c:pt>
                <c:pt idx="7233" formatCode="General">
                  <c:v>11.969293590000007</c:v>
                </c:pt>
                <c:pt idx="7234" formatCode="General">
                  <c:v>11.891742710000004</c:v>
                </c:pt>
                <c:pt idx="7235" formatCode="General">
                  <c:v>12.016273499999999</c:v>
                </c:pt>
                <c:pt idx="7236" formatCode="General">
                  <c:v>11.963457110000007</c:v>
                </c:pt>
                <c:pt idx="7237" formatCode="General">
                  <c:v>11.9177351</c:v>
                </c:pt>
                <c:pt idx="7238" formatCode="General">
                  <c:v>12.017522810000004</c:v>
                </c:pt>
                <c:pt idx="7239" formatCode="General">
                  <c:v>11.93913841</c:v>
                </c:pt>
                <c:pt idx="7240" formatCode="General">
                  <c:v>11.936779980000001</c:v>
                </c:pt>
                <c:pt idx="7241" formatCode="General">
                  <c:v>12.085483550000012</c:v>
                </c:pt>
                <c:pt idx="7242" formatCode="General">
                  <c:v>12.045041080000001</c:v>
                </c:pt>
                <c:pt idx="7243" formatCode="General">
                  <c:v>12.028364179999999</c:v>
                </c:pt>
                <c:pt idx="7244" formatCode="General">
                  <c:v>12.142053600000001</c:v>
                </c:pt>
                <c:pt idx="7245" formatCode="General">
                  <c:v>12.016136170000006</c:v>
                </c:pt>
                <c:pt idx="7246" formatCode="General">
                  <c:v>12.038372039999997</c:v>
                </c:pt>
                <c:pt idx="7247" formatCode="General">
                  <c:v>12.129962920000001</c:v>
                </c:pt>
                <c:pt idx="7248" formatCode="General">
                  <c:v>12.02475166</c:v>
                </c:pt>
                <c:pt idx="7249" formatCode="General">
                  <c:v>12.053660390000006</c:v>
                </c:pt>
                <c:pt idx="7250" formatCode="General">
                  <c:v>12.13329601</c:v>
                </c:pt>
                <c:pt idx="7251" formatCode="General">
                  <c:v>12.02586174</c:v>
                </c:pt>
                <c:pt idx="7252" formatCode="General">
                  <c:v>12.033784870000007</c:v>
                </c:pt>
                <c:pt idx="7253" formatCode="General">
                  <c:v>12.116481780000001</c:v>
                </c:pt>
                <c:pt idx="7254" formatCode="General">
                  <c:v>12.00751591</c:v>
                </c:pt>
                <c:pt idx="7255" formatCode="General">
                  <c:v>12.059496880000015</c:v>
                </c:pt>
                <c:pt idx="7256" formatCode="General">
                  <c:v>12.1000824</c:v>
                </c:pt>
                <c:pt idx="7257" formatCode="General">
                  <c:v>11.972352030000007</c:v>
                </c:pt>
                <c:pt idx="7258" formatCode="General">
                  <c:v>12.0191927</c:v>
                </c:pt>
                <c:pt idx="7259" formatCode="General">
                  <c:v>12.03517437</c:v>
                </c:pt>
                <c:pt idx="7260" formatCode="General">
                  <c:v>11.922742840000007</c:v>
                </c:pt>
                <c:pt idx="7261" formatCode="General">
                  <c:v>12.049490930000006</c:v>
                </c:pt>
                <c:pt idx="7262" formatCode="General">
                  <c:v>12.037958149999998</c:v>
                </c:pt>
                <c:pt idx="7263" formatCode="General">
                  <c:v>11.969295500000007</c:v>
                </c:pt>
                <c:pt idx="7264" formatCode="General">
                  <c:v>12.066448210000011</c:v>
                </c:pt>
                <c:pt idx="7265" formatCode="General">
                  <c:v>12.06866932</c:v>
                </c:pt>
                <c:pt idx="7266" formatCode="General">
                  <c:v>11.966535570000014</c:v>
                </c:pt>
                <c:pt idx="7267" formatCode="General">
                  <c:v>12.097774510000002</c:v>
                </c:pt>
                <c:pt idx="7268" formatCode="General">
                  <c:v>12.084795</c:v>
                </c:pt>
                <c:pt idx="7269" formatCode="General">
                  <c:v>12.01168442</c:v>
                </c:pt>
                <c:pt idx="7270" formatCode="General">
                  <c:v>12.09118366</c:v>
                </c:pt>
                <c:pt idx="7271" formatCode="General">
                  <c:v>12.010990140000001</c:v>
                </c:pt>
                <c:pt idx="7272" formatCode="General">
                  <c:v>11.976107600000002</c:v>
                </c:pt>
                <c:pt idx="7273" formatCode="General">
                  <c:v>12.08270836</c:v>
                </c:pt>
                <c:pt idx="7274" formatCode="General">
                  <c:v>11.988196370000002</c:v>
                </c:pt>
                <c:pt idx="7275" formatCode="General">
                  <c:v>11.922460560000006</c:v>
                </c:pt>
                <c:pt idx="7276" formatCode="General">
                  <c:v>12.08812904</c:v>
                </c:pt>
                <c:pt idx="7277" formatCode="General">
                  <c:v>12.039063449999999</c:v>
                </c:pt>
                <c:pt idx="7278" formatCode="General">
                  <c:v>11.969994540000007</c:v>
                </c:pt>
                <c:pt idx="7279" formatCode="General">
                  <c:v>12.04407024</c:v>
                </c:pt>
                <c:pt idx="7280" formatCode="General">
                  <c:v>12.0143261</c:v>
                </c:pt>
                <c:pt idx="7281" formatCode="General">
                  <c:v>12.022665980000001</c:v>
                </c:pt>
                <c:pt idx="7282" formatCode="General">
                  <c:v>12.062401770000006</c:v>
                </c:pt>
                <c:pt idx="7283" formatCode="General">
                  <c:v>11.915509220000011</c:v>
                </c:pt>
                <c:pt idx="7284" formatCode="General">
                  <c:v>11.982221600000001</c:v>
                </c:pt>
                <c:pt idx="7285" formatCode="General">
                  <c:v>12.169152260000002</c:v>
                </c:pt>
                <c:pt idx="7286" formatCode="General">
                  <c:v>12.029753680000001</c:v>
                </c:pt>
                <c:pt idx="7287" formatCode="General">
                  <c:v>12.00181675</c:v>
                </c:pt>
                <c:pt idx="7288" formatCode="General">
                  <c:v>12.05018806</c:v>
                </c:pt>
                <c:pt idx="7289" formatCode="General">
                  <c:v>11.919815060000001</c:v>
                </c:pt>
                <c:pt idx="7290" formatCode="General">
                  <c:v>12.01780224</c:v>
                </c:pt>
                <c:pt idx="7291" formatCode="General">
                  <c:v>12.12551594</c:v>
                </c:pt>
                <c:pt idx="7292" formatCode="General">
                  <c:v>12.003207210000006</c:v>
                </c:pt>
                <c:pt idx="7293" formatCode="General">
                  <c:v>12.04176998</c:v>
                </c:pt>
                <c:pt idx="7294" formatCode="General">
                  <c:v>12.0466795</c:v>
                </c:pt>
                <c:pt idx="7295" formatCode="General">
                  <c:v>11.92301464</c:v>
                </c:pt>
                <c:pt idx="7296" formatCode="General">
                  <c:v>12.08590412</c:v>
                </c:pt>
                <c:pt idx="7297" formatCode="General">
                  <c:v>12.12621021</c:v>
                </c:pt>
                <c:pt idx="7298" formatCode="General">
                  <c:v>11.919680600000007</c:v>
                </c:pt>
                <c:pt idx="7299" formatCode="General">
                  <c:v>12.08256817</c:v>
                </c:pt>
                <c:pt idx="7300" formatCode="General">
                  <c:v>12.11286926</c:v>
                </c:pt>
                <c:pt idx="7301" formatCode="General">
                  <c:v>11.957486150000012</c:v>
                </c:pt>
                <c:pt idx="7302" formatCode="General">
                  <c:v>12.05810833</c:v>
                </c:pt>
                <c:pt idx="7303" formatCode="General">
                  <c:v>12.078538890000004</c:v>
                </c:pt>
                <c:pt idx="7304" formatCode="General">
                  <c:v>12.021967890000001</c:v>
                </c:pt>
                <c:pt idx="7305" formatCode="General">
                  <c:v>12.063387870000007</c:v>
                </c:pt>
                <c:pt idx="7306" formatCode="General">
                  <c:v>11.979582790000007</c:v>
                </c:pt>
                <c:pt idx="7307" formatCode="General">
                  <c:v>12.007376669999999</c:v>
                </c:pt>
                <c:pt idx="7308" formatCode="General">
                  <c:v>12.14233112</c:v>
                </c:pt>
                <c:pt idx="7309" formatCode="General">
                  <c:v>12.04045582</c:v>
                </c:pt>
                <c:pt idx="7310" formatCode="General">
                  <c:v>11.98041344</c:v>
                </c:pt>
                <c:pt idx="7311" formatCode="General">
                  <c:v>12.063110350000002</c:v>
                </c:pt>
                <c:pt idx="7312" formatCode="General">
                  <c:v>12.019886970000007</c:v>
                </c:pt>
                <c:pt idx="7313" formatCode="General">
                  <c:v>12.04878426</c:v>
                </c:pt>
                <c:pt idx="7314" formatCode="General">
                  <c:v>12.147752759999999</c:v>
                </c:pt>
                <c:pt idx="7315" formatCode="General">
                  <c:v>12.04518318</c:v>
                </c:pt>
                <c:pt idx="7316" formatCode="General">
                  <c:v>11.98861408</c:v>
                </c:pt>
                <c:pt idx="7317" formatCode="General">
                  <c:v>12.06463718</c:v>
                </c:pt>
                <c:pt idx="7318" formatCode="General">
                  <c:v>12.022249220000004</c:v>
                </c:pt>
                <c:pt idx="7319" formatCode="General">
                  <c:v>12.06783676</c:v>
                </c:pt>
                <c:pt idx="7320" formatCode="General">
                  <c:v>12.13524818</c:v>
                </c:pt>
                <c:pt idx="7321" formatCode="General">
                  <c:v>11.975830080000007</c:v>
                </c:pt>
                <c:pt idx="7322" formatCode="General">
                  <c:v>12.0157156</c:v>
                </c:pt>
                <c:pt idx="7323" formatCode="General">
                  <c:v>12.056160930000004</c:v>
                </c:pt>
                <c:pt idx="7324" formatCode="General">
                  <c:v>11.948311809999998</c:v>
                </c:pt>
                <c:pt idx="7325" formatCode="General">
                  <c:v>12.041152950000001</c:v>
                </c:pt>
                <c:pt idx="7326" formatCode="General">
                  <c:v>12.17221355</c:v>
                </c:pt>
                <c:pt idx="7327" formatCode="General">
                  <c:v>12.069645880000008</c:v>
                </c:pt>
                <c:pt idx="7328" formatCode="General">
                  <c:v>12.155117990000004</c:v>
                </c:pt>
                <c:pt idx="7329" formatCode="General">
                  <c:v>12.160537720000002</c:v>
                </c:pt>
                <c:pt idx="7330" formatCode="General">
                  <c:v>12.032258029999999</c:v>
                </c:pt>
                <c:pt idx="7331" formatCode="General">
                  <c:v>12.103528020000001</c:v>
                </c:pt>
                <c:pt idx="7332" formatCode="General">
                  <c:v>12.0799284</c:v>
                </c:pt>
                <c:pt idx="7333" formatCode="General">
                  <c:v>11.975827220000006</c:v>
                </c:pt>
                <c:pt idx="7334" formatCode="General">
                  <c:v>12.06617069</c:v>
                </c:pt>
                <c:pt idx="7335" formatCode="General">
                  <c:v>12.028364179999999</c:v>
                </c:pt>
                <c:pt idx="7336" formatCode="General">
                  <c:v>11.96623898</c:v>
                </c:pt>
                <c:pt idx="7337" formatCode="General">
                  <c:v>12.083125109999999</c:v>
                </c:pt>
                <c:pt idx="7338" formatCode="General">
                  <c:v>12.104248999999999</c:v>
                </c:pt>
                <c:pt idx="7339" formatCode="General">
                  <c:v>12.00695801</c:v>
                </c:pt>
                <c:pt idx="7340" formatCode="General">
                  <c:v>12.078683850000004</c:v>
                </c:pt>
                <c:pt idx="7341" formatCode="General">
                  <c:v>12.001399040000001</c:v>
                </c:pt>
                <c:pt idx="7342" formatCode="General">
                  <c:v>11.96387577</c:v>
                </c:pt>
                <c:pt idx="7343" formatCode="General">
                  <c:v>12.12801266</c:v>
                </c:pt>
                <c:pt idx="7344" formatCode="General">
                  <c:v>12.070476530000011</c:v>
                </c:pt>
                <c:pt idx="7345" formatCode="General">
                  <c:v>11.9424715</c:v>
                </c:pt>
                <c:pt idx="7346" formatCode="General">
                  <c:v>12.13329792</c:v>
                </c:pt>
                <c:pt idx="7347" formatCode="General">
                  <c:v>12.074510570000006</c:v>
                </c:pt>
                <c:pt idx="7348" formatCode="General">
                  <c:v>11.99987411</c:v>
                </c:pt>
                <c:pt idx="7349" formatCode="General">
                  <c:v>12.109947200000002</c:v>
                </c:pt>
                <c:pt idx="7350" formatCode="General">
                  <c:v>12.058800700000001</c:v>
                </c:pt>
                <c:pt idx="7351" formatCode="General">
                  <c:v>12.000291820000001</c:v>
                </c:pt>
                <c:pt idx="7352" formatCode="General">
                  <c:v>12.11592293</c:v>
                </c:pt>
                <c:pt idx="7353" formatCode="General">
                  <c:v>12.0846529</c:v>
                </c:pt>
                <c:pt idx="7354" formatCode="General">
                  <c:v>12.035593030000006</c:v>
                </c:pt>
                <c:pt idx="7355" formatCode="General">
                  <c:v>12.08062363</c:v>
                </c:pt>
                <c:pt idx="7356" formatCode="General">
                  <c:v>12.01988888</c:v>
                </c:pt>
                <c:pt idx="7357" formatCode="General">
                  <c:v>12.06714249</c:v>
                </c:pt>
                <c:pt idx="7358" formatCode="General">
                  <c:v>12.0893774</c:v>
                </c:pt>
                <c:pt idx="7359" formatCode="General">
                  <c:v>11.96207047</c:v>
                </c:pt>
                <c:pt idx="7360" formatCode="General">
                  <c:v>12.061583520000006</c:v>
                </c:pt>
                <c:pt idx="7361" formatCode="General">
                  <c:v>12.172075270000002</c:v>
                </c:pt>
                <c:pt idx="7362" formatCode="General">
                  <c:v>12.03517628</c:v>
                </c:pt>
                <c:pt idx="7363" formatCode="General">
                  <c:v>12.12078857</c:v>
                </c:pt>
                <c:pt idx="7364" formatCode="General">
                  <c:v>12.191672329999999</c:v>
                </c:pt>
                <c:pt idx="7365" formatCode="General">
                  <c:v>12.068393709999999</c:v>
                </c:pt>
                <c:pt idx="7366" formatCode="General">
                  <c:v>12.175687790000007</c:v>
                </c:pt>
                <c:pt idx="7367" formatCode="General">
                  <c:v>12.231840129999998</c:v>
                </c:pt>
                <c:pt idx="7368" formatCode="General">
                  <c:v>12.204160689999998</c:v>
                </c:pt>
                <c:pt idx="7369" formatCode="General">
                  <c:v>12.321064</c:v>
                </c:pt>
                <c:pt idx="7370" formatCode="General">
                  <c:v>12.28576374</c:v>
                </c:pt>
                <c:pt idx="7371" formatCode="General">
                  <c:v>12.158734320000002</c:v>
                </c:pt>
                <c:pt idx="7372" formatCode="General">
                  <c:v>12.232531550000004</c:v>
                </c:pt>
                <c:pt idx="7373" formatCode="General">
                  <c:v>12.241363529999992</c:v>
                </c:pt>
                <c:pt idx="7374" formatCode="General">
                  <c:v>12.198546410000002</c:v>
                </c:pt>
                <c:pt idx="7375" formatCode="General">
                  <c:v>12.28061962</c:v>
                </c:pt>
                <c:pt idx="7376" formatCode="General">
                  <c:v>12.215159420000001</c:v>
                </c:pt>
                <c:pt idx="7377" formatCode="General">
                  <c:v>12.14483356</c:v>
                </c:pt>
                <c:pt idx="7378" formatCode="General">
                  <c:v>12.265192990000006</c:v>
                </c:pt>
                <c:pt idx="7379" formatCode="General">
                  <c:v>12.269643780000001</c:v>
                </c:pt>
                <c:pt idx="7380" formatCode="General">
                  <c:v>12.224610330000001</c:v>
                </c:pt>
                <c:pt idx="7381" formatCode="General">
                  <c:v>12.358035090000007</c:v>
                </c:pt>
                <c:pt idx="7382" formatCode="General">
                  <c:v>12.21794128</c:v>
                </c:pt>
                <c:pt idx="7383" formatCode="General">
                  <c:v>12.155814170000006</c:v>
                </c:pt>
                <c:pt idx="7384" formatCode="General">
                  <c:v>12.269779210000006</c:v>
                </c:pt>
                <c:pt idx="7385" formatCode="General">
                  <c:v>12.238510129999998</c:v>
                </c:pt>
                <c:pt idx="7386" formatCode="General">
                  <c:v>12.235178949999998</c:v>
                </c:pt>
                <c:pt idx="7387" formatCode="General">
                  <c:v>12.338713650000001</c:v>
                </c:pt>
                <c:pt idx="7388" formatCode="General">
                  <c:v>12.257271769999992</c:v>
                </c:pt>
                <c:pt idx="7389" formatCode="General">
                  <c:v>12.201260570000001</c:v>
                </c:pt>
                <c:pt idx="7390" formatCode="General">
                  <c:v>12.28922558</c:v>
                </c:pt>
                <c:pt idx="7391" formatCode="General">
                  <c:v>12.178469660000001</c:v>
                </c:pt>
                <c:pt idx="7392" formatCode="General">
                  <c:v>12.221413610000001</c:v>
                </c:pt>
                <c:pt idx="7393" formatCode="General">
                  <c:v>12.369433400000007</c:v>
                </c:pt>
                <c:pt idx="7394" formatCode="General">
                  <c:v>12.231536870000006</c:v>
                </c:pt>
                <c:pt idx="7395" formatCode="General">
                  <c:v>12.274063109999998</c:v>
                </c:pt>
                <c:pt idx="7396" formatCode="General">
                  <c:v>12.305499080000011</c:v>
                </c:pt>
                <c:pt idx="7397" formatCode="General">
                  <c:v>12.173185350000002</c:v>
                </c:pt>
                <c:pt idx="7398" formatCode="General">
                  <c:v>12.293684010000007</c:v>
                </c:pt>
                <c:pt idx="7399" formatCode="General">
                  <c:v>12.31592274</c:v>
                </c:pt>
                <c:pt idx="7400" formatCode="General">
                  <c:v>12.15011883</c:v>
                </c:pt>
                <c:pt idx="7401" formatCode="General">
                  <c:v>12.226695060000001</c:v>
                </c:pt>
                <c:pt idx="7402" formatCode="General">
                  <c:v>12.32787609</c:v>
                </c:pt>
                <c:pt idx="7403" formatCode="General">
                  <c:v>12.183393479999999</c:v>
                </c:pt>
                <c:pt idx="7404" formatCode="General">
                  <c:v>12.31592369</c:v>
                </c:pt>
                <c:pt idx="7405" formatCode="General">
                  <c:v>12.35386372</c:v>
                </c:pt>
                <c:pt idx="7406" formatCode="General">
                  <c:v>12.205430030000008</c:v>
                </c:pt>
                <c:pt idx="7407" formatCode="General">
                  <c:v>12.256020550000002</c:v>
                </c:pt>
                <c:pt idx="7408" formatCode="General">
                  <c:v>12.238507269999999</c:v>
                </c:pt>
                <c:pt idx="7409" formatCode="General">
                  <c:v>12.152229310000006</c:v>
                </c:pt>
                <c:pt idx="7410" formatCode="General">
                  <c:v>12.27041245</c:v>
                </c:pt>
                <c:pt idx="7411" formatCode="General">
                  <c:v>12.24962902</c:v>
                </c:pt>
                <c:pt idx="7412" formatCode="General">
                  <c:v>12.18527508</c:v>
                </c:pt>
                <c:pt idx="7413" formatCode="General">
                  <c:v>12.307443620000004</c:v>
                </c:pt>
                <c:pt idx="7414" formatCode="General">
                  <c:v>12.223914150000001</c:v>
                </c:pt>
                <c:pt idx="7415" formatCode="General">
                  <c:v>12.20751476</c:v>
                </c:pt>
                <c:pt idx="7416" formatCode="General">
                  <c:v>12.365159030000012</c:v>
                </c:pt>
                <c:pt idx="7417" formatCode="General">
                  <c:v>12.262277600000001</c:v>
                </c:pt>
                <c:pt idx="7418" formatCode="General">
                  <c:v>12.242399220000001</c:v>
                </c:pt>
                <c:pt idx="7419" formatCode="General">
                  <c:v>12.356225970000002</c:v>
                </c:pt>
                <c:pt idx="7420" formatCode="General">
                  <c:v>12.26019192</c:v>
                </c:pt>
                <c:pt idx="7421" formatCode="General">
                  <c:v>12.175825120000001</c:v>
                </c:pt>
                <c:pt idx="7422" formatCode="General">
                  <c:v>12.259464260000007</c:v>
                </c:pt>
                <c:pt idx="7423" formatCode="General">
                  <c:v>12.192365649999999</c:v>
                </c:pt>
                <c:pt idx="7424" formatCode="General">
                  <c:v>12.19771194</c:v>
                </c:pt>
                <c:pt idx="7425" formatCode="General">
                  <c:v>12.286039350000006</c:v>
                </c:pt>
                <c:pt idx="7426" formatCode="General">
                  <c:v>12.18444538</c:v>
                </c:pt>
                <c:pt idx="7427" formatCode="General">
                  <c:v>12.244164469999998</c:v>
                </c:pt>
                <c:pt idx="7428" formatCode="General">
                  <c:v>12.338348389999998</c:v>
                </c:pt>
                <c:pt idx="7429" formatCode="General">
                  <c:v>12.23225689</c:v>
                </c:pt>
                <c:pt idx="7430" formatCode="General">
                  <c:v>12.29591274</c:v>
                </c:pt>
                <c:pt idx="7431" formatCode="General">
                  <c:v>12.291183469999998</c:v>
                </c:pt>
                <c:pt idx="7432" formatCode="General">
                  <c:v>12.167490010000007</c:v>
                </c:pt>
                <c:pt idx="7433" formatCode="General">
                  <c:v>12.26380348</c:v>
                </c:pt>
                <c:pt idx="7434" formatCode="General">
                  <c:v>12.35817432</c:v>
                </c:pt>
                <c:pt idx="7435" formatCode="General">
                  <c:v>12.26742172</c:v>
                </c:pt>
                <c:pt idx="7436" formatCode="General">
                  <c:v>12.318979260000001</c:v>
                </c:pt>
                <c:pt idx="7437" formatCode="General">
                  <c:v>12.275479320000002</c:v>
                </c:pt>
                <c:pt idx="7438" formatCode="General">
                  <c:v>12.17151642</c:v>
                </c:pt>
                <c:pt idx="7439" formatCode="General">
                  <c:v>12.315510750000007</c:v>
                </c:pt>
                <c:pt idx="7440" formatCode="General">
                  <c:v>12.354976650000006</c:v>
                </c:pt>
                <c:pt idx="7441" formatCode="General">
                  <c:v>12.264942169999999</c:v>
                </c:pt>
                <c:pt idx="7442" formatCode="General">
                  <c:v>12.29562759</c:v>
                </c:pt>
                <c:pt idx="7443" formatCode="General">
                  <c:v>12.244067189999994</c:v>
                </c:pt>
                <c:pt idx="7444" formatCode="General">
                  <c:v>12.18082905</c:v>
                </c:pt>
                <c:pt idx="7445" formatCode="General">
                  <c:v>12.30035496</c:v>
                </c:pt>
                <c:pt idx="7446" formatCode="General">
                  <c:v>12.26853275</c:v>
                </c:pt>
                <c:pt idx="7447" formatCode="General">
                  <c:v>12.29965878</c:v>
                </c:pt>
                <c:pt idx="7448" formatCode="General">
                  <c:v>12.390140530000007</c:v>
                </c:pt>
                <c:pt idx="7449" formatCode="General">
                  <c:v>12.25087643</c:v>
                </c:pt>
                <c:pt idx="7450" formatCode="General">
                  <c:v>12.21404648</c:v>
                </c:pt>
                <c:pt idx="7451" formatCode="General">
                  <c:v>12.31091881</c:v>
                </c:pt>
                <c:pt idx="7452" formatCode="General">
                  <c:v>12.18375015</c:v>
                </c:pt>
                <c:pt idx="7453" formatCode="General">
                  <c:v>12.206271169999994</c:v>
                </c:pt>
                <c:pt idx="7454" formatCode="General">
                  <c:v>12.27364159</c:v>
                </c:pt>
                <c:pt idx="7455" formatCode="General">
                  <c:v>12.14998055</c:v>
                </c:pt>
                <c:pt idx="7456" formatCode="General">
                  <c:v>12.226836200000006</c:v>
                </c:pt>
                <c:pt idx="7457" formatCode="General">
                  <c:v>12.362065320000006</c:v>
                </c:pt>
                <c:pt idx="7458" formatCode="General">
                  <c:v>12.217937470000001</c:v>
                </c:pt>
                <c:pt idx="7459" formatCode="General">
                  <c:v>12.16790295</c:v>
                </c:pt>
                <c:pt idx="7460" formatCode="General">
                  <c:v>12.273671149999998</c:v>
                </c:pt>
                <c:pt idx="7461" formatCode="General">
                  <c:v>12.240038869999999</c:v>
                </c:pt>
                <c:pt idx="7462" formatCode="General">
                  <c:v>12.293545720000001</c:v>
                </c:pt>
                <c:pt idx="7463" formatCode="General">
                  <c:v>12.2430954</c:v>
                </c:pt>
                <c:pt idx="7464" formatCode="General">
                  <c:v>12.189308169999999</c:v>
                </c:pt>
                <c:pt idx="7465" formatCode="General">
                  <c:v>12.325096130000007</c:v>
                </c:pt>
                <c:pt idx="7466" formatCode="General">
                  <c:v>12.296883580000001</c:v>
                </c:pt>
                <c:pt idx="7467" formatCode="General">
                  <c:v>12.192644120000002</c:v>
                </c:pt>
                <c:pt idx="7468" formatCode="General">
                  <c:v>12.318979260000001</c:v>
                </c:pt>
                <c:pt idx="7469" formatCode="General">
                  <c:v>12.335659980000004</c:v>
                </c:pt>
                <c:pt idx="7470" formatCode="General">
                  <c:v>12.201678279999999</c:v>
                </c:pt>
                <c:pt idx="7471" formatCode="General">
                  <c:v>12.330378530000001</c:v>
                </c:pt>
                <c:pt idx="7472" formatCode="General">
                  <c:v>12.348998069999999</c:v>
                </c:pt>
                <c:pt idx="7473" formatCode="General">
                  <c:v>12.181801800000001</c:v>
                </c:pt>
                <c:pt idx="7474" formatCode="General">
                  <c:v>12.31091881</c:v>
                </c:pt>
                <c:pt idx="7475" formatCode="General">
                  <c:v>12.305080410000008</c:v>
                </c:pt>
                <c:pt idx="7476" formatCode="General">
                  <c:v>12.28145218</c:v>
                </c:pt>
                <c:pt idx="7477" formatCode="General">
                  <c:v>12.308556560000007</c:v>
                </c:pt>
                <c:pt idx="7478" formatCode="General">
                  <c:v>12.248793599999999</c:v>
                </c:pt>
                <c:pt idx="7479" formatCode="General">
                  <c:v>12.29951954</c:v>
                </c:pt>
                <c:pt idx="7480" formatCode="General">
                  <c:v>12.373438840000007</c:v>
                </c:pt>
                <c:pt idx="7481" formatCode="General">
                  <c:v>12.255114560000004</c:v>
                </c:pt>
                <c:pt idx="7482" formatCode="General">
                  <c:v>12.25935555</c:v>
                </c:pt>
                <c:pt idx="7483" formatCode="General">
                  <c:v>12.31787205</c:v>
                </c:pt>
                <c:pt idx="7484" formatCode="General">
                  <c:v>12.234474179999999</c:v>
                </c:pt>
                <c:pt idx="7485" formatCode="General">
                  <c:v>12.350110050000007</c:v>
                </c:pt>
                <c:pt idx="7486" formatCode="General">
                  <c:v>12.359009740000008</c:v>
                </c:pt>
                <c:pt idx="7487" formatCode="General">
                  <c:v>12.207933430000001</c:v>
                </c:pt>
                <c:pt idx="7488" formatCode="General">
                  <c:v>12.253658290000002</c:v>
                </c:pt>
                <c:pt idx="7489" formatCode="General">
                  <c:v>12.2903471</c:v>
                </c:pt>
                <c:pt idx="7490" formatCode="General">
                  <c:v>12.222663880000001</c:v>
                </c:pt>
                <c:pt idx="7491" formatCode="General">
                  <c:v>12.356646540000016</c:v>
                </c:pt>
                <c:pt idx="7492" formatCode="General">
                  <c:v>12.306334500000007</c:v>
                </c:pt>
                <c:pt idx="7493" formatCode="General">
                  <c:v>12.179299350000004</c:v>
                </c:pt>
                <c:pt idx="7494" formatCode="General">
                  <c:v>12.294934270000002</c:v>
                </c:pt>
                <c:pt idx="7495" formatCode="General">
                  <c:v>12.27492428</c:v>
                </c:pt>
                <c:pt idx="7496" formatCode="General">
                  <c:v>12.21571732</c:v>
                </c:pt>
                <c:pt idx="7497" formatCode="General">
                  <c:v>12.3492794</c:v>
                </c:pt>
                <c:pt idx="7498" formatCode="General">
                  <c:v>12.294937129999999</c:v>
                </c:pt>
                <c:pt idx="7499" formatCode="General">
                  <c:v>12.28076458</c:v>
                </c:pt>
                <c:pt idx="7500" formatCode="General">
                  <c:v>12.39111042</c:v>
                </c:pt>
                <c:pt idx="7501" formatCode="General">
                  <c:v>12.282907489999999</c:v>
                </c:pt>
                <c:pt idx="7502" formatCode="General">
                  <c:v>12.263525960000001</c:v>
                </c:pt>
                <c:pt idx="7503" formatCode="General">
                  <c:v>12.326485630000011</c:v>
                </c:pt>
                <c:pt idx="7504" formatCode="General">
                  <c:v>12.204317089999998</c:v>
                </c:pt>
                <c:pt idx="7505" formatCode="General">
                  <c:v>12.280344960000001</c:v>
                </c:pt>
                <c:pt idx="7506" formatCode="General">
                  <c:v>12.289926530000002</c:v>
                </c:pt>
                <c:pt idx="7507" formatCode="General">
                  <c:v>12.189991000000001</c:v>
                </c:pt>
                <c:pt idx="7508" formatCode="General">
                  <c:v>12.278118129999998</c:v>
                </c:pt>
                <c:pt idx="7509" formatCode="General">
                  <c:v>12.307446480000008</c:v>
                </c:pt>
                <c:pt idx="7510" formatCode="General">
                  <c:v>12.18013668</c:v>
                </c:pt>
                <c:pt idx="7511" formatCode="General">
                  <c:v>12.282010080000001</c:v>
                </c:pt>
                <c:pt idx="7512" formatCode="General">
                  <c:v>12.29507351</c:v>
                </c:pt>
                <c:pt idx="7513" formatCode="General">
                  <c:v>12.204318049999998</c:v>
                </c:pt>
                <c:pt idx="7514" formatCode="General">
                  <c:v>12.29563046</c:v>
                </c:pt>
                <c:pt idx="7515" formatCode="General">
                  <c:v>12.237670899999999</c:v>
                </c:pt>
                <c:pt idx="7516" formatCode="General">
                  <c:v>12.205292700000001</c:v>
                </c:pt>
                <c:pt idx="7517" formatCode="General">
                  <c:v>12.314255709999999</c:v>
                </c:pt>
                <c:pt idx="7518" formatCode="General">
                  <c:v>12.24643326</c:v>
                </c:pt>
                <c:pt idx="7519" formatCode="General">
                  <c:v>12.271589280000002</c:v>
                </c:pt>
                <c:pt idx="7520" formatCode="General">
                  <c:v>12.378742220000008</c:v>
                </c:pt>
                <c:pt idx="7521" formatCode="General">
                  <c:v>12.218357089999998</c:v>
                </c:pt>
                <c:pt idx="7522" formatCode="General">
                  <c:v>12.24515057</c:v>
                </c:pt>
                <c:pt idx="7523" formatCode="General">
                  <c:v>12.31161404</c:v>
                </c:pt>
                <c:pt idx="7524" formatCode="General">
                  <c:v>12.173188210000006</c:v>
                </c:pt>
                <c:pt idx="7525" formatCode="General">
                  <c:v>12.278395649999998</c:v>
                </c:pt>
                <c:pt idx="7526" formatCode="General">
                  <c:v>12.39416885</c:v>
                </c:pt>
                <c:pt idx="7527" formatCode="General">
                  <c:v>12.234062189999998</c:v>
                </c:pt>
                <c:pt idx="7528" formatCode="General">
                  <c:v>12.25421429</c:v>
                </c:pt>
                <c:pt idx="7529" formatCode="General">
                  <c:v>12.288958549999998</c:v>
                </c:pt>
                <c:pt idx="7530" formatCode="General">
                  <c:v>12.247821809999998</c:v>
                </c:pt>
                <c:pt idx="7531" formatCode="General">
                  <c:v>12.28590202</c:v>
                </c:pt>
                <c:pt idx="7532" formatCode="General">
                  <c:v>12.28951359</c:v>
                </c:pt>
                <c:pt idx="7533" formatCode="General">
                  <c:v>12.238691329999998</c:v>
                </c:pt>
                <c:pt idx="7534" formatCode="General">
                  <c:v>12.316480640000007</c:v>
                </c:pt>
                <c:pt idx="7535" formatCode="General">
                  <c:v>12.27172852</c:v>
                </c:pt>
                <c:pt idx="7536" formatCode="General">
                  <c:v>12.238789560000001</c:v>
                </c:pt>
                <c:pt idx="7537" formatCode="General">
                  <c:v>12.27783775</c:v>
                </c:pt>
                <c:pt idx="7538" formatCode="General">
                  <c:v>12.318424220000002</c:v>
                </c:pt>
                <c:pt idx="7539" formatCode="General">
                  <c:v>12.22850227</c:v>
                </c:pt>
                <c:pt idx="7540" formatCode="General">
                  <c:v>12.33065414</c:v>
                </c:pt>
                <c:pt idx="7541" formatCode="General">
                  <c:v>12.320646290000012</c:v>
                </c:pt>
                <c:pt idx="7542" formatCode="General">
                  <c:v>12.24402428</c:v>
                </c:pt>
                <c:pt idx="7543" formatCode="General">
                  <c:v>12.29382706</c:v>
                </c:pt>
                <c:pt idx="7544" formatCode="General">
                  <c:v>12.226416590000007</c:v>
                </c:pt>
                <c:pt idx="7545" formatCode="General">
                  <c:v>12.22085476</c:v>
                </c:pt>
                <c:pt idx="7546" formatCode="General">
                  <c:v>12.29511452</c:v>
                </c:pt>
                <c:pt idx="7547" formatCode="General">
                  <c:v>12.21216583</c:v>
                </c:pt>
                <c:pt idx="7548" formatCode="General">
                  <c:v>12.262689590000011</c:v>
                </c:pt>
                <c:pt idx="7549" formatCode="General">
                  <c:v>12.377491950000007</c:v>
                </c:pt>
                <c:pt idx="7550" formatCode="General">
                  <c:v>12.20181942</c:v>
                </c:pt>
                <c:pt idx="7551" formatCode="General">
                  <c:v>12.229192729999999</c:v>
                </c:pt>
                <c:pt idx="7552" formatCode="General">
                  <c:v>12.355117800000007</c:v>
                </c:pt>
                <c:pt idx="7553" formatCode="General">
                  <c:v>12.25101471</c:v>
                </c:pt>
                <c:pt idx="7554" formatCode="General">
                  <c:v>12.279647830000007</c:v>
                </c:pt>
                <c:pt idx="7555" formatCode="General">
                  <c:v>12.29576778</c:v>
                </c:pt>
                <c:pt idx="7556" formatCode="General">
                  <c:v>12.171796800000006</c:v>
                </c:pt>
                <c:pt idx="7557" formatCode="General">
                  <c:v>12.27894974</c:v>
                </c:pt>
                <c:pt idx="7558" formatCode="General">
                  <c:v>12.321340560000001</c:v>
                </c:pt>
                <c:pt idx="7559" formatCode="General">
                  <c:v>12.223498340000001</c:v>
                </c:pt>
                <c:pt idx="7560" formatCode="General">
                  <c:v>12.325930600000007</c:v>
                </c:pt>
                <c:pt idx="7561" formatCode="General">
                  <c:v>12.33454418</c:v>
                </c:pt>
                <c:pt idx="7562" formatCode="General">
                  <c:v>12.23489666</c:v>
                </c:pt>
                <c:pt idx="7563" formatCode="General">
                  <c:v>12.331068989999999</c:v>
                </c:pt>
                <c:pt idx="7564" formatCode="General">
                  <c:v>12.310642240000007</c:v>
                </c:pt>
                <c:pt idx="7565" formatCode="General">
                  <c:v>12.18625259</c:v>
                </c:pt>
                <c:pt idx="7566" formatCode="General">
                  <c:v>12.2757597</c:v>
                </c:pt>
                <c:pt idx="7567" formatCode="General">
                  <c:v>12.20779228</c:v>
                </c:pt>
                <c:pt idx="7568" formatCode="General">
                  <c:v>12.158456800000007</c:v>
                </c:pt>
                <c:pt idx="7569" formatCode="General">
                  <c:v>12.308696750000006</c:v>
                </c:pt>
                <c:pt idx="7570" formatCode="General">
                  <c:v>12.282152180000001</c:v>
                </c:pt>
                <c:pt idx="7571" formatCode="General">
                  <c:v>12.260743140000001</c:v>
                </c:pt>
                <c:pt idx="7572" formatCode="General">
                  <c:v>12.356228830000004</c:v>
                </c:pt>
                <c:pt idx="7573" formatCode="General">
                  <c:v>12.26714325</c:v>
                </c:pt>
                <c:pt idx="7574" formatCode="General">
                  <c:v>12.275337220000004</c:v>
                </c:pt>
                <c:pt idx="7575" formatCode="General">
                  <c:v>12.32592678</c:v>
                </c:pt>
                <c:pt idx="7576" formatCode="General">
                  <c:v>12.187086110000006</c:v>
                </c:pt>
                <c:pt idx="7577" formatCode="General">
                  <c:v>12.21905136</c:v>
                </c:pt>
                <c:pt idx="7578" formatCode="General">
                  <c:v>12.295352940000001</c:v>
                </c:pt>
                <c:pt idx="7579" formatCode="General">
                  <c:v>12.17694092</c:v>
                </c:pt>
                <c:pt idx="7580" formatCode="General">
                  <c:v>12.22210598</c:v>
                </c:pt>
                <c:pt idx="7581" formatCode="General">
                  <c:v>12.314252850000004</c:v>
                </c:pt>
                <c:pt idx="7582" formatCode="General">
                  <c:v>12.19959545</c:v>
                </c:pt>
                <c:pt idx="7583" formatCode="General">
                  <c:v>12.25296307</c:v>
                </c:pt>
                <c:pt idx="7584" formatCode="General">
                  <c:v>12.294135089999999</c:v>
                </c:pt>
                <c:pt idx="7585" formatCode="General">
                  <c:v>12.24066257</c:v>
                </c:pt>
                <c:pt idx="7586" formatCode="General">
                  <c:v>12.35456276</c:v>
                </c:pt>
                <c:pt idx="7587" formatCode="General">
                  <c:v>12.34594345</c:v>
                </c:pt>
                <c:pt idx="7588" formatCode="General">
                  <c:v>12.23350716</c:v>
                </c:pt>
                <c:pt idx="7589" formatCode="General">
                  <c:v>12.359980580000007</c:v>
                </c:pt>
                <c:pt idx="7590" formatCode="General">
                  <c:v>12.34093857</c:v>
                </c:pt>
                <c:pt idx="7591" formatCode="General">
                  <c:v>12.27701092</c:v>
                </c:pt>
                <c:pt idx="7592" formatCode="General">
                  <c:v>12.361786840000011</c:v>
                </c:pt>
                <c:pt idx="7593" formatCode="General">
                  <c:v>12.302859310000011</c:v>
                </c:pt>
                <c:pt idx="7594" formatCode="General">
                  <c:v>12.230028149999994</c:v>
                </c:pt>
                <c:pt idx="7595" formatCode="General">
                  <c:v>12.316059110000007</c:v>
                </c:pt>
                <c:pt idx="7596" formatCode="General">
                  <c:v>12.224473</c:v>
                </c:pt>
                <c:pt idx="7597" formatCode="General">
                  <c:v>12.18694782</c:v>
                </c:pt>
                <c:pt idx="7598" formatCode="General">
                  <c:v>12.31620026</c:v>
                </c:pt>
                <c:pt idx="7599" formatCode="General">
                  <c:v>12.234626769999998</c:v>
                </c:pt>
                <c:pt idx="7600" formatCode="General">
                  <c:v>12.260607720000001</c:v>
                </c:pt>
                <c:pt idx="7601" formatCode="General">
                  <c:v>12.34247208</c:v>
                </c:pt>
                <c:pt idx="7602" formatCode="General">
                  <c:v>12.223219869999999</c:v>
                </c:pt>
                <c:pt idx="7603" formatCode="General">
                  <c:v>12.26142883</c:v>
                </c:pt>
                <c:pt idx="7604" formatCode="General">
                  <c:v>12.291877749999998</c:v>
                </c:pt>
                <c:pt idx="7605" formatCode="General">
                  <c:v>12.162902830000007</c:v>
                </c:pt>
                <c:pt idx="7606" formatCode="General">
                  <c:v>12.25031948</c:v>
                </c:pt>
                <c:pt idx="7607" formatCode="General">
                  <c:v>12.374854090000007</c:v>
                </c:pt>
                <c:pt idx="7608" formatCode="General">
                  <c:v>12.22283363</c:v>
                </c:pt>
                <c:pt idx="7609" formatCode="General">
                  <c:v>12.271171569999998</c:v>
                </c:pt>
                <c:pt idx="7610" formatCode="General">
                  <c:v>12.371516230000012</c:v>
                </c:pt>
                <c:pt idx="7611" formatCode="General">
                  <c:v>12.251436230000014</c:v>
                </c:pt>
                <c:pt idx="7612" formatCode="General">
                  <c:v>12.289084430000004</c:v>
                </c:pt>
                <c:pt idx="7613" formatCode="General">
                  <c:v>12.343402860000008</c:v>
                </c:pt>
                <c:pt idx="7614" formatCode="General">
                  <c:v>12.223361019999997</c:v>
                </c:pt>
                <c:pt idx="7615" formatCode="General">
                  <c:v>12.331213949999999</c:v>
                </c:pt>
                <c:pt idx="7616" formatCode="General">
                  <c:v>12.325093270000007</c:v>
                </c:pt>
                <c:pt idx="7617" formatCode="General">
                  <c:v>12.186526300000002</c:v>
                </c:pt>
                <c:pt idx="7618" formatCode="General">
                  <c:v>12.261301989999998</c:v>
                </c:pt>
                <c:pt idx="7619" formatCode="General">
                  <c:v>12.257131580000001</c:v>
                </c:pt>
                <c:pt idx="7620" formatCode="General">
                  <c:v>12.179996490000002</c:v>
                </c:pt>
                <c:pt idx="7621" formatCode="General">
                  <c:v>12.246015549999999</c:v>
                </c:pt>
                <c:pt idx="7622" formatCode="General">
                  <c:v>12.260607720000001</c:v>
                </c:pt>
                <c:pt idx="7623" formatCode="General">
                  <c:v>12.260050769999999</c:v>
                </c:pt>
                <c:pt idx="7624" formatCode="General">
                  <c:v>12.377632140000006</c:v>
                </c:pt>
                <c:pt idx="7625" formatCode="General">
                  <c:v>12.259494780000002</c:v>
                </c:pt>
                <c:pt idx="7626" formatCode="General">
                  <c:v>12.17346478</c:v>
                </c:pt>
                <c:pt idx="7627" formatCode="General">
                  <c:v>12.312168120000001</c:v>
                </c:pt>
                <c:pt idx="7628" formatCode="General">
                  <c:v>12.330238340000001</c:v>
                </c:pt>
                <c:pt idx="7629" formatCode="General">
                  <c:v>12.272699360000002</c:v>
                </c:pt>
                <c:pt idx="7630" formatCode="General">
                  <c:v>12.320099830000007</c:v>
                </c:pt>
                <c:pt idx="7631" formatCode="General">
                  <c:v>12.209319109999999</c:v>
                </c:pt>
                <c:pt idx="7632" formatCode="General">
                  <c:v>12.224195479999999</c:v>
                </c:pt>
                <c:pt idx="7633" formatCode="General">
                  <c:v>12.35859108</c:v>
                </c:pt>
                <c:pt idx="7634" formatCode="General">
                  <c:v>12.256800650000002</c:v>
                </c:pt>
                <c:pt idx="7635" formatCode="General">
                  <c:v>12.32838726</c:v>
                </c:pt>
                <c:pt idx="7636" formatCode="General">
                  <c:v>12.345503810000007</c:v>
                </c:pt>
                <c:pt idx="7637" formatCode="General">
                  <c:v>12.267417910000002</c:v>
                </c:pt>
                <c:pt idx="7638" formatCode="General">
                  <c:v>12.331073759999999</c:v>
                </c:pt>
                <c:pt idx="7639" formatCode="General">
                  <c:v>12.360676770000007</c:v>
                </c:pt>
                <c:pt idx="7640" formatCode="General">
                  <c:v>12.21251678</c:v>
                </c:pt>
                <c:pt idx="7641" formatCode="General">
                  <c:v>12.22405434</c:v>
                </c:pt>
                <c:pt idx="7642" formatCode="General">
                  <c:v>12.246014600000001</c:v>
                </c:pt>
                <c:pt idx="7643" formatCode="General">
                  <c:v>12.168185230000002</c:v>
                </c:pt>
                <c:pt idx="7644" formatCode="General">
                  <c:v>12.305361749999999</c:v>
                </c:pt>
                <c:pt idx="7645" formatCode="General">
                  <c:v>12.349139210000011</c:v>
                </c:pt>
                <c:pt idx="7646" formatCode="General">
                  <c:v>12.235731120000001</c:v>
                </c:pt>
                <c:pt idx="7647" formatCode="General">
                  <c:v>12.322870250000006</c:v>
                </c:pt>
                <c:pt idx="7648" formatCode="General">
                  <c:v>12.281178469999992</c:v>
                </c:pt>
                <c:pt idx="7649" formatCode="General">
                  <c:v>12.17485523</c:v>
                </c:pt>
                <c:pt idx="7650" formatCode="General">
                  <c:v>12.289924620000001</c:v>
                </c:pt>
                <c:pt idx="7651" formatCode="General">
                  <c:v>12.224052429999999</c:v>
                </c:pt>
                <c:pt idx="7652" formatCode="General">
                  <c:v>12.170899390000002</c:v>
                </c:pt>
                <c:pt idx="7653" formatCode="General">
                  <c:v>12.320229530000002</c:v>
                </c:pt>
                <c:pt idx="7654" formatCode="General">
                  <c:v>12.256020550000002</c:v>
                </c:pt>
                <c:pt idx="7655" formatCode="General">
                  <c:v>12.231279369999998</c:v>
                </c:pt>
                <c:pt idx="7656" formatCode="General">
                  <c:v>12.352474210000018</c:v>
                </c:pt>
                <c:pt idx="7657" formatCode="General">
                  <c:v>12.27783775</c:v>
                </c:pt>
                <c:pt idx="7658" formatCode="General">
                  <c:v>12.20946217</c:v>
                </c:pt>
                <c:pt idx="7659" formatCode="General">
                  <c:v>12.331487660000002</c:v>
                </c:pt>
                <c:pt idx="7660" formatCode="General">
                  <c:v>12.24254322</c:v>
                </c:pt>
                <c:pt idx="7661" formatCode="General">
                  <c:v>12.253149990000002</c:v>
                </c:pt>
                <c:pt idx="7662" formatCode="General">
                  <c:v>12.372763630000007</c:v>
                </c:pt>
                <c:pt idx="7663" formatCode="General">
                  <c:v>12.27339458</c:v>
                </c:pt>
                <c:pt idx="7664" formatCode="General">
                  <c:v>12.308418270000002</c:v>
                </c:pt>
                <c:pt idx="7665" formatCode="General">
                  <c:v>12.381108280000001</c:v>
                </c:pt>
                <c:pt idx="7666" formatCode="General">
                  <c:v>12.268170359999999</c:v>
                </c:pt>
                <c:pt idx="7667" formatCode="General">
                  <c:v>12.29604816</c:v>
                </c:pt>
                <c:pt idx="7668" formatCode="General">
                  <c:v>12.378468510000006</c:v>
                </c:pt>
                <c:pt idx="7669" formatCode="General">
                  <c:v>12.251433370000004</c:v>
                </c:pt>
                <c:pt idx="7670" formatCode="General">
                  <c:v>12.33802128</c:v>
                </c:pt>
                <c:pt idx="7671" formatCode="General">
                  <c:v>12.37721539</c:v>
                </c:pt>
                <c:pt idx="7672" formatCode="General">
                  <c:v>12.226416590000007</c:v>
                </c:pt>
                <c:pt idx="7673" formatCode="General">
                  <c:v>12.32328796</c:v>
                </c:pt>
                <c:pt idx="7674" formatCode="General">
                  <c:v>12.33802128</c:v>
                </c:pt>
                <c:pt idx="7675" formatCode="General">
                  <c:v>12.189730640000002</c:v>
                </c:pt>
                <c:pt idx="7676" formatCode="General">
                  <c:v>12.277283669999999</c:v>
                </c:pt>
                <c:pt idx="7677" formatCode="General">
                  <c:v>12.26630402</c:v>
                </c:pt>
                <c:pt idx="7678" formatCode="General">
                  <c:v>12.140721319999999</c:v>
                </c:pt>
                <c:pt idx="7679" formatCode="General">
                  <c:v>12.25671387</c:v>
                </c:pt>
                <c:pt idx="7680" formatCode="General">
                  <c:v>12.18750095</c:v>
                </c:pt>
                <c:pt idx="7681" formatCode="General">
                  <c:v>12.144001959999999</c:v>
                </c:pt>
                <c:pt idx="7682" formatCode="General">
                  <c:v>12.252587320000007</c:v>
                </c:pt>
                <c:pt idx="7683" formatCode="General">
                  <c:v>12.21224213</c:v>
                </c:pt>
                <c:pt idx="7684" formatCode="General">
                  <c:v>12.16331673</c:v>
                </c:pt>
                <c:pt idx="7685" formatCode="General">
                  <c:v>12.3014679</c:v>
                </c:pt>
                <c:pt idx="7686" formatCode="General">
                  <c:v>12.316062930000006</c:v>
                </c:pt>
                <c:pt idx="7687" formatCode="General">
                  <c:v>12.235868449999998</c:v>
                </c:pt>
                <c:pt idx="7688" formatCode="General">
                  <c:v>12.313423160000001</c:v>
                </c:pt>
                <c:pt idx="7689" formatCode="General">
                  <c:v>12.193473820000001</c:v>
                </c:pt>
                <c:pt idx="7690" formatCode="General">
                  <c:v>12.180273059999999</c:v>
                </c:pt>
                <c:pt idx="7691" formatCode="General">
                  <c:v>12.320785520000006</c:v>
                </c:pt>
                <c:pt idx="7692" formatCode="General">
                  <c:v>12.26408195</c:v>
                </c:pt>
                <c:pt idx="7693" formatCode="General">
                  <c:v>12.264778139999999</c:v>
                </c:pt>
                <c:pt idx="7694" formatCode="General">
                  <c:v>12.363735200000011</c:v>
                </c:pt>
                <c:pt idx="7695" formatCode="General">
                  <c:v>12.2291975</c:v>
                </c:pt>
                <c:pt idx="7696" formatCode="General">
                  <c:v>12.218356129999998</c:v>
                </c:pt>
                <c:pt idx="7697" formatCode="General">
                  <c:v>12.276730540000004</c:v>
                </c:pt>
                <c:pt idx="7698" formatCode="General">
                  <c:v>12.184585570000007</c:v>
                </c:pt>
                <c:pt idx="7699" formatCode="General">
                  <c:v>12.22294426</c:v>
                </c:pt>
                <c:pt idx="7700" formatCode="General">
                  <c:v>12.308416370000007</c:v>
                </c:pt>
                <c:pt idx="7701" formatCode="General">
                  <c:v>12.201123239999999</c:v>
                </c:pt>
                <c:pt idx="7702" formatCode="General">
                  <c:v>12.291878699999993</c:v>
                </c:pt>
                <c:pt idx="7703" formatCode="General">
                  <c:v>12.369987490000007</c:v>
                </c:pt>
                <c:pt idx="7704" formatCode="General">
                  <c:v>12.21623516</c:v>
                </c:pt>
                <c:pt idx="7705" formatCode="General">
                  <c:v>12.233920099999999</c:v>
                </c:pt>
                <c:pt idx="7706" formatCode="General">
                  <c:v>12.26505184</c:v>
                </c:pt>
                <c:pt idx="7707" formatCode="General">
                  <c:v>12.177632330000007</c:v>
                </c:pt>
                <c:pt idx="7708" formatCode="General">
                  <c:v>12.23308945</c:v>
                </c:pt>
                <c:pt idx="7709" formatCode="General">
                  <c:v>12.2910471</c:v>
                </c:pt>
                <c:pt idx="7710" formatCode="General">
                  <c:v>12.22113609</c:v>
                </c:pt>
                <c:pt idx="7711" formatCode="General">
                  <c:v>12.34080219</c:v>
                </c:pt>
                <c:pt idx="7712" formatCode="General">
                  <c:v>12.365679740000004</c:v>
                </c:pt>
                <c:pt idx="7713" formatCode="General">
                  <c:v>12.241426469999999</c:v>
                </c:pt>
                <c:pt idx="7714" formatCode="General">
                  <c:v>12.348028179999995</c:v>
                </c:pt>
                <c:pt idx="7715" formatCode="General">
                  <c:v>12.302163120000001</c:v>
                </c:pt>
                <c:pt idx="7716" formatCode="General">
                  <c:v>12.16151428</c:v>
                </c:pt>
                <c:pt idx="7717" formatCode="General">
                  <c:v>12.269503590000006</c:v>
                </c:pt>
                <c:pt idx="7718" formatCode="General">
                  <c:v>12.244900699999999</c:v>
                </c:pt>
                <c:pt idx="7719" formatCode="General">
                  <c:v>12.198066710000001</c:v>
                </c:pt>
                <c:pt idx="7720" formatCode="General">
                  <c:v>12.322316170000002</c:v>
                </c:pt>
                <c:pt idx="7721" formatCode="General">
                  <c:v>12.2693634</c:v>
                </c:pt>
                <c:pt idx="7722" formatCode="General">
                  <c:v>12.235454560000004</c:v>
                </c:pt>
                <c:pt idx="7723" formatCode="General">
                  <c:v>12.366932870000014</c:v>
                </c:pt>
                <c:pt idx="7724" formatCode="General">
                  <c:v>12.287015909999999</c:v>
                </c:pt>
                <c:pt idx="7725" formatCode="General">
                  <c:v>12.27214146</c:v>
                </c:pt>
                <c:pt idx="7726" formatCode="General">
                  <c:v>12.370403290000008</c:v>
                </c:pt>
                <c:pt idx="7727" formatCode="General">
                  <c:v>12.283542630000007</c:v>
                </c:pt>
                <c:pt idx="7728" formatCode="General">
                  <c:v>12.28047943</c:v>
                </c:pt>
                <c:pt idx="7729" formatCode="General">
                  <c:v>12.362206460000008</c:v>
                </c:pt>
                <c:pt idx="7730" formatCode="General">
                  <c:v>12.239761349999998</c:v>
                </c:pt>
                <c:pt idx="7731" formatCode="General">
                  <c:v>12.24504185</c:v>
                </c:pt>
                <c:pt idx="7732" formatCode="General">
                  <c:v>12.300078389999999</c:v>
                </c:pt>
                <c:pt idx="7733" formatCode="General">
                  <c:v>12.190689090000006</c:v>
                </c:pt>
                <c:pt idx="7734" formatCode="General">
                  <c:v>12.249628069999998</c:v>
                </c:pt>
                <c:pt idx="7735" formatCode="General">
                  <c:v>12.314532280000007</c:v>
                </c:pt>
                <c:pt idx="7736" formatCode="General">
                  <c:v>12.175133710000004</c:v>
                </c:pt>
                <c:pt idx="7737" formatCode="General">
                  <c:v>12.26338863</c:v>
                </c:pt>
                <c:pt idx="7738" formatCode="General">
                  <c:v>12.319257740000001</c:v>
                </c:pt>
                <c:pt idx="7739" formatCode="General">
                  <c:v>12.20348549</c:v>
                </c:pt>
                <c:pt idx="7740" formatCode="General">
                  <c:v>12.331611629999999</c:v>
                </c:pt>
                <c:pt idx="7741" formatCode="General">
                  <c:v>12.32964516</c:v>
                </c:pt>
                <c:pt idx="7742" formatCode="General">
                  <c:v>12.20834732</c:v>
                </c:pt>
                <c:pt idx="7743" formatCode="General">
                  <c:v>12.33774376</c:v>
                </c:pt>
                <c:pt idx="7744" formatCode="General">
                  <c:v>12.3263464</c:v>
                </c:pt>
                <c:pt idx="7745" formatCode="General">
                  <c:v>12.22044373</c:v>
                </c:pt>
                <c:pt idx="7746" formatCode="General">
                  <c:v>12.31467056</c:v>
                </c:pt>
                <c:pt idx="7747" formatCode="General">
                  <c:v>12.226838109999999</c:v>
                </c:pt>
                <c:pt idx="7748" formatCode="General">
                  <c:v>12.17680359</c:v>
                </c:pt>
                <c:pt idx="7749" formatCode="General">
                  <c:v>12.26394367</c:v>
                </c:pt>
                <c:pt idx="7750" formatCode="General">
                  <c:v>12.210707660000001</c:v>
                </c:pt>
                <c:pt idx="7751" formatCode="General">
                  <c:v>12.1736021</c:v>
                </c:pt>
                <c:pt idx="7752" formatCode="General">
                  <c:v>12.29965973</c:v>
                </c:pt>
                <c:pt idx="7753" formatCode="General">
                  <c:v>12.244760510000001</c:v>
                </c:pt>
                <c:pt idx="7754" formatCode="General">
                  <c:v>12.308554650000007</c:v>
                </c:pt>
                <c:pt idx="7755" formatCode="General">
                  <c:v>12.39680862</c:v>
                </c:pt>
                <c:pt idx="7756" formatCode="General">
                  <c:v>12.236559870000002</c:v>
                </c:pt>
                <c:pt idx="7757" formatCode="General">
                  <c:v>12.242260929999999</c:v>
                </c:pt>
                <c:pt idx="7758" formatCode="General">
                  <c:v>12.286598210000006</c:v>
                </c:pt>
                <c:pt idx="7759" formatCode="General">
                  <c:v>12.218619350000001</c:v>
                </c:pt>
                <c:pt idx="7760" formatCode="General">
                  <c:v>12.300495150000007</c:v>
                </c:pt>
                <c:pt idx="7761" formatCode="General">
                  <c:v>12.34522533</c:v>
                </c:pt>
                <c:pt idx="7762" formatCode="General">
                  <c:v>12.189449310000011</c:v>
                </c:pt>
                <c:pt idx="7763" formatCode="General">
                  <c:v>12.228365899999995</c:v>
                </c:pt>
                <c:pt idx="7764" formatCode="General">
                  <c:v>12.307580950000007</c:v>
                </c:pt>
                <c:pt idx="7765" formatCode="General">
                  <c:v>12.208797449999999</c:v>
                </c:pt>
                <c:pt idx="7766" formatCode="General">
                  <c:v>12.342744830000012</c:v>
                </c:pt>
                <c:pt idx="7767" formatCode="General">
                  <c:v>12.325996400000006</c:v>
                </c:pt>
                <c:pt idx="7768" formatCode="General">
                  <c:v>12.172493930000007</c:v>
                </c:pt>
                <c:pt idx="7769" formatCode="General">
                  <c:v>12.25907898</c:v>
                </c:pt>
                <c:pt idx="7770" formatCode="General">
                  <c:v>12.285431860000006</c:v>
                </c:pt>
                <c:pt idx="7771" formatCode="General">
                  <c:v>12.196537020000006</c:v>
                </c:pt>
                <c:pt idx="7772" formatCode="General">
                  <c:v>12.326069830000007</c:v>
                </c:pt>
                <c:pt idx="7773" formatCode="General">
                  <c:v>12.27950764</c:v>
                </c:pt>
                <c:pt idx="7774" formatCode="General">
                  <c:v>12.20654869</c:v>
                </c:pt>
                <c:pt idx="7775" formatCode="General">
                  <c:v>12.31717205</c:v>
                </c:pt>
                <c:pt idx="7776" formatCode="General">
                  <c:v>12.20848846</c:v>
                </c:pt>
                <c:pt idx="7777" formatCode="General">
                  <c:v>12.17624474</c:v>
                </c:pt>
                <c:pt idx="7778" formatCode="General">
                  <c:v>12.37137985</c:v>
                </c:pt>
                <c:pt idx="7779" formatCode="General">
                  <c:v>12.23628521</c:v>
                </c:pt>
                <c:pt idx="7780" formatCode="General">
                  <c:v>12.150668140000001</c:v>
                </c:pt>
                <c:pt idx="7781" formatCode="General">
                  <c:v>12.316897390000006</c:v>
                </c:pt>
                <c:pt idx="7782" formatCode="General">
                  <c:v>12.255184170000007</c:v>
                </c:pt>
                <c:pt idx="7783" formatCode="General">
                  <c:v>12.19834614</c:v>
                </c:pt>
                <c:pt idx="7784" formatCode="General">
                  <c:v>12.261718749999998</c:v>
                </c:pt>
                <c:pt idx="7785" formatCode="General">
                  <c:v>12.182219510000007</c:v>
                </c:pt>
                <c:pt idx="7786" formatCode="General">
                  <c:v>12.23684025</c:v>
                </c:pt>
                <c:pt idx="7787" formatCode="General">
                  <c:v>12.35330868</c:v>
                </c:pt>
                <c:pt idx="7788" formatCode="General">
                  <c:v>12.18610859</c:v>
                </c:pt>
                <c:pt idx="7789" formatCode="General">
                  <c:v>12.16794968</c:v>
                </c:pt>
                <c:pt idx="7790" formatCode="General">
                  <c:v>12.26394558</c:v>
                </c:pt>
                <c:pt idx="7791" formatCode="General">
                  <c:v>12.164438250000007</c:v>
                </c:pt>
                <c:pt idx="7792" formatCode="General">
                  <c:v>12.253658290000002</c:v>
                </c:pt>
                <c:pt idx="7793" formatCode="General">
                  <c:v>12.26547337</c:v>
                </c:pt>
                <c:pt idx="7794" formatCode="General">
                  <c:v>12.14552784</c:v>
                </c:pt>
                <c:pt idx="7795" formatCode="General">
                  <c:v>12.301887510000007</c:v>
                </c:pt>
                <c:pt idx="7796" formatCode="General">
                  <c:v>12.341911319999999</c:v>
                </c:pt>
                <c:pt idx="7797" formatCode="General">
                  <c:v>12.15178394</c:v>
                </c:pt>
                <c:pt idx="7798" formatCode="General">
                  <c:v>12.215852740000001</c:v>
                </c:pt>
                <c:pt idx="7799" formatCode="General">
                  <c:v>12.310364720000001</c:v>
                </c:pt>
                <c:pt idx="7800" formatCode="General">
                  <c:v>12.214468</c:v>
                </c:pt>
                <c:pt idx="7801" formatCode="General">
                  <c:v>12.279511449999999</c:v>
                </c:pt>
                <c:pt idx="7802" formatCode="General">
                  <c:v>12.26769543</c:v>
                </c:pt>
                <c:pt idx="7803" formatCode="General">
                  <c:v>12.15622997</c:v>
                </c:pt>
                <c:pt idx="7804" formatCode="General">
                  <c:v>12.27367306</c:v>
                </c:pt>
                <c:pt idx="7805" formatCode="General">
                  <c:v>12.315786360000011</c:v>
                </c:pt>
                <c:pt idx="7806" formatCode="General">
                  <c:v>12.264915469999998</c:v>
                </c:pt>
                <c:pt idx="7807" formatCode="General">
                  <c:v>12.367068290000002</c:v>
                </c:pt>
                <c:pt idx="7808" formatCode="General">
                  <c:v>12.332600590000007</c:v>
                </c:pt>
                <c:pt idx="7809" formatCode="General">
                  <c:v>12.24948788</c:v>
                </c:pt>
                <c:pt idx="7810" formatCode="General">
                  <c:v>12.334269520000001</c:v>
                </c:pt>
                <c:pt idx="7811" formatCode="General">
                  <c:v>12.25115585</c:v>
                </c:pt>
                <c:pt idx="7812" formatCode="General">
                  <c:v>12.177633290000006</c:v>
                </c:pt>
                <c:pt idx="7813" formatCode="General">
                  <c:v>12.251158709999999</c:v>
                </c:pt>
                <c:pt idx="7814" formatCode="General">
                  <c:v>12.255187990000007</c:v>
                </c:pt>
                <c:pt idx="7815" formatCode="General">
                  <c:v>12.25532246</c:v>
                </c:pt>
                <c:pt idx="7816" formatCode="General">
                  <c:v>12.383053780000001</c:v>
                </c:pt>
                <c:pt idx="7817" formatCode="General">
                  <c:v>12.33134937</c:v>
                </c:pt>
                <c:pt idx="7818" formatCode="General">
                  <c:v>12.267277719999999</c:v>
                </c:pt>
                <c:pt idx="7819" formatCode="General">
                  <c:v>12.37805176</c:v>
                </c:pt>
                <c:pt idx="7820" formatCode="General">
                  <c:v>12.294517520000001</c:v>
                </c:pt>
                <c:pt idx="7821" formatCode="General">
                  <c:v>12.272142410000002</c:v>
                </c:pt>
                <c:pt idx="7822" formatCode="General">
                  <c:v>12.384997370000002</c:v>
                </c:pt>
                <c:pt idx="7823" formatCode="General">
                  <c:v>12.286596300000006</c:v>
                </c:pt>
                <c:pt idx="7824" formatCode="General">
                  <c:v>12.28938007</c:v>
                </c:pt>
                <c:pt idx="7825" formatCode="General">
                  <c:v>12.378324510000002</c:v>
                </c:pt>
                <c:pt idx="7826" formatCode="General">
                  <c:v>12.26922512</c:v>
                </c:pt>
                <c:pt idx="7827" formatCode="General">
                  <c:v>12.289782520000006</c:v>
                </c:pt>
                <c:pt idx="7828" formatCode="General">
                  <c:v>12.316451070000006</c:v>
                </c:pt>
                <c:pt idx="7829" formatCode="General">
                  <c:v>12.1627636</c:v>
                </c:pt>
                <c:pt idx="7830" formatCode="General">
                  <c:v>12.211129189999998</c:v>
                </c:pt>
                <c:pt idx="7831" formatCode="General">
                  <c:v>12.295495030000007</c:v>
                </c:pt>
                <c:pt idx="7832" formatCode="General">
                  <c:v>12.17471409</c:v>
                </c:pt>
                <c:pt idx="7833" formatCode="General">
                  <c:v>12.236002920000001</c:v>
                </c:pt>
                <c:pt idx="7834" formatCode="General">
                  <c:v>12.273671149999998</c:v>
                </c:pt>
                <c:pt idx="7835" formatCode="General">
                  <c:v>12.14455414</c:v>
                </c:pt>
                <c:pt idx="7836" formatCode="General">
                  <c:v>12.24490452</c:v>
                </c:pt>
                <c:pt idx="7837" formatCode="General">
                  <c:v>12.221413610000001</c:v>
                </c:pt>
                <c:pt idx="7838" formatCode="General">
                  <c:v>12.117312429999998</c:v>
                </c:pt>
                <c:pt idx="7839" formatCode="General">
                  <c:v>12.247263909999992</c:v>
                </c:pt>
                <c:pt idx="7840" formatCode="General">
                  <c:v>12.272840500000004</c:v>
                </c:pt>
                <c:pt idx="7841" formatCode="General">
                  <c:v>12.18339443</c:v>
                </c:pt>
                <c:pt idx="7842" formatCode="General">
                  <c:v>12.264085769999999</c:v>
                </c:pt>
                <c:pt idx="7843" formatCode="General">
                  <c:v>12.274227139999999</c:v>
                </c:pt>
                <c:pt idx="7844" formatCode="General">
                  <c:v>12.203205110000001</c:v>
                </c:pt>
                <c:pt idx="7845" formatCode="General">
                  <c:v>12.28201103</c:v>
                </c:pt>
                <c:pt idx="7846" formatCode="General">
                  <c:v>12.277285580000001</c:v>
                </c:pt>
                <c:pt idx="7847" formatCode="General">
                  <c:v>12.217102049999999</c:v>
                </c:pt>
                <c:pt idx="7848" formatCode="General">
                  <c:v>12.32717991</c:v>
                </c:pt>
                <c:pt idx="7849" formatCode="General">
                  <c:v>12.32537365</c:v>
                </c:pt>
                <c:pt idx="7850" formatCode="General">
                  <c:v>12.22989082</c:v>
                </c:pt>
                <c:pt idx="7851" formatCode="General">
                  <c:v>12.317309380000001</c:v>
                </c:pt>
                <c:pt idx="7852" formatCode="General">
                  <c:v>12.262690540000008</c:v>
                </c:pt>
                <c:pt idx="7853" formatCode="General">
                  <c:v>12.161790850000004</c:v>
                </c:pt>
                <c:pt idx="7854" formatCode="General">
                  <c:v>12.282203669999999</c:v>
                </c:pt>
                <c:pt idx="7855" formatCode="General">
                  <c:v>12.237714769999998</c:v>
                </c:pt>
                <c:pt idx="7856" formatCode="General">
                  <c:v>12.167492870000007</c:v>
                </c:pt>
                <c:pt idx="7857" formatCode="General">
                  <c:v>12.302439690000016</c:v>
                </c:pt>
                <c:pt idx="7858" formatCode="General">
                  <c:v>12.290212629999999</c:v>
                </c:pt>
                <c:pt idx="7859" formatCode="General">
                  <c:v>12.271306040000001</c:v>
                </c:pt>
                <c:pt idx="7860" formatCode="General">
                  <c:v>12.363453870000011</c:v>
                </c:pt>
                <c:pt idx="7861" formatCode="General">
                  <c:v>12.23948193</c:v>
                </c:pt>
                <c:pt idx="7862" formatCode="General">
                  <c:v>12.185552600000008</c:v>
                </c:pt>
                <c:pt idx="7863" formatCode="General">
                  <c:v>12.300775530000006</c:v>
                </c:pt>
                <c:pt idx="7864" formatCode="General">
                  <c:v>12.206821439999999</c:v>
                </c:pt>
                <c:pt idx="7865" formatCode="General">
                  <c:v>12.248941419999991</c:v>
                </c:pt>
                <c:pt idx="7866" formatCode="General">
                  <c:v>12.37193012</c:v>
                </c:pt>
                <c:pt idx="7867" formatCode="General">
                  <c:v>12.254771229999999</c:v>
                </c:pt>
                <c:pt idx="7868" formatCode="General">
                  <c:v>12.23698044</c:v>
                </c:pt>
                <c:pt idx="7869" formatCode="General">
                  <c:v>12.301884650000007</c:v>
                </c:pt>
                <c:pt idx="7870" formatCode="General">
                  <c:v>12.237534520000002</c:v>
                </c:pt>
                <c:pt idx="7871" formatCode="General">
                  <c:v>12.29020882</c:v>
                </c:pt>
                <c:pt idx="7872" formatCode="General">
                  <c:v>12.360951420000001</c:v>
                </c:pt>
                <c:pt idx="7873" formatCode="General">
                  <c:v>12.2166853</c:v>
                </c:pt>
                <c:pt idx="7874" formatCode="General">
                  <c:v>12.234618189999994</c:v>
                </c:pt>
                <c:pt idx="7875" formatCode="General">
                  <c:v>12.348175999999999</c:v>
                </c:pt>
                <c:pt idx="7876" formatCode="General">
                  <c:v>12.193894390000002</c:v>
                </c:pt>
                <c:pt idx="7877" formatCode="General">
                  <c:v>12.23920536</c:v>
                </c:pt>
                <c:pt idx="7878" formatCode="General">
                  <c:v>12.249072069999999</c:v>
                </c:pt>
                <c:pt idx="7879" formatCode="General">
                  <c:v>12.154009820000002</c:v>
                </c:pt>
                <c:pt idx="7880" formatCode="General">
                  <c:v>12.270056720000001</c:v>
                </c:pt>
                <c:pt idx="7881" formatCode="General">
                  <c:v>12.325924870000007</c:v>
                </c:pt>
                <c:pt idx="7882" formatCode="General">
                  <c:v>12.235313419999999</c:v>
                </c:pt>
                <c:pt idx="7883" formatCode="General">
                  <c:v>12.312447550000016</c:v>
                </c:pt>
                <c:pt idx="7884" formatCode="General">
                  <c:v>12.312724110000007</c:v>
                </c:pt>
                <c:pt idx="7885" formatCode="General">
                  <c:v>12.15220165</c:v>
                </c:pt>
                <c:pt idx="7886" formatCode="General">
                  <c:v>12.26908588</c:v>
                </c:pt>
                <c:pt idx="7887" formatCode="General">
                  <c:v>12.291599270000004</c:v>
                </c:pt>
                <c:pt idx="7888" formatCode="General">
                  <c:v>12.216408729999999</c:v>
                </c:pt>
                <c:pt idx="7889" formatCode="General">
                  <c:v>12.375131610000007</c:v>
                </c:pt>
                <c:pt idx="7890" formatCode="General">
                  <c:v>12.316204070000007</c:v>
                </c:pt>
                <c:pt idx="7891" formatCode="General">
                  <c:v>12.19278336</c:v>
                </c:pt>
                <c:pt idx="7892" formatCode="General">
                  <c:v>12.285481450000002</c:v>
                </c:pt>
                <c:pt idx="7893" formatCode="General">
                  <c:v>12.272559170000006</c:v>
                </c:pt>
                <c:pt idx="7894" formatCode="General">
                  <c:v>12.230586050000007</c:v>
                </c:pt>
                <c:pt idx="7895" formatCode="General">
                  <c:v>12.365262990000007</c:v>
                </c:pt>
                <c:pt idx="7896" formatCode="General">
                  <c:v>12.283261299999999</c:v>
                </c:pt>
                <c:pt idx="7897" formatCode="General">
                  <c:v>12.20009518</c:v>
                </c:pt>
                <c:pt idx="7898" formatCode="General">
                  <c:v>12.287570000000001</c:v>
                </c:pt>
                <c:pt idx="7899" formatCode="General">
                  <c:v>12.23364353</c:v>
                </c:pt>
                <c:pt idx="7900" formatCode="General">
                  <c:v>12.219884870000007</c:v>
                </c:pt>
                <c:pt idx="7901" formatCode="General">
                  <c:v>12.329644200000011</c:v>
                </c:pt>
                <c:pt idx="7902" formatCode="General">
                  <c:v>12.274785040000001</c:v>
                </c:pt>
                <c:pt idx="7903" formatCode="General">
                  <c:v>12.315367700000001</c:v>
                </c:pt>
                <c:pt idx="7904" formatCode="General">
                  <c:v>12.386944770000007</c:v>
                </c:pt>
                <c:pt idx="7905" formatCode="General">
                  <c:v>12.257549290000007</c:v>
                </c:pt>
                <c:pt idx="7906" formatCode="General">
                  <c:v>12.2582016</c:v>
                </c:pt>
                <c:pt idx="7907" formatCode="General">
                  <c:v>12.376239780000002</c:v>
                </c:pt>
                <c:pt idx="7908" formatCode="General">
                  <c:v>12.2426815</c:v>
                </c:pt>
                <c:pt idx="7909" formatCode="General">
                  <c:v>12.21154499</c:v>
                </c:pt>
                <c:pt idx="7910" formatCode="General">
                  <c:v>12.27686787</c:v>
                </c:pt>
                <c:pt idx="7911" formatCode="General">
                  <c:v>12.20987701</c:v>
                </c:pt>
                <c:pt idx="7912" formatCode="General">
                  <c:v>12.276170729999999</c:v>
                </c:pt>
                <c:pt idx="7913" formatCode="General">
                  <c:v>12.379989620000007</c:v>
                </c:pt>
                <c:pt idx="7914" formatCode="General">
                  <c:v>12.214047430000001</c:v>
                </c:pt>
                <c:pt idx="7915" formatCode="General">
                  <c:v>12.231972689999992</c:v>
                </c:pt>
                <c:pt idx="7916" formatCode="General">
                  <c:v>12.33510113</c:v>
                </c:pt>
                <c:pt idx="7917" formatCode="General">
                  <c:v>12.25852108</c:v>
                </c:pt>
                <c:pt idx="7918" formatCode="General">
                  <c:v>12.288399699999999</c:v>
                </c:pt>
                <c:pt idx="7919" formatCode="General">
                  <c:v>12.319538120000002</c:v>
                </c:pt>
                <c:pt idx="7920" formatCode="General">
                  <c:v>12.23239231</c:v>
                </c:pt>
                <c:pt idx="7921" formatCode="General">
                  <c:v>12.31772995</c:v>
                </c:pt>
                <c:pt idx="7922" formatCode="General">
                  <c:v>12.29618645</c:v>
                </c:pt>
                <c:pt idx="7923" formatCode="General">
                  <c:v>12.174433710000002</c:v>
                </c:pt>
                <c:pt idx="7924" formatCode="General">
                  <c:v>12.321340560000001</c:v>
                </c:pt>
                <c:pt idx="7925" formatCode="General">
                  <c:v>12.356367110000004</c:v>
                </c:pt>
                <c:pt idx="7926" formatCode="General">
                  <c:v>12.210154530000002</c:v>
                </c:pt>
                <c:pt idx="7927" formatCode="General">
                  <c:v>12.277426720000001</c:v>
                </c:pt>
                <c:pt idx="7928" formatCode="General">
                  <c:v>12.269151689999999</c:v>
                </c:pt>
                <c:pt idx="7929" formatCode="General">
                  <c:v>12.21766186</c:v>
                </c:pt>
                <c:pt idx="7930" formatCode="General">
                  <c:v>12.367206570000008</c:v>
                </c:pt>
                <c:pt idx="7931" formatCode="General">
                  <c:v>12.329683300000006</c:v>
                </c:pt>
                <c:pt idx="7932" formatCode="General">
                  <c:v>12.270696640000002</c:v>
                </c:pt>
                <c:pt idx="7933" formatCode="General">
                  <c:v>12.37456036</c:v>
                </c:pt>
                <c:pt idx="7934" formatCode="General">
                  <c:v>12.325513840000006</c:v>
                </c:pt>
                <c:pt idx="7935" formatCode="General">
                  <c:v>12.227392200000001</c:v>
                </c:pt>
                <c:pt idx="7936" formatCode="General">
                  <c:v>12.309946060000007</c:v>
                </c:pt>
                <c:pt idx="7937" formatCode="General">
                  <c:v>12.251018520000001</c:v>
                </c:pt>
                <c:pt idx="7938" formatCode="General">
                  <c:v>12.21293354</c:v>
                </c:pt>
                <c:pt idx="7939" formatCode="General">
                  <c:v>12.32509518</c:v>
                </c:pt>
                <c:pt idx="7940" formatCode="General">
                  <c:v>12.32926559</c:v>
                </c:pt>
                <c:pt idx="7941" formatCode="General">
                  <c:v>12.2799263</c:v>
                </c:pt>
                <c:pt idx="7942" formatCode="General">
                  <c:v>12.350810050000007</c:v>
                </c:pt>
                <c:pt idx="7943" formatCode="General">
                  <c:v>12.21623516</c:v>
                </c:pt>
                <c:pt idx="7944" formatCode="General">
                  <c:v>12.148447989999999</c:v>
                </c:pt>
                <c:pt idx="7945" formatCode="General">
                  <c:v>12.290064810000002</c:v>
                </c:pt>
                <c:pt idx="7946" formatCode="General">
                  <c:v>12.27242184</c:v>
                </c:pt>
                <c:pt idx="7947" formatCode="General">
                  <c:v>12.231423379999999</c:v>
                </c:pt>
                <c:pt idx="7948" formatCode="General">
                  <c:v>12.31981468</c:v>
                </c:pt>
                <c:pt idx="7949" formatCode="General">
                  <c:v>12.241425509999999</c:v>
                </c:pt>
                <c:pt idx="7950" formatCode="General">
                  <c:v>12.28701496</c:v>
                </c:pt>
                <c:pt idx="7951" formatCode="General">
                  <c:v>12.314810749999999</c:v>
                </c:pt>
                <c:pt idx="7952" formatCode="General">
                  <c:v>12.187919620000001</c:v>
                </c:pt>
                <c:pt idx="7953" formatCode="General">
                  <c:v>12.28298092</c:v>
                </c:pt>
                <c:pt idx="7954" formatCode="General">
                  <c:v>12.3277359</c:v>
                </c:pt>
                <c:pt idx="7955" formatCode="General">
                  <c:v>12.16738892</c:v>
                </c:pt>
                <c:pt idx="7956" formatCode="General">
                  <c:v>12.258060459999999</c:v>
                </c:pt>
                <c:pt idx="7957" formatCode="General">
                  <c:v>12.338158610000001</c:v>
                </c:pt>
                <c:pt idx="7958" formatCode="General">
                  <c:v>12.269504550000011</c:v>
                </c:pt>
                <c:pt idx="7959" formatCode="General">
                  <c:v>12.279789920000002</c:v>
                </c:pt>
                <c:pt idx="7960" formatCode="General">
                  <c:v>12.267692570000007</c:v>
                </c:pt>
                <c:pt idx="7961" formatCode="General">
                  <c:v>12.18986511</c:v>
                </c:pt>
                <c:pt idx="7962" formatCode="General">
                  <c:v>12.313978199999999</c:v>
                </c:pt>
                <c:pt idx="7963" formatCode="General">
                  <c:v>12.321068759999999</c:v>
                </c:pt>
                <c:pt idx="7964" formatCode="General">
                  <c:v>12.19403458</c:v>
                </c:pt>
                <c:pt idx="7965" formatCode="General">
                  <c:v>12.26978111</c:v>
                </c:pt>
                <c:pt idx="7966" formatCode="General">
                  <c:v>12.287710189999999</c:v>
                </c:pt>
                <c:pt idx="7967" formatCode="General">
                  <c:v>12.196813580000001</c:v>
                </c:pt>
                <c:pt idx="7968" formatCode="General">
                  <c:v>12.35427952</c:v>
                </c:pt>
                <c:pt idx="7969" formatCode="General">
                  <c:v>12.333161349999999</c:v>
                </c:pt>
                <c:pt idx="7970" formatCode="General">
                  <c:v>12.199730870000007</c:v>
                </c:pt>
                <c:pt idx="7971" formatCode="General">
                  <c:v>12.266582490000006</c:v>
                </c:pt>
                <c:pt idx="7972" formatCode="General">
                  <c:v>12.27047539</c:v>
                </c:pt>
                <c:pt idx="7973" formatCode="General">
                  <c:v>12.19750404</c:v>
                </c:pt>
                <c:pt idx="7974" formatCode="General">
                  <c:v>12.355670930000008</c:v>
                </c:pt>
                <c:pt idx="7975" formatCode="General">
                  <c:v>12.3032732</c:v>
                </c:pt>
                <c:pt idx="7976" formatCode="General">
                  <c:v>12.165957450000002</c:v>
                </c:pt>
                <c:pt idx="7977" formatCode="General">
                  <c:v>12.279367450000001</c:v>
                </c:pt>
                <c:pt idx="7978" formatCode="General">
                  <c:v>12.265196800000007</c:v>
                </c:pt>
                <c:pt idx="7979" formatCode="General">
                  <c:v>12.282710080000001</c:v>
                </c:pt>
                <c:pt idx="7980" formatCode="General">
                  <c:v>12.33329296</c:v>
                </c:pt>
                <c:pt idx="7981" formatCode="General">
                  <c:v>12.213005069999999</c:v>
                </c:pt>
                <c:pt idx="7982" formatCode="General">
                  <c:v>12.18361092</c:v>
                </c:pt>
                <c:pt idx="7983" formatCode="General">
                  <c:v>12.34733582</c:v>
                </c:pt>
                <c:pt idx="7984" formatCode="General">
                  <c:v>12.2877121</c:v>
                </c:pt>
                <c:pt idx="7985" formatCode="General">
                  <c:v>12.267277719999999</c:v>
                </c:pt>
                <c:pt idx="7986" formatCode="General">
                  <c:v>12.379477500000007</c:v>
                </c:pt>
                <c:pt idx="7987" formatCode="General">
                  <c:v>12.280657769999999</c:v>
                </c:pt>
                <c:pt idx="7988" formatCode="General">
                  <c:v>12.25435162</c:v>
                </c:pt>
                <c:pt idx="7989" formatCode="General">
                  <c:v>12.308833120000001</c:v>
                </c:pt>
                <c:pt idx="7990" formatCode="General">
                  <c:v>12.14984035</c:v>
                </c:pt>
                <c:pt idx="7991" formatCode="General">
                  <c:v>12.18999958</c:v>
                </c:pt>
                <c:pt idx="7992" formatCode="General">
                  <c:v>12.3569212</c:v>
                </c:pt>
                <c:pt idx="7993" formatCode="General">
                  <c:v>12.270196910000006</c:v>
                </c:pt>
                <c:pt idx="7994" formatCode="General">
                  <c:v>12.24643135</c:v>
                </c:pt>
                <c:pt idx="7995" formatCode="General">
                  <c:v>12.287289620000001</c:v>
                </c:pt>
                <c:pt idx="7996" formatCode="General">
                  <c:v>12.234616280000001</c:v>
                </c:pt>
                <c:pt idx="7997" formatCode="General">
                  <c:v>12.265471460000001</c:v>
                </c:pt>
                <c:pt idx="7998" formatCode="General">
                  <c:v>12.259635930000007</c:v>
                </c:pt>
                <c:pt idx="7999" formatCode="General">
                  <c:v>12.182917590000002</c:v>
                </c:pt>
                <c:pt idx="8000" formatCode="General">
                  <c:v>12.328707700000001</c:v>
                </c:pt>
                <c:pt idx="8001" formatCode="General">
                  <c:v>12.352615360000007</c:v>
                </c:pt>
                <c:pt idx="8002" formatCode="General">
                  <c:v>12.156786920000007</c:v>
                </c:pt>
                <c:pt idx="8003" formatCode="General">
                  <c:v>12.25657749</c:v>
                </c:pt>
                <c:pt idx="8004" formatCode="General">
                  <c:v>12.32676506</c:v>
                </c:pt>
                <c:pt idx="8005" formatCode="General">
                  <c:v>12.213492390000004</c:v>
                </c:pt>
                <c:pt idx="8006" formatCode="General">
                  <c:v>12.287570000000001</c:v>
                </c:pt>
                <c:pt idx="8007" formatCode="General">
                  <c:v>12.293962479999999</c:v>
                </c:pt>
                <c:pt idx="8008" formatCode="General">
                  <c:v>12.22030354</c:v>
                </c:pt>
                <c:pt idx="8009" formatCode="General">
                  <c:v>12.310419080000004</c:v>
                </c:pt>
                <c:pt idx="8010" formatCode="General">
                  <c:v>12.22558308</c:v>
                </c:pt>
                <c:pt idx="8011" formatCode="General">
                  <c:v>12.179299350000004</c:v>
                </c:pt>
                <c:pt idx="8012" formatCode="General">
                  <c:v>12.337183</c:v>
                </c:pt>
                <c:pt idx="8013" formatCode="General">
                  <c:v>12.234897610000001</c:v>
                </c:pt>
                <c:pt idx="8014" formatCode="General">
                  <c:v>12.15386677</c:v>
                </c:pt>
                <c:pt idx="8015" formatCode="General">
                  <c:v>12.360813140000001</c:v>
                </c:pt>
                <c:pt idx="8016" formatCode="General">
                  <c:v>12.27172756</c:v>
                </c:pt>
                <c:pt idx="8017" formatCode="General">
                  <c:v>12.148446080000001</c:v>
                </c:pt>
                <c:pt idx="8018" formatCode="General">
                  <c:v>12.30786133</c:v>
                </c:pt>
                <c:pt idx="8019" formatCode="General">
                  <c:v>12.286597250000007</c:v>
                </c:pt>
                <c:pt idx="8020" formatCode="General">
                  <c:v>12.188753129999998</c:v>
                </c:pt>
                <c:pt idx="8021" formatCode="General">
                  <c:v>12.28909969</c:v>
                </c:pt>
                <c:pt idx="8022" formatCode="General">
                  <c:v>12.28229046</c:v>
                </c:pt>
                <c:pt idx="8023" formatCode="General">
                  <c:v>12.216687200000004</c:v>
                </c:pt>
                <c:pt idx="8024" formatCode="General">
                  <c:v>12.260605810000007</c:v>
                </c:pt>
                <c:pt idx="8025" formatCode="General">
                  <c:v>12.26421738</c:v>
                </c:pt>
                <c:pt idx="8026" formatCode="General">
                  <c:v>12.22168827</c:v>
                </c:pt>
                <c:pt idx="8027" formatCode="General">
                  <c:v>12.309532170000011</c:v>
                </c:pt>
                <c:pt idx="8028" formatCode="General">
                  <c:v>12.266025540000001</c:v>
                </c:pt>
                <c:pt idx="8029" formatCode="General">
                  <c:v>12.216689110000004</c:v>
                </c:pt>
                <c:pt idx="8030" formatCode="General">
                  <c:v>12.292714120000001</c:v>
                </c:pt>
                <c:pt idx="8031" formatCode="General">
                  <c:v>12.24656963</c:v>
                </c:pt>
                <c:pt idx="8032" formatCode="General">
                  <c:v>12.28590202</c:v>
                </c:pt>
                <c:pt idx="8033" formatCode="General">
                  <c:v>12.302298550000007</c:v>
                </c:pt>
                <c:pt idx="8034" formatCode="General">
                  <c:v>12.17666245</c:v>
                </c:pt>
                <c:pt idx="8035" formatCode="General">
                  <c:v>12.307582860000007</c:v>
                </c:pt>
                <c:pt idx="8036" formatCode="General">
                  <c:v>12.36637402</c:v>
                </c:pt>
                <c:pt idx="8037" formatCode="General">
                  <c:v>12.166790010000007</c:v>
                </c:pt>
                <c:pt idx="8038" formatCode="General">
                  <c:v>12.243783949999999</c:v>
                </c:pt>
                <c:pt idx="8039" formatCode="General">
                  <c:v>12.31814861</c:v>
                </c:pt>
                <c:pt idx="8040" formatCode="General">
                  <c:v>12.23628521</c:v>
                </c:pt>
                <c:pt idx="8041" formatCode="General">
                  <c:v>12.32656193</c:v>
                </c:pt>
                <c:pt idx="8042" formatCode="General">
                  <c:v>12.34733391</c:v>
                </c:pt>
                <c:pt idx="8043" formatCode="General">
                  <c:v>12.218354229999999</c:v>
                </c:pt>
                <c:pt idx="8044" formatCode="General">
                  <c:v>12.288261409999992</c:v>
                </c:pt>
                <c:pt idx="8045" formatCode="General">
                  <c:v>12.27325344</c:v>
                </c:pt>
                <c:pt idx="8046" formatCode="General">
                  <c:v>12.223359110000001</c:v>
                </c:pt>
                <c:pt idx="8047" formatCode="General">
                  <c:v>12.376521110000002</c:v>
                </c:pt>
                <c:pt idx="8048" formatCode="General">
                  <c:v>12.34566498</c:v>
                </c:pt>
                <c:pt idx="8049" formatCode="General">
                  <c:v>12.261441230000004</c:v>
                </c:pt>
                <c:pt idx="8050" formatCode="General">
                  <c:v>12.360119820000007</c:v>
                </c:pt>
                <c:pt idx="8051" formatCode="General">
                  <c:v>12.24504089</c:v>
                </c:pt>
                <c:pt idx="8052" formatCode="General">
                  <c:v>12.156369210000006</c:v>
                </c:pt>
                <c:pt idx="8053" formatCode="General">
                  <c:v>12.304526330000007</c:v>
                </c:pt>
                <c:pt idx="8054" formatCode="General">
                  <c:v>12.284375189999992</c:v>
                </c:pt>
                <c:pt idx="8055" formatCode="General">
                  <c:v>12.26380348</c:v>
                </c:pt>
                <c:pt idx="8056" formatCode="General">
                  <c:v>12.364289280000008</c:v>
                </c:pt>
                <c:pt idx="8057" formatCode="General">
                  <c:v>12.263664250000007</c:v>
                </c:pt>
                <c:pt idx="8058" formatCode="General">
                  <c:v>12.21140671</c:v>
                </c:pt>
                <c:pt idx="8059" formatCode="General">
                  <c:v>12.296325679999999</c:v>
                </c:pt>
                <c:pt idx="8060" formatCode="General">
                  <c:v>12.25449276</c:v>
                </c:pt>
                <c:pt idx="8061" formatCode="General">
                  <c:v>12.263668060000001</c:v>
                </c:pt>
                <c:pt idx="8062" formatCode="General">
                  <c:v>12.34719276</c:v>
                </c:pt>
                <c:pt idx="8063" formatCode="General">
                  <c:v>12.22507858</c:v>
                </c:pt>
                <c:pt idx="8064" formatCode="General">
                  <c:v>12.22933578</c:v>
                </c:pt>
                <c:pt idx="8065" formatCode="General">
                  <c:v>12.273534770000007</c:v>
                </c:pt>
                <c:pt idx="8066" formatCode="General">
                  <c:v>12.194200520000001</c:v>
                </c:pt>
                <c:pt idx="8067" formatCode="General">
                  <c:v>12.17862034</c:v>
                </c:pt>
                <c:pt idx="8068" formatCode="General">
                  <c:v>12.325930600000007</c:v>
                </c:pt>
                <c:pt idx="8069" formatCode="General">
                  <c:v>12.246430400000001</c:v>
                </c:pt>
                <c:pt idx="8070" formatCode="General">
                  <c:v>12.311613080000001</c:v>
                </c:pt>
                <c:pt idx="8071" formatCode="General">
                  <c:v>12.34510803</c:v>
                </c:pt>
                <c:pt idx="8072" formatCode="General">
                  <c:v>12.17596722</c:v>
                </c:pt>
                <c:pt idx="8073" formatCode="General">
                  <c:v>12.176521300000001</c:v>
                </c:pt>
                <c:pt idx="8074" formatCode="General">
                  <c:v>12.286735530000007</c:v>
                </c:pt>
                <c:pt idx="8075" formatCode="General">
                  <c:v>12.27673244</c:v>
                </c:pt>
                <c:pt idx="8076" formatCode="General">
                  <c:v>12.320233350000002</c:v>
                </c:pt>
                <c:pt idx="8077" formatCode="General">
                  <c:v>12.333294870000007</c:v>
                </c:pt>
                <c:pt idx="8078" formatCode="General">
                  <c:v>12.168320659999999</c:v>
                </c:pt>
                <c:pt idx="8079" formatCode="General">
                  <c:v>12.250597950000007</c:v>
                </c:pt>
                <c:pt idx="8080" formatCode="General">
                  <c:v>12.314254760000001</c:v>
                </c:pt>
                <c:pt idx="8081" formatCode="General">
                  <c:v>12.24865627</c:v>
                </c:pt>
                <c:pt idx="8082" formatCode="General">
                  <c:v>12.354284290000011</c:v>
                </c:pt>
                <c:pt idx="8083" formatCode="General">
                  <c:v>12.376518250000007</c:v>
                </c:pt>
                <c:pt idx="8084" formatCode="General">
                  <c:v>12.177214620000001</c:v>
                </c:pt>
                <c:pt idx="8085" formatCode="General">
                  <c:v>12.28576565</c:v>
                </c:pt>
                <c:pt idx="8086" formatCode="General">
                  <c:v>12.29883289</c:v>
                </c:pt>
                <c:pt idx="8087" formatCode="General">
                  <c:v>12.25713539</c:v>
                </c:pt>
                <c:pt idx="8088" formatCode="General">
                  <c:v>12.40195465</c:v>
                </c:pt>
                <c:pt idx="8089" formatCode="General">
                  <c:v>12.30132961</c:v>
                </c:pt>
                <c:pt idx="8090" formatCode="General">
                  <c:v>12.181801800000001</c:v>
                </c:pt>
                <c:pt idx="8091" formatCode="General">
                  <c:v>12.322314260000002</c:v>
                </c:pt>
                <c:pt idx="8092" formatCode="General">
                  <c:v>12.31772709</c:v>
                </c:pt>
                <c:pt idx="8093" formatCode="General">
                  <c:v>12.2464323</c:v>
                </c:pt>
                <c:pt idx="8094" formatCode="General">
                  <c:v>12.28173351</c:v>
                </c:pt>
                <c:pt idx="8095" formatCode="General">
                  <c:v>12.203323359999999</c:v>
                </c:pt>
                <c:pt idx="8096" formatCode="General">
                  <c:v>12.185493470000004</c:v>
                </c:pt>
                <c:pt idx="8097" formatCode="General">
                  <c:v>12.3091135</c:v>
                </c:pt>
                <c:pt idx="8098" formatCode="General">
                  <c:v>12.312170980000001</c:v>
                </c:pt>
                <c:pt idx="8099" formatCode="General">
                  <c:v>12.288822169999998</c:v>
                </c:pt>
                <c:pt idx="8100" formatCode="General">
                  <c:v>12.326066970000007</c:v>
                </c:pt>
                <c:pt idx="8101" formatCode="General">
                  <c:v>12.223360059999999</c:v>
                </c:pt>
                <c:pt idx="8102" formatCode="General">
                  <c:v>12.28381634</c:v>
                </c:pt>
                <c:pt idx="8103" formatCode="General">
                  <c:v>12.361508370000006</c:v>
                </c:pt>
                <c:pt idx="8104" formatCode="General">
                  <c:v>12.227946280000001</c:v>
                </c:pt>
                <c:pt idx="8105" formatCode="General">
                  <c:v>12.234340669999998</c:v>
                </c:pt>
                <c:pt idx="8106" formatCode="General">
                  <c:v>12.359282490000007</c:v>
                </c:pt>
                <c:pt idx="8107" formatCode="General">
                  <c:v>12.292850489999999</c:v>
                </c:pt>
                <c:pt idx="8108" formatCode="General">
                  <c:v>12.249907489999998</c:v>
                </c:pt>
                <c:pt idx="8109" formatCode="General">
                  <c:v>12.281175609999998</c:v>
                </c:pt>
                <c:pt idx="8110" formatCode="General">
                  <c:v>12.24515057</c:v>
                </c:pt>
                <c:pt idx="8111" formatCode="General">
                  <c:v>12.34746838</c:v>
                </c:pt>
                <c:pt idx="8112" formatCode="General">
                  <c:v>12.34538841</c:v>
                </c:pt>
                <c:pt idx="8113" formatCode="General">
                  <c:v>12.17902851</c:v>
                </c:pt>
                <c:pt idx="8114" formatCode="General">
                  <c:v>12.28687382</c:v>
                </c:pt>
                <c:pt idx="8115" formatCode="General">
                  <c:v>12.348168369999998</c:v>
                </c:pt>
                <c:pt idx="8116" formatCode="General">
                  <c:v>12.247127529999998</c:v>
                </c:pt>
                <c:pt idx="8117" formatCode="General">
                  <c:v>12.3377409</c:v>
                </c:pt>
                <c:pt idx="8118" formatCode="General">
                  <c:v>12.2790947</c:v>
                </c:pt>
                <c:pt idx="8119" formatCode="General">
                  <c:v>12.17089844</c:v>
                </c:pt>
                <c:pt idx="8120" formatCode="General">
                  <c:v>12.286735530000007</c:v>
                </c:pt>
                <c:pt idx="8121" formatCode="General">
                  <c:v>12.330237390000002</c:v>
                </c:pt>
                <c:pt idx="8122" formatCode="General">
                  <c:v>12.278135300000001</c:v>
                </c:pt>
                <c:pt idx="8123" formatCode="General">
                  <c:v>12.384304050000004</c:v>
                </c:pt>
                <c:pt idx="8124" formatCode="General">
                  <c:v>12.290212629999999</c:v>
                </c:pt>
                <c:pt idx="8125" formatCode="General">
                  <c:v>12.199874880000001</c:v>
                </c:pt>
                <c:pt idx="8126" formatCode="General">
                  <c:v>12.291184429999999</c:v>
                </c:pt>
                <c:pt idx="8127" formatCode="General">
                  <c:v>12.2678318</c:v>
                </c:pt>
                <c:pt idx="8128" formatCode="General">
                  <c:v>12.2836771</c:v>
                </c:pt>
                <c:pt idx="8129" formatCode="General">
                  <c:v>12.39723015</c:v>
                </c:pt>
                <c:pt idx="8130" formatCode="General">
                  <c:v>12.300498960000002</c:v>
                </c:pt>
                <c:pt idx="8131" formatCode="General">
                  <c:v>12.232115749999998</c:v>
                </c:pt>
                <c:pt idx="8132" formatCode="General">
                  <c:v>12.288959500000001</c:v>
                </c:pt>
                <c:pt idx="8133" formatCode="General">
                  <c:v>12.265889170000007</c:v>
                </c:pt>
                <c:pt idx="8134" formatCode="General">
                  <c:v>12.29535007</c:v>
                </c:pt>
                <c:pt idx="8135" formatCode="General">
                  <c:v>12.372630120000007</c:v>
                </c:pt>
                <c:pt idx="8136" formatCode="General">
                  <c:v>12.233782769999999</c:v>
                </c:pt>
                <c:pt idx="8137" formatCode="General">
                  <c:v>12.265196800000007</c:v>
                </c:pt>
                <c:pt idx="8138" formatCode="General">
                  <c:v>12.337327</c:v>
                </c:pt>
                <c:pt idx="8139" formatCode="General">
                  <c:v>12.205430030000008</c:v>
                </c:pt>
                <c:pt idx="8140" formatCode="General">
                  <c:v>12.25449276</c:v>
                </c:pt>
                <c:pt idx="8141" formatCode="General">
                  <c:v>12.330100060000001</c:v>
                </c:pt>
                <c:pt idx="8142" formatCode="General">
                  <c:v>12.244067189999994</c:v>
                </c:pt>
                <c:pt idx="8143" formatCode="General">
                  <c:v>12.343163489999998</c:v>
                </c:pt>
                <c:pt idx="8144" formatCode="General">
                  <c:v>12.398896220000006</c:v>
                </c:pt>
                <c:pt idx="8145" formatCode="General">
                  <c:v>12.27047539</c:v>
                </c:pt>
                <c:pt idx="8146" formatCode="General">
                  <c:v>12.398339270000006</c:v>
                </c:pt>
                <c:pt idx="8147" formatCode="General">
                  <c:v>12.385694500000014</c:v>
                </c:pt>
                <c:pt idx="8148" formatCode="General">
                  <c:v>12.244167329999998</c:v>
                </c:pt>
                <c:pt idx="8149" formatCode="General">
                  <c:v>12.375825880000002</c:v>
                </c:pt>
                <c:pt idx="8150" formatCode="General">
                  <c:v>12.38152504</c:v>
                </c:pt>
                <c:pt idx="8151" formatCode="General">
                  <c:v>12.265334130000006</c:v>
                </c:pt>
                <c:pt idx="8152" formatCode="General">
                  <c:v>12.372492790000011</c:v>
                </c:pt>
                <c:pt idx="8153" formatCode="General">
                  <c:v>12.369989400000007</c:v>
                </c:pt>
                <c:pt idx="8154" formatCode="General">
                  <c:v>12.29021358</c:v>
                </c:pt>
                <c:pt idx="8155" formatCode="General">
                  <c:v>12.37930012</c:v>
                </c:pt>
                <c:pt idx="8156" formatCode="General">
                  <c:v>12.356787680000007</c:v>
                </c:pt>
                <c:pt idx="8157" formatCode="General">
                  <c:v>12.29257393</c:v>
                </c:pt>
                <c:pt idx="8158" formatCode="General">
                  <c:v>12.402091030000006</c:v>
                </c:pt>
                <c:pt idx="8159" formatCode="General">
                  <c:v>12.34080505</c:v>
                </c:pt>
                <c:pt idx="8160" formatCode="General">
                  <c:v>12.285435680000004</c:v>
                </c:pt>
                <c:pt idx="8161" formatCode="General">
                  <c:v>12.380271909999999</c:v>
                </c:pt>
                <c:pt idx="8162" formatCode="General">
                  <c:v>12.327317240000001</c:v>
                </c:pt>
                <c:pt idx="8163" formatCode="General">
                  <c:v>12.30494595</c:v>
                </c:pt>
                <c:pt idx="8164" formatCode="General">
                  <c:v>12.40848446</c:v>
                </c:pt>
                <c:pt idx="8165" formatCode="General">
                  <c:v>12.325375560000001</c:v>
                </c:pt>
                <c:pt idx="8166" formatCode="General">
                  <c:v>12.312170030000004</c:v>
                </c:pt>
                <c:pt idx="8167" formatCode="General">
                  <c:v>12.39870071</c:v>
                </c:pt>
                <c:pt idx="8168" formatCode="General">
                  <c:v>12.308596610000007</c:v>
                </c:pt>
                <c:pt idx="8169" formatCode="General">
                  <c:v>12.344830510000007</c:v>
                </c:pt>
                <c:pt idx="8170" formatCode="General">
                  <c:v>12.454490660000006</c:v>
                </c:pt>
                <c:pt idx="8171" formatCode="General">
                  <c:v>12.309802060000004</c:v>
                </c:pt>
                <c:pt idx="8172" formatCode="General">
                  <c:v>12.370264050000007</c:v>
                </c:pt>
                <c:pt idx="8173" formatCode="General">
                  <c:v>12.405708310000007</c:v>
                </c:pt>
                <c:pt idx="8174" formatCode="General">
                  <c:v>12.299523349999999</c:v>
                </c:pt>
                <c:pt idx="8175" formatCode="General">
                  <c:v>12.355535510000021</c:v>
                </c:pt>
                <c:pt idx="8176" formatCode="General">
                  <c:v>12.406403540000008</c:v>
                </c:pt>
                <c:pt idx="8177" formatCode="General">
                  <c:v>12.271587370000002</c:v>
                </c:pt>
                <c:pt idx="8178" formatCode="General">
                  <c:v>12.365958210000011</c:v>
                </c:pt>
                <c:pt idx="8179" formatCode="General">
                  <c:v>12.298405649999999</c:v>
                </c:pt>
                <c:pt idx="8180" formatCode="General">
                  <c:v>12.190835</c:v>
                </c:pt>
                <c:pt idx="8181" formatCode="General">
                  <c:v>12.306766510000012</c:v>
                </c:pt>
                <c:pt idx="8182" formatCode="General">
                  <c:v>12.29715824</c:v>
                </c:pt>
                <c:pt idx="8183" formatCode="General">
                  <c:v>12.277423860000001</c:v>
                </c:pt>
                <c:pt idx="8184" formatCode="General">
                  <c:v>12.441980360000001</c:v>
                </c:pt>
                <c:pt idx="8185" formatCode="General">
                  <c:v>12.357894900000007</c:v>
                </c:pt>
                <c:pt idx="8186" formatCode="General">
                  <c:v>12.27492428</c:v>
                </c:pt>
                <c:pt idx="8187" formatCode="General">
                  <c:v>12.35469818</c:v>
                </c:pt>
                <c:pt idx="8188" formatCode="General">
                  <c:v>12.31181812</c:v>
                </c:pt>
                <c:pt idx="8189" formatCode="General">
                  <c:v>12.3085556</c:v>
                </c:pt>
                <c:pt idx="8190" formatCode="General">
                  <c:v>12.32926464</c:v>
                </c:pt>
                <c:pt idx="8191" formatCode="General">
                  <c:v>12.27158833</c:v>
                </c:pt>
                <c:pt idx="8192" formatCode="General">
                  <c:v>12.337049480000001</c:v>
                </c:pt>
                <c:pt idx="8193" formatCode="General">
                  <c:v>12.350807190000006</c:v>
                </c:pt>
                <c:pt idx="8194" formatCode="General">
                  <c:v>12.22984982</c:v>
                </c:pt>
                <c:pt idx="8195" formatCode="General">
                  <c:v>12.283328059999999</c:v>
                </c:pt>
                <c:pt idx="8196" formatCode="General">
                  <c:v>12.326068880000001</c:v>
                </c:pt>
                <c:pt idx="8197" formatCode="General">
                  <c:v>12.269643780000001</c:v>
                </c:pt>
                <c:pt idx="8198" formatCode="General">
                  <c:v>12.359703060000006</c:v>
                </c:pt>
                <c:pt idx="8199" formatCode="General">
                  <c:v>12.33176422</c:v>
                </c:pt>
                <c:pt idx="8200" formatCode="General">
                  <c:v>12.16818333</c:v>
                </c:pt>
                <c:pt idx="8201" formatCode="General">
                  <c:v>12.295766830000007</c:v>
                </c:pt>
                <c:pt idx="8202" formatCode="General">
                  <c:v>12.346364020000001</c:v>
                </c:pt>
                <c:pt idx="8203" formatCode="General">
                  <c:v>12.2708931</c:v>
                </c:pt>
                <c:pt idx="8204" formatCode="General">
                  <c:v>12.31147575</c:v>
                </c:pt>
                <c:pt idx="8205" formatCode="General">
                  <c:v>12.311889650000007</c:v>
                </c:pt>
                <c:pt idx="8206" formatCode="General">
                  <c:v>12.178326609999999</c:v>
                </c:pt>
                <c:pt idx="8207" formatCode="General">
                  <c:v>12.27228165</c:v>
                </c:pt>
                <c:pt idx="8208" formatCode="General">
                  <c:v>12.25782585</c:v>
                </c:pt>
                <c:pt idx="8209" formatCode="General">
                  <c:v>12.180412290000007</c:v>
                </c:pt>
                <c:pt idx="8210" formatCode="General">
                  <c:v>12.294796940000001</c:v>
                </c:pt>
                <c:pt idx="8211" formatCode="General">
                  <c:v>12.29854774</c:v>
                </c:pt>
                <c:pt idx="8212" formatCode="General">
                  <c:v>12.225584980000002</c:v>
                </c:pt>
                <c:pt idx="8213" formatCode="General">
                  <c:v>12.414462090000002</c:v>
                </c:pt>
                <c:pt idx="8214" formatCode="General">
                  <c:v>12.32453918</c:v>
                </c:pt>
                <c:pt idx="8215" formatCode="General">
                  <c:v>12.228087429999999</c:v>
                </c:pt>
                <c:pt idx="8216" formatCode="General">
                  <c:v>12.294415470000001</c:v>
                </c:pt>
                <c:pt idx="8217" formatCode="General">
                  <c:v>12.230029109999998</c:v>
                </c:pt>
                <c:pt idx="8218" formatCode="General">
                  <c:v>12.208094600000001</c:v>
                </c:pt>
                <c:pt idx="8219" formatCode="General">
                  <c:v>12.317309380000001</c:v>
                </c:pt>
                <c:pt idx="8220" formatCode="General">
                  <c:v>12.325234410000007</c:v>
                </c:pt>
                <c:pt idx="8221" formatCode="General">
                  <c:v>12.236002920000001</c:v>
                </c:pt>
                <c:pt idx="8222" formatCode="General">
                  <c:v>12.288801189999992</c:v>
                </c:pt>
                <c:pt idx="8223" formatCode="General">
                  <c:v>12.238094329999999</c:v>
                </c:pt>
                <c:pt idx="8224" formatCode="General">
                  <c:v>12.16859913</c:v>
                </c:pt>
                <c:pt idx="8225" formatCode="General">
                  <c:v>12.282982830000007</c:v>
                </c:pt>
                <c:pt idx="8226" formatCode="General">
                  <c:v>12.259216310000006</c:v>
                </c:pt>
                <c:pt idx="8227" formatCode="General">
                  <c:v>12.26143837</c:v>
                </c:pt>
                <c:pt idx="8228" formatCode="General">
                  <c:v>12.410490990000007</c:v>
                </c:pt>
                <c:pt idx="8229" formatCode="General">
                  <c:v>12.2652216</c:v>
                </c:pt>
                <c:pt idx="8230" formatCode="General">
                  <c:v>12.235866550000004</c:v>
                </c:pt>
                <c:pt idx="8231" formatCode="General">
                  <c:v>12.383747100000004</c:v>
                </c:pt>
                <c:pt idx="8232" formatCode="General">
                  <c:v>12.275199890000007</c:v>
                </c:pt>
                <c:pt idx="8233" formatCode="General">
                  <c:v>12.221553800000001</c:v>
                </c:pt>
                <c:pt idx="8234" formatCode="General">
                  <c:v>12.26658344</c:v>
                </c:pt>
                <c:pt idx="8235" formatCode="General">
                  <c:v>12.241009709999998</c:v>
                </c:pt>
                <c:pt idx="8236" formatCode="General">
                  <c:v>12.288682940000001</c:v>
                </c:pt>
                <c:pt idx="8237" formatCode="General">
                  <c:v>12.327453610000006</c:v>
                </c:pt>
                <c:pt idx="8238" formatCode="General">
                  <c:v>12.21571636</c:v>
                </c:pt>
                <c:pt idx="8239" formatCode="General">
                  <c:v>12.273530010000007</c:v>
                </c:pt>
                <c:pt idx="8240" formatCode="General">
                  <c:v>12.358731270000007</c:v>
                </c:pt>
                <c:pt idx="8241" formatCode="General">
                  <c:v>12.214464189999999</c:v>
                </c:pt>
                <c:pt idx="8242" formatCode="General">
                  <c:v>12.23799324</c:v>
                </c:pt>
                <c:pt idx="8243" formatCode="General">
                  <c:v>12.31884193</c:v>
                </c:pt>
                <c:pt idx="8244" formatCode="General">
                  <c:v>12.28367424</c:v>
                </c:pt>
                <c:pt idx="8245" formatCode="General">
                  <c:v>12.26505566</c:v>
                </c:pt>
                <c:pt idx="8246" formatCode="General">
                  <c:v>12.292850489999999</c:v>
                </c:pt>
                <c:pt idx="8247" formatCode="General">
                  <c:v>12.171381</c:v>
                </c:pt>
                <c:pt idx="8248" formatCode="General">
                  <c:v>12.205846790000002</c:v>
                </c:pt>
                <c:pt idx="8249" formatCode="General">
                  <c:v>12.330484390000011</c:v>
                </c:pt>
                <c:pt idx="8250" formatCode="General">
                  <c:v>12.206683160000001</c:v>
                </c:pt>
                <c:pt idx="8251" formatCode="General">
                  <c:v>12.271725649999999</c:v>
                </c:pt>
                <c:pt idx="8252" formatCode="General">
                  <c:v>12.37429142</c:v>
                </c:pt>
                <c:pt idx="8253" formatCode="General">
                  <c:v>12.268027310000001</c:v>
                </c:pt>
                <c:pt idx="8254" formatCode="General">
                  <c:v>12.28756905</c:v>
                </c:pt>
                <c:pt idx="8255" formatCode="General">
                  <c:v>12.335263250000002</c:v>
                </c:pt>
                <c:pt idx="8256" formatCode="General">
                  <c:v>12.27200508</c:v>
                </c:pt>
                <c:pt idx="8257" formatCode="General">
                  <c:v>12.32718182</c:v>
                </c:pt>
                <c:pt idx="8258" formatCode="General">
                  <c:v>12.431557660000001</c:v>
                </c:pt>
                <c:pt idx="8259" formatCode="General">
                  <c:v>12.280898090000001</c:v>
                </c:pt>
                <c:pt idx="8260" formatCode="General">
                  <c:v>12.297991749999998</c:v>
                </c:pt>
                <c:pt idx="8261" formatCode="General">
                  <c:v>12.366655350000007</c:v>
                </c:pt>
                <c:pt idx="8262" formatCode="General">
                  <c:v>12.224333759999997</c:v>
                </c:pt>
                <c:pt idx="8263" formatCode="General">
                  <c:v>12.276034360000002</c:v>
                </c:pt>
                <c:pt idx="8264" formatCode="General">
                  <c:v>12.302855490000002</c:v>
                </c:pt>
                <c:pt idx="8265" formatCode="General">
                  <c:v>12.199318890000001</c:v>
                </c:pt>
                <c:pt idx="8266" formatCode="General">
                  <c:v>12.261443140000001</c:v>
                </c:pt>
                <c:pt idx="8267" formatCode="General">
                  <c:v>12.30297375</c:v>
                </c:pt>
                <c:pt idx="8268" formatCode="General">
                  <c:v>12.171382900000001</c:v>
                </c:pt>
                <c:pt idx="8269" formatCode="General">
                  <c:v>12.240177149999992</c:v>
                </c:pt>
                <c:pt idx="8270" formatCode="General">
                  <c:v>12.297575</c:v>
                </c:pt>
                <c:pt idx="8271" formatCode="General">
                  <c:v>12.182083130000002</c:v>
                </c:pt>
                <c:pt idx="8272" formatCode="General">
                  <c:v>12.2603302</c:v>
                </c:pt>
                <c:pt idx="8273" formatCode="General">
                  <c:v>12.321925159999999</c:v>
                </c:pt>
                <c:pt idx="8274" formatCode="General">
                  <c:v>12.1692152</c:v>
                </c:pt>
                <c:pt idx="8275" formatCode="General">
                  <c:v>12.2230835</c:v>
                </c:pt>
                <c:pt idx="8276" formatCode="General">
                  <c:v>12.272000310000006</c:v>
                </c:pt>
                <c:pt idx="8277" formatCode="General">
                  <c:v>12.16595936</c:v>
                </c:pt>
                <c:pt idx="8278" formatCode="General">
                  <c:v>12.237261769999989</c:v>
                </c:pt>
                <c:pt idx="8279" formatCode="General">
                  <c:v>12.30452728</c:v>
                </c:pt>
                <c:pt idx="8280" formatCode="General">
                  <c:v>12.1723547</c:v>
                </c:pt>
                <c:pt idx="8281" formatCode="General">
                  <c:v>12.255602840000007</c:v>
                </c:pt>
                <c:pt idx="8282" formatCode="General">
                  <c:v>12.34371853</c:v>
                </c:pt>
                <c:pt idx="8283" formatCode="General">
                  <c:v>12.240178109999992</c:v>
                </c:pt>
                <c:pt idx="8284" formatCode="General">
                  <c:v>12.348305699999999</c:v>
                </c:pt>
                <c:pt idx="8285" formatCode="General">
                  <c:v>12.37790775</c:v>
                </c:pt>
                <c:pt idx="8286" formatCode="General">
                  <c:v>12.200566290000006</c:v>
                </c:pt>
                <c:pt idx="8287" formatCode="General">
                  <c:v>12.262829780000001</c:v>
                </c:pt>
                <c:pt idx="8288" formatCode="General">
                  <c:v>12.297299389999999</c:v>
                </c:pt>
                <c:pt idx="8289" formatCode="General">
                  <c:v>12.19194794</c:v>
                </c:pt>
                <c:pt idx="8290" formatCode="General">
                  <c:v>12.289096830000007</c:v>
                </c:pt>
                <c:pt idx="8291" formatCode="General">
                  <c:v>12.334683420000001</c:v>
                </c:pt>
                <c:pt idx="8292" formatCode="General">
                  <c:v>12.26394367</c:v>
                </c:pt>
                <c:pt idx="8293" formatCode="General">
                  <c:v>12.333434100000007</c:v>
                </c:pt>
                <c:pt idx="8294" formatCode="General">
                  <c:v>12.332875250000004</c:v>
                </c:pt>
                <c:pt idx="8295" formatCode="General">
                  <c:v>12.23753548</c:v>
                </c:pt>
                <c:pt idx="8296" formatCode="General">
                  <c:v>12.32814789</c:v>
                </c:pt>
                <c:pt idx="8297" formatCode="General">
                  <c:v>12.324956890000006</c:v>
                </c:pt>
                <c:pt idx="8298" formatCode="General">
                  <c:v>12.165541650000007</c:v>
                </c:pt>
                <c:pt idx="8299" formatCode="General">
                  <c:v>12.22419453</c:v>
                </c:pt>
                <c:pt idx="8300" formatCode="General">
                  <c:v>12.279785160000001</c:v>
                </c:pt>
                <c:pt idx="8301" formatCode="General">
                  <c:v>12.16873837</c:v>
                </c:pt>
                <c:pt idx="8302" formatCode="General">
                  <c:v>12.273502350000006</c:v>
                </c:pt>
                <c:pt idx="8303" formatCode="General">
                  <c:v>12.274088860000001</c:v>
                </c:pt>
                <c:pt idx="8304" formatCode="General">
                  <c:v>12.204598430000001</c:v>
                </c:pt>
                <c:pt idx="8305" formatCode="General">
                  <c:v>12.294376369999998</c:v>
                </c:pt>
                <c:pt idx="8306" formatCode="General">
                  <c:v>12.334964749999999</c:v>
                </c:pt>
                <c:pt idx="8307" formatCode="General">
                  <c:v>12.21335506</c:v>
                </c:pt>
                <c:pt idx="8308" formatCode="General">
                  <c:v>12.343543050000006</c:v>
                </c:pt>
                <c:pt idx="8309" formatCode="General">
                  <c:v>12.32585716</c:v>
                </c:pt>
                <c:pt idx="8310" formatCode="General">
                  <c:v>12.2029295</c:v>
                </c:pt>
                <c:pt idx="8311" formatCode="General">
                  <c:v>12.3351059</c:v>
                </c:pt>
                <c:pt idx="8312" formatCode="General">
                  <c:v>12.32787514</c:v>
                </c:pt>
                <c:pt idx="8313" formatCode="General">
                  <c:v>12.249070169999998</c:v>
                </c:pt>
                <c:pt idx="8314" formatCode="General">
                  <c:v>12.360952380000002</c:v>
                </c:pt>
                <c:pt idx="8315" formatCode="General">
                  <c:v>12.34274864</c:v>
                </c:pt>
                <c:pt idx="8316" formatCode="General">
                  <c:v>12.260190010000002</c:v>
                </c:pt>
                <c:pt idx="8317" formatCode="General">
                  <c:v>12.352891920000006</c:v>
                </c:pt>
                <c:pt idx="8318" formatCode="General">
                  <c:v>12.325931550000007</c:v>
                </c:pt>
                <c:pt idx="8319" formatCode="General">
                  <c:v>12.218218799999994</c:v>
                </c:pt>
                <c:pt idx="8320" formatCode="General">
                  <c:v>12.3079977</c:v>
                </c:pt>
                <c:pt idx="8321" formatCode="General">
                  <c:v>12.245990750000001</c:v>
                </c:pt>
                <c:pt idx="8322" formatCode="General">
                  <c:v>12.141353609999998</c:v>
                </c:pt>
                <c:pt idx="8323" formatCode="General">
                  <c:v>12.295537950000007</c:v>
                </c:pt>
                <c:pt idx="8324" formatCode="General">
                  <c:v>12.248234749999998</c:v>
                </c:pt>
                <c:pt idx="8325" formatCode="General">
                  <c:v>12.19347668</c:v>
                </c:pt>
                <c:pt idx="8326" formatCode="General">
                  <c:v>12.341156010000002</c:v>
                </c:pt>
                <c:pt idx="8327" formatCode="General">
                  <c:v>12.294518469999998</c:v>
                </c:pt>
                <c:pt idx="8328" formatCode="General">
                  <c:v>12.24448776</c:v>
                </c:pt>
                <c:pt idx="8329" formatCode="General">
                  <c:v>12.304663660000001</c:v>
                </c:pt>
                <c:pt idx="8330" formatCode="General">
                  <c:v>12.25115967</c:v>
                </c:pt>
                <c:pt idx="8331" formatCode="General">
                  <c:v>12.1986227</c:v>
                </c:pt>
                <c:pt idx="8332" formatCode="General">
                  <c:v>12.29646492</c:v>
                </c:pt>
                <c:pt idx="8333" formatCode="General">
                  <c:v>12.252550130000007</c:v>
                </c:pt>
                <c:pt idx="8334" formatCode="General">
                  <c:v>12.211465840000001</c:v>
                </c:pt>
                <c:pt idx="8335" formatCode="General">
                  <c:v>12.355252270000012</c:v>
                </c:pt>
                <c:pt idx="8336" formatCode="General">
                  <c:v>12.26672363</c:v>
                </c:pt>
                <c:pt idx="8337" formatCode="General">
                  <c:v>12.23378372</c:v>
                </c:pt>
                <c:pt idx="8338" formatCode="General">
                  <c:v>12.312313080000001</c:v>
                </c:pt>
                <c:pt idx="8339" formatCode="General">
                  <c:v>12.225304600000001</c:v>
                </c:pt>
                <c:pt idx="8340" formatCode="General">
                  <c:v>12.228088379999999</c:v>
                </c:pt>
                <c:pt idx="8341" formatCode="General">
                  <c:v>12.33190536</c:v>
                </c:pt>
                <c:pt idx="8342" formatCode="General">
                  <c:v>12.244210239999999</c:v>
                </c:pt>
                <c:pt idx="8343" formatCode="General">
                  <c:v>12.24573612</c:v>
                </c:pt>
                <c:pt idx="8344" formatCode="General">
                  <c:v>12.308138850000002</c:v>
                </c:pt>
                <c:pt idx="8345" formatCode="General">
                  <c:v>12.190006260000002</c:v>
                </c:pt>
                <c:pt idx="8346" formatCode="General">
                  <c:v>12.20584869</c:v>
                </c:pt>
                <c:pt idx="8347" formatCode="General">
                  <c:v>12.31689358</c:v>
                </c:pt>
                <c:pt idx="8348" formatCode="General">
                  <c:v>12.21946812</c:v>
                </c:pt>
                <c:pt idx="8349" formatCode="General">
                  <c:v>12.258205409999999</c:v>
                </c:pt>
                <c:pt idx="8350" formatCode="General">
                  <c:v>12.329685210000012</c:v>
                </c:pt>
                <c:pt idx="8351" formatCode="General">
                  <c:v>12.226974489999998</c:v>
                </c:pt>
                <c:pt idx="8352" formatCode="General">
                  <c:v>12.272142410000002</c:v>
                </c:pt>
                <c:pt idx="8353" formatCode="General">
                  <c:v>12.346773150000001</c:v>
                </c:pt>
                <c:pt idx="8354" formatCode="General">
                  <c:v>12.215021129999998</c:v>
                </c:pt>
                <c:pt idx="8355" formatCode="General">
                  <c:v>12.232531550000004</c:v>
                </c:pt>
                <c:pt idx="8356" formatCode="General">
                  <c:v>12.30132961</c:v>
                </c:pt>
                <c:pt idx="8357" formatCode="General">
                  <c:v>12.17972088</c:v>
                </c:pt>
                <c:pt idx="8358" formatCode="General">
                  <c:v>12.230723379999999</c:v>
                </c:pt>
                <c:pt idx="8359" formatCode="General">
                  <c:v>12.273530010000007</c:v>
                </c:pt>
                <c:pt idx="8360" formatCode="General">
                  <c:v>12.17596531</c:v>
                </c:pt>
                <c:pt idx="8361" formatCode="General">
                  <c:v>12.179858210000004</c:v>
                </c:pt>
                <c:pt idx="8362" formatCode="General">
                  <c:v>12.27855396</c:v>
                </c:pt>
                <c:pt idx="8363" formatCode="General">
                  <c:v>12.27771568</c:v>
                </c:pt>
                <c:pt idx="8364" formatCode="General">
                  <c:v>12.31787014</c:v>
                </c:pt>
                <c:pt idx="8365" formatCode="General">
                  <c:v>12.390556340000007</c:v>
                </c:pt>
                <c:pt idx="8366" formatCode="General">
                  <c:v>12.273531910000004</c:v>
                </c:pt>
                <c:pt idx="8367" formatCode="General">
                  <c:v>12.292432790000007</c:v>
                </c:pt>
                <c:pt idx="8368" formatCode="General">
                  <c:v>12.334269520000001</c:v>
                </c:pt>
                <c:pt idx="8369" formatCode="General">
                  <c:v>12.21043873</c:v>
                </c:pt>
                <c:pt idx="8370" formatCode="General">
                  <c:v>12.260745050000002</c:v>
                </c:pt>
                <c:pt idx="8371" formatCode="General">
                  <c:v>12.332875250000004</c:v>
                </c:pt>
                <c:pt idx="8372" formatCode="General">
                  <c:v>12.19681454</c:v>
                </c:pt>
                <c:pt idx="8373" formatCode="General">
                  <c:v>12.24893284</c:v>
                </c:pt>
                <c:pt idx="8374" formatCode="General">
                  <c:v>12.32328796</c:v>
                </c:pt>
                <c:pt idx="8375" formatCode="General">
                  <c:v>12.19945049</c:v>
                </c:pt>
                <c:pt idx="8376" formatCode="General">
                  <c:v>12.24573708</c:v>
                </c:pt>
                <c:pt idx="8377" formatCode="General">
                  <c:v>12.305913930000004</c:v>
                </c:pt>
                <c:pt idx="8378" formatCode="General">
                  <c:v>12.1895647</c:v>
                </c:pt>
                <c:pt idx="8379" formatCode="General">
                  <c:v>12.236145970000001</c:v>
                </c:pt>
                <c:pt idx="8380" formatCode="General">
                  <c:v>12.32022858</c:v>
                </c:pt>
                <c:pt idx="8381" formatCode="General">
                  <c:v>12.21974945</c:v>
                </c:pt>
                <c:pt idx="8382" formatCode="General">
                  <c:v>12.30620575</c:v>
                </c:pt>
                <c:pt idx="8383" formatCode="General">
                  <c:v>12.354282380000004</c:v>
                </c:pt>
                <c:pt idx="8384" formatCode="General">
                  <c:v>12.180554390000006</c:v>
                </c:pt>
                <c:pt idx="8385" formatCode="General">
                  <c:v>12.182080270000007</c:v>
                </c:pt>
                <c:pt idx="8386" formatCode="General">
                  <c:v>12.299937250000006</c:v>
                </c:pt>
                <c:pt idx="8387" formatCode="General">
                  <c:v>12.254630090000004</c:v>
                </c:pt>
                <c:pt idx="8388" formatCode="General">
                  <c:v>12.308001520000001</c:v>
                </c:pt>
                <c:pt idx="8389" formatCode="General">
                  <c:v>12.328524590000002</c:v>
                </c:pt>
                <c:pt idx="8390" formatCode="General">
                  <c:v>12.20135784</c:v>
                </c:pt>
                <c:pt idx="8391" formatCode="General">
                  <c:v>12.228362079999997</c:v>
                </c:pt>
                <c:pt idx="8392" formatCode="General">
                  <c:v>12.295212749999999</c:v>
                </c:pt>
                <c:pt idx="8393" formatCode="General">
                  <c:v>12.219467160000001</c:v>
                </c:pt>
                <c:pt idx="8394" formatCode="General">
                  <c:v>12.291184429999999</c:v>
                </c:pt>
                <c:pt idx="8395" formatCode="General">
                  <c:v>12.351362230000007</c:v>
                </c:pt>
                <c:pt idx="8396" formatCode="General">
                  <c:v>12.24240017</c:v>
                </c:pt>
                <c:pt idx="8397" formatCode="General">
                  <c:v>12.275893210000007</c:v>
                </c:pt>
                <c:pt idx="8398" formatCode="General">
                  <c:v>12.30883408</c:v>
                </c:pt>
                <c:pt idx="8399" formatCode="General">
                  <c:v>12.17193604</c:v>
                </c:pt>
                <c:pt idx="8400" formatCode="General">
                  <c:v>12.24948788</c:v>
                </c:pt>
                <c:pt idx="8401" formatCode="General">
                  <c:v>12.300216670000006</c:v>
                </c:pt>
                <c:pt idx="8402" formatCode="General">
                  <c:v>12.18221855</c:v>
                </c:pt>
                <c:pt idx="8403" formatCode="General">
                  <c:v>12.293128009999998</c:v>
                </c:pt>
                <c:pt idx="8404" formatCode="General">
                  <c:v>12.336213109999999</c:v>
                </c:pt>
                <c:pt idx="8405" formatCode="General">
                  <c:v>12.25393867</c:v>
                </c:pt>
                <c:pt idx="8406" formatCode="General">
                  <c:v>12.323844910000007</c:v>
                </c:pt>
                <c:pt idx="8407" formatCode="General">
                  <c:v>12.305776600000007</c:v>
                </c:pt>
                <c:pt idx="8408" formatCode="General">
                  <c:v>12.218495369999999</c:v>
                </c:pt>
                <c:pt idx="8409" formatCode="General">
                  <c:v>12.334406850000011</c:v>
                </c:pt>
                <c:pt idx="8410" formatCode="General">
                  <c:v>12.35192108</c:v>
                </c:pt>
                <c:pt idx="8411" formatCode="General">
                  <c:v>12.244869230000001</c:v>
                </c:pt>
                <c:pt idx="8412" formatCode="General">
                  <c:v>12.296382900000001</c:v>
                </c:pt>
                <c:pt idx="8413" formatCode="General">
                  <c:v>12.32136536</c:v>
                </c:pt>
                <c:pt idx="8414" formatCode="General">
                  <c:v>12.20028782</c:v>
                </c:pt>
                <c:pt idx="8415" formatCode="General">
                  <c:v>12.338993070000001</c:v>
                </c:pt>
                <c:pt idx="8416" formatCode="General">
                  <c:v>12.403899190000002</c:v>
                </c:pt>
                <c:pt idx="8417" formatCode="General">
                  <c:v>12.223774909999999</c:v>
                </c:pt>
                <c:pt idx="8418" formatCode="General">
                  <c:v>12.302166940000006</c:v>
                </c:pt>
                <c:pt idx="8419" formatCode="General">
                  <c:v>12.33857632</c:v>
                </c:pt>
                <c:pt idx="8420" formatCode="General">
                  <c:v>12.198618890000001</c:v>
                </c:pt>
                <c:pt idx="8421" formatCode="General">
                  <c:v>12.291462900000001</c:v>
                </c:pt>
                <c:pt idx="8422" formatCode="General">
                  <c:v>12.323567390000004</c:v>
                </c:pt>
                <c:pt idx="8423" formatCode="General">
                  <c:v>12.190130230000007</c:v>
                </c:pt>
                <c:pt idx="8424" formatCode="General">
                  <c:v>12.27978802</c:v>
                </c:pt>
                <c:pt idx="8425" formatCode="General">
                  <c:v>12.286874770000001</c:v>
                </c:pt>
                <c:pt idx="8426" formatCode="General">
                  <c:v>12.18402672</c:v>
                </c:pt>
                <c:pt idx="8427" formatCode="General">
                  <c:v>12.281038280000001</c:v>
                </c:pt>
                <c:pt idx="8428" formatCode="General">
                  <c:v>12.29646587</c:v>
                </c:pt>
                <c:pt idx="8429" formatCode="General">
                  <c:v>12.21363068</c:v>
                </c:pt>
                <c:pt idx="8430" formatCode="General">
                  <c:v>12.27130985</c:v>
                </c:pt>
                <c:pt idx="8431" formatCode="General">
                  <c:v>12.2531023</c:v>
                </c:pt>
                <c:pt idx="8432" formatCode="General">
                  <c:v>12.2429533</c:v>
                </c:pt>
                <c:pt idx="8433" formatCode="General">
                  <c:v>12.310780530000011</c:v>
                </c:pt>
                <c:pt idx="8434" formatCode="General">
                  <c:v>12.20695591</c:v>
                </c:pt>
                <c:pt idx="8435" formatCode="General">
                  <c:v>12.19278336</c:v>
                </c:pt>
                <c:pt idx="8436" formatCode="General">
                  <c:v>12.34566212</c:v>
                </c:pt>
                <c:pt idx="8437" formatCode="General">
                  <c:v>12.264381409999999</c:v>
                </c:pt>
                <c:pt idx="8438" formatCode="General">
                  <c:v>12.240591050000001</c:v>
                </c:pt>
                <c:pt idx="8439" formatCode="General">
                  <c:v>12.27103043</c:v>
                </c:pt>
                <c:pt idx="8440" formatCode="General">
                  <c:v>12.186390880000001</c:v>
                </c:pt>
                <c:pt idx="8441" formatCode="General">
                  <c:v>12.268669129999999</c:v>
                </c:pt>
                <c:pt idx="8442" formatCode="General">
                  <c:v>12.348582270000007</c:v>
                </c:pt>
                <c:pt idx="8443" formatCode="General">
                  <c:v>12.190835</c:v>
                </c:pt>
                <c:pt idx="8444" formatCode="General">
                  <c:v>12.218770029999998</c:v>
                </c:pt>
                <c:pt idx="8445" formatCode="General">
                  <c:v>12.313559530000012</c:v>
                </c:pt>
                <c:pt idx="8446" formatCode="General">
                  <c:v>12.278121949999992</c:v>
                </c:pt>
                <c:pt idx="8447" formatCode="General">
                  <c:v>12.322595600000007</c:v>
                </c:pt>
                <c:pt idx="8448" formatCode="General">
                  <c:v>12.323565480000001</c:v>
                </c:pt>
                <c:pt idx="8449" formatCode="General">
                  <c:v>12.16540146</c:v>
                </c:pt>
                <c:pt idx="8450" formatCode="General">
                  <c:v>12.300356860000004</c:v>
                </c:pt>
                <c:pt idx="8451" formatCode="General">
                  <c:v>12.3686676</c:v>
                </c:pt>
                <c:pt idx="8452" formatCode="General">
                  <c:v>12.18430328</c:v>
                </c:pt>
                <c:pt idx="8453" formatCode="General">
                  <c:v>12.27964878</c:v>
                </c:pt>
                <c:pt idx="8454" formatCode="General">
                  <c:v>12.357615470000002</c:v>
                </c:pt>
                <c:pt idx="8455" formatCode="General">
                  <c:v>12.161371229999999</c:v>
                </c:pt>
                <c:pt idx="8456" formatCode="General">
                  <c:v>12.302441600000007</c:v>
                </c:pt>
                <c:pt idx="8457" formatCode="General">
                  <c:v>12.360676770000007</c:v>
                </c:pt>
                <c:pt idx="8458" formatCode="General">
                  <c:v>12.186058040000001</c:v>
                </c:pt>
                <c:pt idx="8459" formatCode="General">
                  <c:v>12.27339458</c:v>
                </c:pt>
                <c:pt idx="8460" formatCode="General">
                  <c:v>12.30035496</c:v>
                </c:pt>
                <c:pt idx="8461" formatCode="General">
                  <c:v>12.272839550000008</c:v>
                </c:pt>
                <c:pt idx="8462" formatCode="General">
                  <c:v>12.335797310000007</c:v>
                </c:pt>
                <c:pt idx="8463" formatCode="General">
                  <c:v>12.244069099999999</c:v>
                </c:pt>
                <c:pt idx="8464" formatCode="General">
                  <c:v>12.20834732</c:v>
                </c:pt>
                <c:pt idx="8465" formatCode="General">
                  <c:v>12.369012830000012</c:v>
                </c:pt>
                <c:pt idx="8466" formatCode="General">
                  <c:v>12.306334500000007</c:v>
                </c:pt>
                <c:pt idx="8467" formatCode="General">
                  <c:v>12.201820369999998</c:v>
                </c:pt>
                <c:pt idx="8468" formatCode="General">
                  <c:v>12.312029840000006</c:v>
                </c:pt>
                <c:pt idx="8469" formatCode="General">
                  <c:v>12.29666233</c:v>
                </c:pt>
                <c:pt idx="8470" formatCode="General">
                  <c:v>12.251043320000001</c:v>
                </c:pt>
                <c:pt idx="8471" formatCode="General">
                  <c:v>12.354563710000004</c:v>
                </c:pt>
                <c:pt idx="8472" formatCode="General">
                  <c:v>12.224333759999997</c:v>
                </c:pt>
                <c:pt idx="8473" formatCode="General">
                  <c:v>12.18184948</c:v>
                </c:pt>
                <c:pt idx="8474" formatCode="General">
                  <c:v>12.31494522</c:v>
                </c:pt>
                <c:pt idx="8475" formatCode="General">
                  <c:v>12.296879769999999</c:v>
                </c:pt>
                <c:pt idx="8476" formatCode="General">
                  <c:v>12.2262764</c:v>
                </c:pt>
                <c:pt idx="8477" formatCode="General">
                  <c:v>12.27909374</c:v>
                </c:pt>
                <c:pt idx="8478" formatCode="General">
                  <c:v>12.240314479999997</c:v>
                </c:pt>
                <c:pt idx="8479" formatCode="General">
                  <c:v>12.259496690000011</c:v>
                </c:pt>
                <c:pt idx="8480" formatCode="General">
                  <c:v>12.309391980000001</c:v>
                </c:pt>
                <c:pt idx="8481" formatCode="General">
                  <c:v>12.227111819999999</c:v>
                </c:pt>
                <c:pt idx="8482" formatCode="General">
                  <c:v>12.269084930000007</c:v>
                </c:pt>
                <c:pt idx="8483" formatCode="General">
                  <c:v>12.299798969999999</c:v>
                </c:pt>
                <c:pt idx="8484" formatCode="General">
                  <c:v>12.215302469999999</c:v>
                </c:pt>
                <c:pt idx="8485" formatCode="General">
                  <c:v>12.2699213</c:v>
                </c:pt>
                <c:pt idx="8486" formatCode="General">
                  <c:v>12.297993659999999</c:v>
                </c:pt>
                <c:pt idx="8487" formatCode="General">
                  <c:v>12.198482510000007</c:v>
                </c:pt>
                <c:pt idx="8488" formatCode="General">
                  <c:v>12.242534640000002</c:v>
                </c:pt>
                <c:pt idx="8489" formatCode="General">
                  <c:v>12.32996082</c:v>
                </c:pt>
                <c:pt idx="8490" formatCode="General">
                  <c:v>12.20571232</c:v>
                </c:pt>
                <c:pt idx="8491" formatCode="General">
                  <c:v>12.261429789999999</c:v>
                </c:pt>
                <c:pt idx="8492" formatCode="General">
                  <c:v>12.304665570000004</c:v>
                </c:pt>
                <c:pt idx="8493" formatCode="General">
                  <c:v>12.17068386</c:v>
                </c:pt>
                <c:pt idx="8494" formatCode="General">
                  <c:v>12.23517418</c:v>
                </c:pt>
                <c:pt idx="8495" formatCode="General">
                  <c:v>12.313423160000001</c:v>
                </c:pt>
                <c:pt idx="8496" formatCode="General">
                  <c:v>12.25685406</c:v>
                </c:pt>
                <c:pt idx="8497" formatCode="General">
                  <c:v>12.302716260000008</c:v>
                </c:pt>
                <c:pt idx="8498" formatCode="General">
                  <c:v>12.307857510000007</c:v>
                </c:pt>
                <c:pt idx="8499" formatCode="General">
                  <c:v>12.1435833</c:v>
                </c:pt>
                <c:pt idx="8500" formatCode="General">
                  <c:v>12.258244510000004</c:v>
                </c:pt>
                <c:pt idx="8501" formatCode="General">
                  <c:v>12.34872532</c:v>
                </c:pt>
                <c:pt idx="8502" formatCode="General">
                  <c:v>12.2540741</c:v>
                </c:pt>
                <c:pt idx="8503" formatCode="General">
                  <c:v>12.280063630000001</c:v>
                </c:pt>
                <c:pt idx="8504" formatCode="General">
                  <c:v>12.274922370000001</c:v>
                </c:pt>
                <c:pt idx="8505" formatCode="General">
                  <c:v>12.18472004</c:v>
                </c:pt>
                <c:pt idx="8506" formatCode="General">
                  <c:v>12.33704376</c:v>
                </c:pt>
                <c:pt idx="8507" formatCode="General">
                  <c:v>12.3091135</c:v>
                </c:pt>
                <c:pt idx="8508" formatCode="General">
                  <c:v>12.1606741</c:v>
                </c:pt>
                <c:pt idx="8509" formatCode="General">
                  <c:v>12.26533508</c:v>
                </c:pt>
                <c:pt idx="8510" formatCode="General">
                  <c:v>12.300354</c:v>
                </c:pt>
                <c:pt idx="8511" formatCode="General">
                  <c:v>12.253520010000004</c:v>
                </c:pt>
                <c:pt idx="8512" formatCode="General">
                  <c:v>12.3159256</c:v>
                </c:pt>
                <c:pt idx="8513" formatCode="General">
                  <c:v>12.25490761</c:v>
                </c:pt>
                <c:pt idx="8514" formatCode="General">
                  <c:v>12.177078249999999</c:v>
                </c:pt>
                <c:pt idx="8515" formatCode="General">
                  <c:v>12.362066270000014</c:v>
                </c:pt>
                <c:pt idx="8516" formatCode="General">
                  <c:v>12.240872379999999</c:v>
                </c:pt>
                <c:pt idx="8517" formatCode="General">
                  <c:v>12.18499851</c:v>
                </c:pt>
                <c:pt idx="8518" formatCode="General">
                  <c:v>12.346499440000002</c:v>
                </c:pt>
                <c:pt idx="8519" formatCode="General">
                  <c:v>12.226695060000001</c:v>
                </c:pt>
                <c:pt idx="8520" formatCode="General">
                  <c:v>12.249905589999999</c:v>
                </c:pt>
                <c:pt idx="8521" formatCode="General">
                  <c:v>12.34344196</c:v>
                </c:pt>
                <c:pt idx="8522" formatCode="General">
                  <c:v>12.23266125</c:v>
                </c:pt>
                <c:pt idx="8523" formatCode="General">
                  <c:v>12.1473341</c:v>
                </c:pt>
                <c:pt idx="8524" formatCode="General">
                  <c:v>12.35816956</c:v>
                </c:pt>
                <c:pt idx="8525" formatCode="General">
                  <c:v>12.264911649999998</c:v>
                </c:pt>
                <c:pt idx="8526" formatCode="General">
                  <c:v>12.164985660000001</c:v>
                </c:pt>
                <c:pt idx="8527" formatCode="General">
                  <c:v>12.312170980000001</c:v>
                </c:pt>
                <c:pt idx="8528" formatCode="General">
                  <c:v>12.315367700000001</c:v>
                </c:pt>
                <c:pt idx="8529" formatCode="General">
                  <c:v>12.247266769999998</c:v>
                </c:pt>
                <c:pt idx="8530" formatCode="General">
                  <c:v>12.29298782</c:v>
                </c:pt>
                <c:pt idx="8531" formatCode="General">
                  <c:v>12.242539410000004</c:v>
                </c:pt>
                <c:pt idx="8532" formatCode="General">
                  <c:v>12.26908398</c:v>
                </c:pt>
                <c:pt idx="8533" formatCode="General">
                  <c:v>12.336492540000007</c:v>
                </c:pt>
                <c:pt idx="8534" formatCode="General">
                  <c:v>12.18016529</c:v>
                </c:pt>
                <c:pt idx="8535" formatCode="General">
                  <c:v>12.27645206</c:v>
                </c:pt>
                <c:pt idx="8536" formatCode="General">
                  <c:v>12.379022600000004</c:v>
                </c:pt>
                <c:pt idx="8537" formatCode="General">
                  <c:v>12.218217849999998</c:v>
                </c:pt>
                <c:pt idx="8538" formatCode="General">
                  <c:v>12.22683048</c:v>
                </c:pt>
                <c:pt idx="8539" formatCode="General">
                  <c:v>12.344412800000002</c:v>
                </c:pt>
                <c:pt idx="8540" formatCode="General">
                  <c:v>12.246849060000001</c:v>
                </c:pt>
                <c:pt idx="8541" formatCode="General">
                  <c:v>12.32884979</c:v>
                </c:pt>
                <c:pt idx="8542" formatCode="General">
                  <c:v>12.367403030000007</c:v>
                </c:pt>
                <c:pt idx="8543" formatCode="General">
                  <c:v>12.238228799999989</c:v>
                </c:pt>
                <c:pt idx="8544" formatCode="General">
                  <c:v>12.31196213</c:v>
                </c:pt>
                <c:pt idx="8545" formatCode="General">
                  <c:v>12.31717205</c:v>
                </c:pt>
                <c:pt idx="8546" formatCode="General">
                  <c:v>12.198204990000001</c:v>
                </c:pt>
                <c:pt idx="8547" formatCode="General">
                  <c:v>12.263247489999999</c:v>
                </c:pt>
                <c:pt idx="8548" formatCode="General">
                  <c:v>12.30522156</c:v>
                </c:pt>
                <c:pt idx="8549" formatCode="General">
                  <c:v>12.18055534</c:v>
                </c:pt>
                <c:pt idx="8550" formatCode="General">
                  <c:v>12.340798380000001</c:v>
                </c:pt>
                <c:pt idx="8551" formatCode="General">
                  <c:v>12.364982600000006</c:v>
                </c:pt>
                <c:pt idx="8552" formatCode="General">
                  <c:v>12.26422024</c:v>
                </c:pt>
                <c:pt idx="8553" formatCode="General">
                  <c:v>12.36859512</c:v>
                </c:pt>
                <c:pt idx="8554" formatCode="General">
                  <c:v>12.297021869999998</c:v>
                </c:pt>
                <c:pt idx="8555" formatCode="General">
                  <c:v>12.175687790000007</c:v>
                </c:pt>
                <c:pt idx="8556" formatCode="General">
                  <c:v>12.289652820000002</c:v>
                </c:pt>
                <c:pt idx="8557" formatCode="General">
                  <c:v>12.265057560000002</c:v>
                </c:pt>
                <c:pt idx="8558" formatCode="General">
                  <c:v>12.227943419999999</c:v>
                </c:pt>
                <c:pt idx="8559" formatCode="General">
                  <c:v>12.383746150000007</c:v>
                </c:pt>
                <c:pt idx="8560" formatCode="General">
                  <c:v>12.298411369999998</c:v>
                </c:pt>
                <c:pt idx="8561" formatCode="General">
                  <c:v>12.23517609</c:v>
                </c:pt>
                <c:pt idx="8562" formatCode="General">
                  <c:v>12.28909874</c:v>
                </c:pt>
                <c:pt idx="8563" formatCode="General">
                  <c:v>12.217939380000001</c:v>
                </c:pt>
                <c:pt idx="8564" formatCode="General">
                  <c:v>12.237949370000001</c:v>
                </c:pt>
                <c:pt idx="8565" formatCode="General">
                  <c:v>12.350529670000007</c:v>
                </c:pt>
                <c:pt idx="8566" formatCode="General">
                  <c:v>12.266581540000002</c:v>
                </c:pt>
                <c:pt idx="8567" formatCode="General">
                  <c:v>12.280101779999999</c:v>
                </c:pt>
                <c:pt idx="8568" formatCode="General">
                  <c:v>12.340384480000001</c:v>
                </c:pt>
                <c:pt idx="8569" formatCode="General">
                  <c:v>12.255396840000007</c:v>
                </c:pt>
                <c:pt idx="8570" formatCode="General">
                  <c:v>12.302416800000014</c:v>
                </c:pt>
                <c:pt idx="8571" formatCode="General">
                  <c:v>12.281313899999999</c:v>
                </c:pt>
                <c:pt idx="8572" formatCode="General">
                  <c:v>12.244902609999999</c:v>
                </c:pt>
                <c:pt idx="8573" formatCode="General">
                  <c:v>12.35386276</c:v>
                </c:pt>
                <c:pt idx="8574" formatCode="General">
                  <c:v>12.343580250000008</c:v>
                </c:pt>
                <c:pt idx="8575" formatCode="General">
                  <c:v>12.22752953</c:v>
                </c:pt>
                <c:pt idx="8576" formatCode="General">
                  <c:v>12.285626410000004</c:v>
                </c:pt>
                <c:pt idx="8577" formatCode="General">
                  <c:v>12.22516632</c:v>
                </c:pt>
                <c:pt idx="8578" formatCode="General">
                  <c:v>12.171241759999999</c:v>
                </c:pt>
                <c:pt idx="8579" formatCode="General">
                  <c:v>12.34524822</c:v>
                </c:pt>
                <c:pt idx="8580" formatCode="General">
                  <c:v>12.31703377</c:v>
                </c:pt>
                <c:pt idx="8581" formatCode="General">
                  <c:v>12.192087170000002</c:v>
                </c:pt>
                <c:pt idx="8582" formatCode="General">
                  <c:v>12.256020550000002</c:v>
                </c:pt>
                <c:pt idx="8583" formatCode="General">
                  <c:v>12.266027449999999</c:v>
                </c:pt>
                <c:pt idx="8584" formatCode="General">
                  <c:v>12.259635930000007</c:v>
                </c:pt>
                <c:pt idx="8585" formatCode="General">
                  <c:v>12.318842890000004</c:v>
                </c:pt>
                <c:pt idx="8586" formatCode="General">
                  <c:v>12.199736600000007</c:v>
                </c:pt>
                <c:pt idx="8587" formatCode="General">
                  <c:v>12.22905922</c:v>
                </c:pt>
                <c:pt idx="8588" formatCode="General">
                  <c:v>12.334821699999999</c:v>
                </c:pt>
                <c:pt idx="8589" formatCode="General">
                  <c:v>12.218214989999998</c:v>
                </c:pt>
                <c:pt idx="8590" formatCode="General">
                  <c:v>12.254355429999999</c:v>
                </c:pt>
                <c:pt idx="8591" formatCode="General">
                  <c:v>12.36512184</c:v>
                </c:pt>
                <c:pt idx="8592" formatCode="General">
                  <c:v>12.169297220000002</c:v>
                </c:pt>
                <c:pt idx="8593" formatCode="General">
                  <c:v>12.244761469999991</c:v>
                </c:pt>
                <c:pt idx="8594" formatCode="General">
                  <c:v>12.363038060000004</c:v>
                </c:pt>
                <c:pt idx="8595" formatCode="General">
                  <c:v>12.199174880000001</c:v>
                </c:pt>
                <c:pt idx="8596" formatCode="General">
                  <c:v>12.245877269999999</c:v>
                </c:pt>
                <c:pt idx="8597" formatCode="General">
                  <c:v>12.39069843</c:v>
                </c:pt>
                <c:pt idx="8598" formatCode="General">
                  <c:v>12.206265449999998</c:v>
                </c:pt>
                <c:pt idx="8599" formatCode="General">
                  <c:v>12.26144028</c:v>
                </c:pt>
                <c:pt idx="8600" formatCode="General">
                  <c:v>12.330097200000004</c:v>
                </c:pt>
                <c:pt idx="8601" formatCode="General">
                  <c:v>12.175407410000007</c:v>
                </c:pt>
                <c:pt idx="8602" formatCode="General">
                  <c:v>12.28923988</c:v>
                </c:pt>
                <c:pt idx="8603" formatCode="General">
                  <c:v>12.338066100000001</c:v>
                </c:pt>
                <c:pt idx="8604" formatCode="General">
                  <c:v>12.221830369999999</c:v>
                </c:pt>
                <c:pt idx="8605" formatCode="General">
                  <c:v>12.214741709999998</c:v>
                </c:pt>
                <c:pt idx="8606" formatCode="General">
                  <c:v>12.346078869999999</c:v>
                </c:pt>
                <c:pt idx="8607" formatCode="General">
                  <c:v>12.174435620000002</c:v>
                </c:pt>
                <c:pt idx="8608" formatCode="General">
                  <c:v>12.22780609</c:v>
                </c:pt>
                <c:pt idx="8609" formatCode="General">
                  <c:v>12.365676880000011</c:v>
                </c:pt>
                <c:pt idx="8610" formatCode="General">
                  <c:v>12.157617570000006</c:v>
                </c:pt>
                <c:pt idx="8611" formatCode="General">
                  <c:v>12.264773369999999</c:v>
                </c:pt>
                <c:pt idx="8612" formatCode="General">
                  <c:v>12.33510017</c:v>
                </c:pt>
                <c:pt idx="8613" formatCode="General">
                  <c:v>12.141360279999999</c:v>
                </c:pt>
                <c:pt idx="8614" formatCode="General">
                  <c:v>12.287570000000001</c:v>
                </c:pt>
                <c:pt idx="8615" formatCode="General">
                  <c:v>12.34719181</c:v>
                </c:pt>
                <c:pt idx="8616" formatCode="General">
                  <c:v>12.144970889999998</c:v>
                </c:pt>
                <c:pt idx="8617" formatCode="General">
                  <c:v>12.242680550000006</c:v>
                </c:pt>
                <c:pt idx="8618" formatCode="General">
                  <c:v>12.332602500000007</c:v>
                </c:pt>
                <c:pt idx="8619" formatCode="General">
                  <c:v>12.174435620000002</c:v>
                </c:pt>
                <c:pt idx="8620" formatCode="General">
                  <c:v>12.242539410000004</c:v>
                </c:pt>
                <c:pt idx="8621" formatCode="General">
                  <c:v>12.30230141</c:v>
                </c:pt>
                <c:pt idx="8622" formatCode="General">
                  <c:v>12.226418499999999</c:v>
                </c:pt>
                <c:pt idx="8623" formatCode="General">
                  <c:v>12.24698639</c:v>
                </c:pt>
                <c:pt idx="8624" formatCode="General">
                  <c:v>12.260328289999999</c:v>
                </c:pt>
                <c:pt idx="8625" formatCode="General">
                  <c:v>12.202788350000002</c:v>
                </c:pt>
                <c:pt idx="8626" formatCode="General">
                  <c:v>12.298411369999998</c:v>
                </c:pt>
                <c:pt idx="8627" formatCode="General">
                  <c:v>12.254271510000001</c:v>
                </c:pt>
                <c:pt idx="8628" formatCode="General">
                  <c:v>12.12231922</c:v>
                </c:pt>
                <c:pt idx="8629" formatCode="General">
                  <c:v>12.226481440000001</c:v>
                </c:pt>
                <c:pt idx="8630" formatCode="General">
                  <c:v>12.23044872</c:v>
                </c:pt>
                <c:pt idx="8631" formatCode="General">
                  <c:v>12.22016621</c:v>
                </c:pt>
                <c:pt idx="8632" formatCode="General">
                  <c:v>12.310219760000001</c:v>
                </c:pt>
                <c:pt idx="8633" formatCode="General">
                  <c:v>12.20681858</c:v>
                </c:pt>
                <c:pt idx="8634" formatCode="General">
                  <c:v>12.158452030000007</c:v>
                </c:pt>
                <c:pt idx="8635" formatCode="General">
                  <c:v>12.337048530000002</c:v>
                </c:pt>
                <c:pt idx="8636" formatCode="General">
                  <c:v>12.271447180000001</c:v>
                </c:pt>
                <c:pt idx="8637" formatCode="General">
                  <c:v>12.1574831</c:v>
                </c:pt>
                <c:pt idx="8638" formatCode="General">
                  <c:v>12.32884789</c:v>
                </c:pt>
                <c:pt idx="8639" formatCode="General">
                  <c:v>12.290762900000001</c:v>
                </c:pt>
                <c:pt idx="8640" formatCode="General">
                  <c:v>12.175685880000007</c:v>
                </c:pt>
                <c:pt idx="8641" formatCode="General">
                  <c:v>12.348861689999998</c:v>
                </c:pt>
                <c:pt idx="8642" formatCode="General">
                  <c:v>12.25170994</c:v>
                </c:pt>
                <c:pt idx="8643" formatCode="General">
                  <c:v>12.1822176</c:v>
                </c:pt>
                <c:pt idx="8644" formatCode="General">
                  <c:v>12.32106495</c:v>
                </c:pt>
                <c:pt idx="8645" formatCode="General">
                  <c:v>12.23558807</c:v>
                </c:pt>
                <c:pt idx="8646" formatCode="General">
                  <c:v>12.15206242</c:v>
                </c:pt>
                <c:pt idx="8647" formatCode="General">
                  <c:v>12.29104233</c:v>
                </c:pt>
                <c:pt idx="8648" formatCode="General">
                  <c:v>12.22474957</c:v>
                </c:pt>
                <c:pt idx="8649" formatCode="General">
                  <c:v>12.115646360000007</c:v>
                </c:pt>
                <c:pt idx="8650" formatCode="General">
                  <c:v>12.292851450000001</c:v>
                </c:pt>
                <c:pt idx="8651" formatCode="General">
                  <c:v>12.258104320000001</c:v>
                </c:pt>
                <c:pt idx="8652" formatCode="General">
                  <c:v>12.246013639999999</c:v>
                </c:pt>
                <c:pt idx="8653" formatCode="General">
                  <c:v>12.256576540000006</c:v>
                </c:pt>
                <c:pt idx="8654" formatCode="General">
                  <c:v>12.15567398</c:v>
                </c:pt>
                <c:pt idx="8655" formatCode="General">
                  <c:v>12.218490600000001</c:v>
                </c:pt>
                <c:pt idx="8656" formatCode="General">
                  <c:v>12.34719086</c:v>
                </c:pt>
                <c:pt idx="8657" formatCode="General">
                  <c:v>12.23364544</c:v>
                </c:pt>
                <c:pt idx="8658" formatCode="General">
                  <c:v>12.19778728</c:v>
                </c:pt>
                <c:pt idx="8659" formatCode="General">
                  <c:v>12.324534420000004</c:v>
                </c:pt>
                <c:pt idx="8660" formatCode="General">
                  <c:v>12.24184608</c:v>
                </c:pt>
                <c:pt idx="8661" formatCode="General">
                  <c:v>12.15762138</c:v>
                </c:pt>
                <c:pt idx="8662" formatCode="General">
                  <c:v>12.266582490000006</c:v>
                </c:pt>
                <c:pt idx="8663" formatCode="General">
                  <c:v>12.19542408</c:v>
                </c:pt>
                <c:pt idx="8664" formatCode="General">
                  <c:v>12.1827755</c:v>
                </c:pt>
                <c:pt idx="8665" formatCode="General">
                  <c:v>12.31620026</c:v>
                </c:pt>
                <c:pt idx="8666" formatCode="General">
                  <c:v>12.268667220000001</c:v>
                </c:pt>
                <c:pt idx="8667" formatCode="General">
                  <c:v>12.2822876</c:v>
                </c:pt>
                <c:pt idx="8668" formatCode="General">
                  <c:v>12.333713530000002</c:v>
                </c:pt>
                <c:pt idx="8669" formatCode="General">
                  <c:v>12.240868569999998</c:v>
                </c:pt>
                <c:pt idx="8670" formatCode="General">
                  <c:v>12.234060289999999</c:v>
                </c:pt>
                <c:pt idx="8671" formatCode="General">
                  <c:v>12.322731970000007</c:v>
                </c:pt>
                <c:pt idx="8672" formatCode="General">
                  <c:v>12.191393850000001</c:v>
                </c:pt>
                <c:pt idx="8673" formatCode="General">
                  <c:v>12.217939380000001</c:v>
                </c:pt>
                <c:pt idx="8674" formatCode="General">
                  <c:v>12.30716705</c:v>
                </c:pt>
                <c:pt idx="8675" formatCode="General">
                  <c:v>12.172490120000004</c:v>
                </c:pt>
                <c:pt idx="8676" formatCode="General">
                  <c:v>12.207377429999998</c:v>
                </c:pt>
                <c:pt idx="8677" formatCode="General">
                  <c:v>12.268391609999998</c:v>
                </c:pt>
                <c:pt idx="8678" formatCode="General">
                  <c:v>12.13955307</c:v>
                </c:pt>
                <c:pt idx="8679" formatCode="General">
                  <c:v>12.22405434</c:v>
                </c:pt>
                <c:pt idx="8680" formatCode="General">
                  <c:v>12.256379129999999</c:v>
                </c:pt>
                <c:pt idx="8681" formatCode="General">
                  <c:v>12.118981359999999</c:v>
                </c:pt>
                <c:pt idx="8682" formatCode="General">
                  <c:v>12.178884510000007</c:v>
                </c:pt>
                <c:pt idx="8683" formatCode="General">
                  <c:v>12.2711153</c:v>
                </c:pt>
                <c:pt idx="8684" formatCode="General">
                  <c:v>12.12204266</c:v>
                </c:pt>
                <c:pt idx="8685" formatCode="General">
                  <c:v>12.17624664</c:v>
                </c:pt>
                <c:pt idx="8686" formatCode="General">
                  <c:v>12.32787609</c:v>
                </c:pt>
                <c:pt idx="8687" formatCode="General">
                  <c:v>12.212800980000001</c:v>
                </c:pt>
                <c:pt idx="8688" formatCode="General">
                  <c:v>12.20959854</c:v>
                </c:pt>
                <c:pt idx="8689" formatCode="General">
                  <c:v>12.26741505</c:v>
                </c:pt>
                <c:pt idx="8690" formatCode="General">
                  <c:v>12.247959139999999</c:v>
                </c:pt>
                <c:pt idx="8691" formatCode="General">
                  <c:v>12.300594330000012</c:v>
                </c:pt>
                <c:pt idx="8692" formatCode="General">
                  <c:v>12.30716705</c:v>
                </c:pt>
                <c:pt idx="8693" formatCode="General">
                  <c:v>12.15567398</c:v>
                </c:pt>
                <c:pt idx="8694" formatCode="General">
                  <c:v>12.327040670000002</c:v>
                </c:pt>
                <c:pt idx="8695" formatCode="General">
                  <c:v>12.37401867</c:v>
                </c:pt>
                <c:pt idx="8696" formatCode="General">
                  <c:v>12.223500250000004</c:v>
                </c:pt>
                <c:pt idx="8697" formatCode="General">
                  <c:v>12.26395321</c:v>
                </c:pt>
                <c:pt idx="8698" formatCode="General">
                  <c:v>12.269779210000006</c:v>
                </c:pt>
                <c:pt idx="8699" formatCode="General">
                  <c:v>12.148032189999999</c:v>
                </c:pt>
                <c:pt idx="8700" formatCode="General">
                  <c:v>12.302302360000002</c:v>
                </c:pt>
                <c:pt idx="8701" formatCode="General">
                  <c:v>12.34802723</c:v>
                </c:pt>
                <c:pt idx="8702" formatCode="General">
                  <c:v>12.238230709999998</c:v>
                </c:pt>
                <c:pt idx="8703" formatCode="General">
                  <c:v>12.32347393</c:v>
                </c:pt>
                <c:pt idx="8704" formatCode="General">
                  <c:v>12.29006672</c:v>
                </c:pt>
                <c:pt idx="8705" formatCode="General">
                  <c:v>12.22252464</c:v>
                </c:pt>
                <c:pt idx="8706" formatCode="General">
                  <c:v>12.30577278</c:v>
                </c:pt>
                <c:pt idx="8707" formatCode="General">
                  <c:v>12.28576374</c:v>
                </c:pt>
                <c:pt idx="8708" formatCode="General">
                  <c:v>12.2091856</c:v>
                </c:pt>
                <c:pt idx="8709" formatCode="General">
                  <c:v>12.308416370000007</c:v>
                </c:pt>
                <c:pt idx="8710" formatCode="General">
                  <c:v>12.210572240000001</c:v>
                </c:pt>
                <c:pt idx="8711" formatCode="General">
                  <c:v>12.157897</c:v>
                </c:pt>
                <c:pt idx="8712" formatCode="General">
                  <c:v>12.28187084</c:v>
                </c:pt>
                <c:pt idx="8713" formatCode="General">
                  <c:v>12.195283890000002</c:v>
                </c:pt>
                <c:pt idx="8714" formatCode="General">
                  <c:v>12.144695280000001</c:v>
                </c:pt>
                <c:pt idx="8715" formatCode="General">
                  <c:v>12.278393749999998</c:v>
                </c:pt>
                <c:pt idx="8716" formatCode="General">
                  <c:v>12.234616280000001</c:v>
                </c:pt>
                <c:pt idx="8717" formatCode="General">
                  <c:v>12.214047430000001</c:v>
                </c:pt>
                <c:pt idx="8718" formatCode="General">
                  <c:v>12.320231440000001</c:v>
                </c:pt>
                <c:pt idx="8719" formatCode="General">
                  <c:v>12.26533794</c:v>
                </c:pt>
                <c:pt idx="8720" formatCode="General">
                  <c:v>12.240042689999999</c:v>
                </c:pt>
                <c:pt idx="8721" formatCode="General">
                  <c:v>12.28701687</c:v>
                </c:pt>
                <c:pt idx="8722" formatCode="General">
                  <c:v>12.154561040000001</c:v>
                </c:pt>
                <c:pt idx="8723" formatCode="General">
                  <c:v>12.177912709999999</c:v>
                </c:pt>
                <c:pt idx="8724" formatCode="General">
                  <c:v>12.26296902</c:v>
                </c:pt>
                <c:pt idx="8725" formatCode="General">
                  <c:v>12.17012787</c:v>
                </c:pt>
                <c:pt idx="8726" formatCode="General">
                  <c:v>12.165706630000011</c:v>
                </c:pt>
                <c:pt idx="8727" formatCode="General">
                  <c:v>12.287432670000006</c:v>
                </c:pt>
                <c:pt idx="8728" formatCode="General">
                  <c:v>12.197088240000001</c:v>
                </c:pt>
                <c:pt idx="8729" formatCode="General">
                  <c:v>12.13329792</c:v>
                </c:pt>
                <c:pt idx="8730" formatCode="General">
                  <c:v>12.211264610000001</c:v>
                </c:pt>
                <c:pt idx="8731" formatCode="General">
                  <c:v>12.131771089999994</c:v>
                </c:pt>
                <c:pt idx="8732" formatCode="General">
                  <c:v>12.130794530000006</c:v>
                </c:pt>
                <c:pt idx="8733" formatCode="General">
                  <c:v>12.22349548</c:v>
                </c:pt>
                <c:pt idx="8734" formatCode="General">
                  <c:v>12.15108395</c:v>
                </c:pt>
                <c:pt idx="8735" formatCode="General">
                  <c:v>12.21693707</c:v>
                </c:pt>
                <c:pt idx="8736" formatCode="General">
                  <c:v>12.235604290000007</c:v>
                </c:pt>
                <c:pt idx="8737" formatCode="General">
                  <c:v>12.13593769</c:v>
                </c:pt>
                <c:pt idx="8738" formatCode="General">
                  <c:v>12.201815610000001</c:v>
                </c:pt>
                <c:pt idx="8739" formatCode="General">
                  <c:v>12.355394360000007</c:v>
                </c:pt>
                <c:pt idx="8740" formatCode="General">
                  <c:v>12.22099495</c:v>
                </c:pt>
                <c:pt idx="8741" formatCode="General">
                  <c:v>12.254356380000001</c:v>
                </c:pt>
                <c:pt idx="8742" formatCode="General">
                  <c:v>12.275340080000001</c:v>
                </c:pt>
                <c:pt idx="8743" formatCode="General">
                  <c:v>12.211128229999998</c:v>
                </c:pt>
                <c:pt idx="8744" formatCode="General">
                  <c:v>12.31314182</c:v>
                </c:pt>
                <c:pt idx="8745" formatCode="General">
                  <c:v>12.297157289999999</c:v>
                </c:pt>
                <c:pt idx="8746" formatCode="General">
                  <c:v>12.14858246</c:v>
                </c:pt>
                <c:pt idx="8747" formatCode="General">
                  <c:v>12.28645706</c:v>
                </c:pt>
                <c:pt idx="8748" formatCode="General">
                  <c:v>12.31786823</c:v>
                </c:pt>
                <c:pt idx="8749" formatCode="General">
                  <c:v>12.167766570000007</c:v>
                </c:pt>
                <c:pt idx="8750" formatCode="General">
                  <c:v>12.257412910000006</c:v>
                </c:pt>
                <c:pt idx="8751" formatCode="General">
                  <c:v>12.257410050000002</c:v>
                </c:pt>
                <c:pt idx="8752" formatCode="General">
                  <c:v>12.196536060000007</c:v>
                </c:pt>
                <c:pt idx="8753" formatCode="General">
                  <c:v>12.333570480000001</c:v>
                </c:pt>
                <c:pt idx="8754" formatCode="General">
                  <c:v>12.26310825</c:v>
                </c:pt>
                <c:pt idx="8755" formatCode="General">
                  <c:v>12.14233303</c:v>
                </c:pt>
                <c:pt idx="8756" formatCode="General">
                  <c:v>12.28048038</c:v>
                </c:pt>
                <c:pt idx="8757" formatCode="General">
                  <c:v>12.274229999999999</c:v>
                </c:pt>
                <c:pt idx="8758" formatCode="General">
                  <c:v>12.22766972</c:v>
                </c:pt>
                <c:pt idx="8759" formatCode="General">
                  <c:v>12.328522680000001</c:v>
                </c:pt>
                <c:pt idx="8760" formatCode="General">
                  <c:v>12.29312992</c:v>
                </c:pt>
                <c:pt idx="8761" formatCode="General">
                  <c:v>12.216099740000001</c:v>
                </c:pt>
                <c:pt idx="8762" formatCode="General">
                  <c:v>12.333434100000007</c:v>
                </c:pt>
                <c:pt idx="8763" formatCode="General">
                  <c:v>12.23753834</c:v>
                </c:pt>
                <c:pt idx="8764" formatCode="General">
                  <c:v>12.167903900000001</c:v>
                </c:pt>
                <c:pt idx="8765" formatCode="General">
                  <c:v>12.2846508</c:v>
                </c:pt>
                <c:pt idx="8766" formatCode="General">
                  <c:v>12.205844880000004</c:v>
                </c:pt>
                <c:pt idx="8767" formatCode="General">
                  <c:v>12.241428379999997</c:v>
                </c:pt>
                <c:pt idx="8768" formatCode="General">
                  <c:v>12.362063410000006</c:v>
                </c:pt>
                <c:pt idx="8769" formatCode="General">
                  <c:v>12.272001270000002</c:v>
                </c:pt>
                <c:pt idx="8770" formatCode="General">
                  <c:v>12.264218329999999</c:v>
                </c:pt>
                <c:pt idx="8771" formatCode="General">
                  <c:v>12.322871210000002</c:v>
                </c:pt>
                <c:pt idx="8772" formatCode="General">
                  <c:v>12.181664469999999</c:v>
                </c:pt>
                <c:pt idx="8773" formatCode="General">
                  <c:v>12.237671849999998</c:v>
                </c:pt>
                <c:pt idx="8774" formatCode="General">
                  <c:v>12.339549060000007</c:v>
                </c:pt>
                <c:pt idx="8775" formatCode="General">
                  <c:v>12.255047800000007</c:v>
                </c:pt>
                <c:pt idx="8776" formatCode="General">
                  <c:v>12.3116827</c:v>
                </c:pt>
                <c:pt idx="8777" formatCode="General">
                  <c:v>12.356924060000004</c:v>
                </c:pt>
                <c:pt idx="8778" formatCode="General">
                  <c:v>12.23753643</c:v>
                </c:pt>
                <c:pt idx="8779" formatCode="General">
                  <c:v>12.305773740000001</c:v>
                </c:pt>
                <c:pt idx="8780" formatCode="General">
                  <c:v>12.332323069999999</c:v>
                </c:pt>
                <c:pt idx="8781" formatCode="General">
                  <c:v>12.189846990000007</c:v>
                </c:pt>
                <c:pt idx="8782" formatCode="General">
                  <c:v>12.327456470000007</c:v>
                </c:pt>
                <c:pt idx="8783" formatCode="General">
                  <c:v>12.35715866</c:v>
                </c:pt>
                <c:pt idx="8784" formatCode="General">
                  <c:v>12.2850666</c:v>
                </c:pt>
                <c:pt idx="8785" formatCode="General">
                  <c:v>12.362072940000004</c:v>
                </c:pt>
                <c:pt idx="8786" formatCode="General">
                  <c:v>12.330100060000001</c:v>
                </c:pt>
                <c:pt idx="8787" formatCode="General">
                  <c:v>12.23253536</c:v>
                </c:pt>
                <c:pt idx="8788" formatCode="General">
                  <c:v>12.351916310000007</c:v>
                </c:pt>
                <c:pt idx="8789" formatCode="General">
                  <c:v>12.33190632</c:v>
                </c:pt>
                <c:pt idx="8790" formatCode="General">
                  <c:v>12.270892140000001</c:v>
                </c:pt>
                <c:pt idx="8791" formatCode="General">
                  <c:v>12.360259060000002</c:v>
                </c:pt>
                <c:pt idx="8792" formatCode="General">
                  <c:v>12.282706260000008</c:v>
                </c:pt>
                <c:pt idx="8793" formatCode="General">
                  <c:v>12.24698734</c:v>
                </c:pt>
                <c:pt idx="8794" formatCode="General">
                  <c:v>12.323843</c:v>
                </c:pt>
                <c:pt idx="8795" formatCode="General">
                  <c:v>12.25838089</c:v>
                </c:pt>
                <c:pt idx="8796" formatCode="General">
                  <c:v>12.236839290000002</c:v>
                </c:pt>
                <c:pt idx="8797" formatCode="General">
                  <c:v>12.31801033</c:v>
                </c:pt>
                <c:pt idx="8798" formatCode="General">
                  <c:v>12.25259018</c:v>
                </c:pt>
                <c:pt idx="8799" formatCode="General">
                  <c:v>12.293270109999998</c:v>
                </c:pt>
                <c:pt idx="8800" formatCode="General">
                  <c:v>12.34775162</c:v>
                </c:pt>
                <c:pt idx="8801" formatCode="General">
                  <c:v>12.275761600000001</c:v>
                </c:pt>
                <c:pt idx="8802" formatCode="General">
                  <c:v>12.28645992</c:v>
                </c:pt>
                <c:pt idx="8803" formatCode="General">
                  <c:v>12.390973089999999</c:v>
                </c:pt>
                <c:pt idx="8804" formatCode="General">
                  <c:v>12.25017929</c:v>
                </c:pt>
                <c:pt idx="8805" formatCode="General">
                  <c:v>12.279925349999999</c:v>
                </c:pt>
                <c:pt idx="8806" formatCode="General">
                  <c:v>12.367345810000007</c:v>
                </c:pt>
                <c:pt idx="8807" formatCode="General">
                  <c:v>12.295119290000002</c:v>
                </c:pt>
                <c:pt idx="8808" formatCode="General">
                  <c:v>12.300590520000007</c:v>
                </c:pt>
                <c:pt idx="8809" formatCode="General">
                  <c:v>12.315505980000006</c:v>
                </c:pt>
                <c:pt idx="8810" formatCode="General">
                  <c:v>12.19778728</c:v>
                </c:pt>
                <c:pt idx="8811" formatCode="General">
                  <c:v>12.26880455</c:v>
                </c:pt>
                <c:pt idx="8812" formatCode="General">
                  <c:v>12.31202888</c:v>
                </c:pt>
                <c:pt idx="8813" formatCode="General">
                  <c:v>12.164569850000007</c:v>
                </c:pt>
                <c:pt idx="8814" formatCode="General">
                  <c:v>12.226696970000004</c:v>
                </c:pt>
                <c:pt idx="8815" formatCode="General">
                  <c:v>12.262550350000007</c:v>
                </c:pt>
                <c:pt idx="8816" formatCode="General">
                  <c:v>12.134690280000001</c:v>
                </c:pt>
                <c:pt idx="8817" formatCode="General">
                  <c:v>12.225304600000001</c:v>
                </c:pt>
                <c:pt idx="8818" formatCode="General">
                  <c:v>12.253240590000004</c:v>
                </c:pt>
                <c:pt idx="8819" formatCode="General">
                  <c:v>12.167489050000007</c:v>
                </c:pt>
                <c:pt idx="8820" formatCode="General">
                  <c:v>12.302303310000006</c:v>
                </c:pt>
                <c:pt idx="8821" formatCode="General">
                  <c:v>12.315783500000007</c:v>
                </c:pt>
                <c:pt idx="8822" formatCode="General">
                  <c:v>12.261579510000002</c:v>
                </c:pt>
                <c:pt idx="8823" formatCode="General">
                  <c:v>12.355254170000007</c:v>
                </c:pt>
                <c:pt idx="8824" formatCode="General">
                  <c:v>12.26380348</c:v>
                </c:pt>
                <c:pt idx="8825" formatCode="General">
                  <c:v>12.162484170000011</c:v>
                </c:pt>
                <c:pt idx="8826" formatCode="General">
                  <c:v>12.319396020000006</c:v>
                </c:pt>
                <c:pt idx="8827" formatCode="General">
                  <c:v>12.32384396</c:v>
                </c:pt>
                <c:pt idx="8828" formatCode="General">
                  <c:v>12.19834232</c:v>
                </c:pt>
                <c:pt idx="8829" formatCode="General">
                  <c:v>12.285484310000012</c:v>
                </c:pt>
                <c:pt idx="8830" formatCode="General">
                  <c:v>12.235042570000006</c:v>
                </c:pt>
                <c:pt idx="8831" formatCode="General">
                  <c:v>12.266165730000001</c:v>
                </c:pt>
                <c:pt idx="8832" formatCode="General">
                  <c:v>12.355257990000007</c:v>
                </c:pt>
                <c:pt idx="8833" formatCode="General">
                  <c:v>12.25991058</c:v>
                </c:pt>
                <c:pt idx="8834" formatCode="General">
                  <c:v>12.195143700000001</c:v>
                </c:pt>
                <c:pt idx="8835" formatCode="General">
                  <c:v>12.285347940000001</c:v>
                </c:pt>
                <c:pt idx="8836" formatCode="General">
                  <c:v>12.212311739999999</c:v>
                </c:pt>
                <c:pt idx="8837" formatCode="General">
                  <c:v>12.224658010000001</c:v>
                </c:pt>
                <c:pt idx="8838" formatCode="General">
                  <c:v>12.28048038</c:v>
                </c:pt>
                <c:pt idx="8839" formatCode="General">
                  <c:v>12.231140139999999</c:v>
                </c:pt>
                <c:pt idx="8840" formatCode="General">
                  <c:v>12.293549540000004</c:v>
                </c:pt>
                <c:pt idx="8841" formatCode="General">
                  <c:v>12.338298799999999</c:v>
                </c:pt>
                <c:pt idx="8842" formatCode="General">
                  <c:v>12.1709671</c:v>
                </c:pt>
                <c:pt idx="8843" formatCode="General">
                  <c:v>12.218773839999999</c:v>
                </c:pt>
                <c:pt idx="8844" formatCode="General">
                  <c:v>12.31786823</c:v>
                </c:pt>
                <c:pt idx="8845" formatCode="General">
                  <c:v>12.215436940000007</c:v>
                </c:pt>
                <c:pt idx="8846" formatCode="General">
                  <c:v>12.20265388</c:v>
                </c:pt>
                <c:pt idx="8847" formatCode="General">
                  <c:v>12.256018640000001</c:v>
                </c:pt>
                <c:pt idx="8848" formatCode="General">
                  <c:v>12.232531550000004</c:v>
                </c:pt>
                <c:pt idx="8849" formatCode="General">
                  <c:v>12.320922850000002</c:v>
                </c:pt>
                <c:pt idx="8850" formatCode="General">
                  <c:v>12.30967045</c:v>
                </c:pt>
                <c:pt idx="8851" formatCode="General">
                  <c:v>12.158317569999999</c:v>
                </c:pt>
                <c:pt idx="8852" formatCode="General">
                  <c:v>12.263525960000001</c:v>
                </c:pt>
                <c:pt idx="8853" formatCode="General">
                  <c:v>12.348858829999999</c:v>
                </c:pt>
                <c:pt idx="8854" formatCode="General">
                  <c:v>12.20265388</c:v>
                </c:pt>
                <c:pt idx="8855" formatCode="General">
                  <c:v>12.24559784</c:v>
                </c:pt>
                <c:pt idx="8856" formatCode="General">
                  <c:v>12.293125149999998</c:v>
                </c:pt>
                <c:pt idx="8857" formatCode="General">
                  <c:v>12.21446705</c:v>
                </c:pt>
                <c:pt idx="8858" formatCode="General">
                  <c:v>12.34719467</c:v>
                </c:pt>
                <c:pt idx="8859" formatCode="General">
                  <c:v>12.332600590000007</c:v>
                </c:pt>
                <c:pt idx="8860" formatCode="General">
                  <c:v>12.22128487</c:v>
                </c:pt>
                <c:pt idx="8861" formatCode="General">
                  <c:v>12.28312302</c:v>
                </c:pt>
                <c:pt idx="8862" formatCode="General">
                  <c:v>12.2756176</c:v>
                </c:pt>
                <c:pt idx="8863" formatCode="General">
                  <c:v>12.24851608</c:v>
                </c:pt>
                <c:pt idx="8864" formatCode="General">
                  <c:v>12.366139410000011</c:v>
                </c:pt>
                <c:pt idx="8865" formatCode="General">
                  <c:v>12.325155260000002</c:v>
                </c:pt>
                <c:pt idx="8866" formatCode="General">
                  <c:v>12.26971054</c:v>
                </c:pt>
                <c:pt idx="8867" formatCode="General">
                  <c:v>12.412931440000001</c:v>
                </c:pt>
                <c:pt idx="8868" formatCode="General">
                  <c:v>12.301884650000007</c:v>
                </c:pt>
                <c:pt idx="8869" formatCode="General">
                  <c:v>12.2458744</c:v>
                </c:pt>
                <c:pt idx="8870" formatCode="General">
                  <c:v>12.336104390000004</c:v>
                </c:pt>
                <c:pt idx="8871" formatCode="General">
                  <c:v>12.277286530000007</c:v>
                </c:pt>
                <c:pt idx="8872" formatCode="General">
                  <c:v>12.211126330000001</c:v>
                </c:pt>
                <c:pt idx="8873" formatCode="General">
                  <c:v>12.272699360000002</c:v>
                </c:pt>
                <c:pt idx="8874" formatCode="General">
                  <c:v>12.20445728</c:v>
                </c:pt>
                <c:pt idx="8875" formatCode="General">
                  <c:v>12.27616978</c:v>
                </c:pt>
                <c:pt idx="8876" formatCode="General">
                  <c:v>12.378189090000006</c:v>
                </c:pt>
                <c:pt idx="8877" formatCode="General">
                  <c:v>12.215436940000007</c:v>
                </c:pt>
                <c:pt idx="8878" formatCode="General">
                  <c:v>12.224472049999999</c:v>
                </c:pt>
                <c:pt idx="8879" formatCode="General">
                  <c:v>12.372491840000007</c:v>
                </c:pt>
                <c:pt idx="8880" formatCode="General">
                  <c:v>12.261163709999998</c:v>
                </c:pt>
                <c:pt idx="8881" formatCode="General">
                  <c:v>12.217520710000001</c:v>
                </c:pt>
                <c:pt idx="8882" formatCode="General">
                  <c:v>12.389443400000006</c:v>
                </c:pt>
                <c:pt idx="8883" formatCode="General">
                  <c:v>12.214047430000001</c:v>
                </c:pt>
                <c:pt idx="8884" formatCode="General">
                  <c:v>12.266443250000007</c:v>
                </c:pt>
                <c:pt idx="8885" formatCode="General">
                  <c:v>12.385832790000007</c:v>
                </c:pt>
                <c:pt idx="8886" formatCode="General">
                  <c:v>12.238367079999993</c:v>
                </c:pt>
                <c:pt idx="8887" formatCode="General">
                  <c:v>12.274644850000007</c:v>
                </c:pt>
                <c:pt idx="8888" formatCode="General">
                  <c:v>12.320922850000002</c:v>
                </c:pt>
                <c:pt idx="8889" formatCode="General">
                  <c:v>12.25240898</c:v>
                </c:pt>
                <c:pt idx="8890" formatCode="General">
                  <c:v>12.31715202</c:v>
                </c:pt>
                <c:pt idx="8891" formatCode="General">
                  <c:v>12.291877749999998</c:v>
                </c:pt>
                <c:pt idx="8892" formatCode="General">
                  <c:v>12.19013977</c:v>
                </c:pt>
                <c:pt idx="8893" formatCode="General">
                  <c:v>12.366787910000012</c:v>
                </c:pt>
                <c:pt idx="8894" formatCode="General">
                  <c:v>12.29716206</c:v>
                </c:pt>
                <c:pt idx="8895" formatCode="General">
                  <c:v>12.151089670000006</c:v>
                </c:pt>
                <c:pt idx="8896" formatCode="General">
                  <c:v>12.294101719999997</c:v>
                </c:pt>
                <c:pt idx="8897" formatCode="General">
                  <c:v>12.33802128</c:v>
                </c:pt>
                <c:pt idx="8898" formatCode="General">
                  <c:v>12.263386730000002</c:v>
                </c:pt>
                <c:pt idx="8899" formatCode="General">
                  <c:v>12.2966032</c:v>
                </c:pt>
                <c:pt idx="8900" formatCode="General">
                  <c:v>12.230725290000001</c:v>
                </c:pt>
                <c:pt idx="8901" formatCode="General">
                  <c:v>12.22572231</c:v>
                </c:pt>
                <c:pt idx="8902" formatCode="General">
                  <c:v>12.38402557</c:v>
                </c:pt>
                <c:pt idx="8903" formatCode="General">
                  <c:v>12.278120039999999</c:v>
                </c:pt>
                <c:pt idx="8904" formatCode="General">
                  <c:v>12.18735981</c:v>
                </c:pt>
                <c:pt idx="8905" formatCode="General">
                  <c:v>12.319399830000007</c:v>
                </c:pt>
                <c:pt idx="8906" formatCode="General">
                  <c:v>12.328289030000002</c:v>
                </c:pt>
                <c:pt idx="8907" formatCode="General">
                  <c:v>12.27380943</c:v>
                </c:pt>
                <c:pt idx="8908" formatCode="General">
                  <c:v>12.36887741</c:v>
                </c:pt>
                <c:pt idx="8909" formatCode="General">
                  <c:v>12.25282288</c:v>
                </c:pt>
                <c:pt idx="8910" formatCode="General">
                  <c:v>12.20654392</c:v>
                </c:pt>
                <c:pt idx="8911" formatCode="General">
                  <c:v>12.299046520000006</c:v>
                </c:pt>
                <c:pt idx="8912" formatCode="General">
                  <c:v>12.201261519999999</c:v>
                </c:pt>
                <c:pt idx="8913" formatCode="General">
                  <c:v>12.21251678</c:v>
                </c:pt>
                <c:pt idx="8914" formatCode="General">
                  <c:v>12.26310825</c:v>
                </c:pt>
                <c:pt idx="8915" formatCode="General">
                  <c:v>12.186667440000001</c:v>
                </c:pt>
                <c:pt idx="8916" formatCode="General">
                  <c:v>12.228919979999999</c:v>
                </c:pt>
                <c:pt idx="8917" formatCode="General">
                  <c:v>12.31842518</c:v>
                </c:pt>
                <c:pt idx="8918" formatCode="General">
                  <c:v>12.191808699999999</c:v>
                </c:pt>
                <c:pt idx="8919" formatCode="General">
                  <c:v>12.243605609999999</c:v>
                </c:pt>
                <c:pt idx="8920" formatCode="General">
                  <c:v>12.276447300000006</c:v>
                </c:pt>
                <c:pt idx="8921" formatCode="General">
                  <c:v>12.12885284</c:v>
                </c:pt>
                <c:pt idx="8922" formatCode="General">
                  <c:v>12.208626750000001</c:v>
                </c:pt>
                <c:pt idx="8923" formatCode="General">
                  <c:v>12.28753948</c:v>
                </c:pt>
                <c:pt idx="8924" formatCode="General">
                  <c:v>12.168372149999998</c:v>
                </c:pt>
                <c:pt idx="8925" formatCode="General">
                  <c:v>12.220438960000001</c:v>
                </c:pt>
                <c:pt idx="8926" formatCode="General">
                  <c:v>12.31036091</c:v>
                </c:pt>
                <c:pt idx="8927" formatCode="General">
                  <c:v>12.236702920000001</c:v>
                </c:pt>
                <c:pt idx="8928" formatCode="General">
                  <c:v>12.351916310000007</c:v>
                </c:pt>
                <c:pt idx="8929" formatCode="General">
                  <c:v>12.300356860000004</c:v>
                </c:pt>
                <c:pt idx="8930" formatCode="General">
                  <c:v>12.19487</c:v>
                </c:pt>
                <c:pt idx="8931" formatCode="General">
                  <c:v>12.274783129999999</c:v>
                </c:pt>
                <c:pt idx="8932" formatCode="General">
                  <c:v>12.287432670000006</c:v>
                </c:pt>
                <c:pt idx="8933" formatCode="General">
                  <c:v>12.294242860000001</c:v>
                </c:pt>
                <c:pt idx="8934" formatCode="General">
                  <c:v>12.359285350000007</c:v>
                </c:pt>
                <c:pt idx="8935" formatCode="General">
                  <c:v>12.24304581</c:v>
                </c:pt>
                <c:pt idx="8936" formatCode="General">
                  <c:v>12.15942478</c:v>
                </c:pt>
                <c:pt idx="8937" formatCode="General">
                  <c:v>12.280757900000001</c:v>
                </c:pt>
                <c:pt idx="8938" formatCode="General">
                  <c:v>12.240873339999997</c:v>
                </c:pt>
                <c:pt idx="8939" formatCode="General">
                  <c:v>12.194174769999998</c:v>
                </c:pt>
                <c:pt idx="8940" formatCode="General">
                  <c:v>12.348445890000002</c:v>
                </c:pt>
                <c:pt idx="8941" formatCode="General">
                  <c:v>12.289654730000002</c:v>
                </c:pt>
                <c:pt idx="8942" formatCode="General">
                  <c:v>12.28784943</c:v>
                </c:pt>
                <c:pt idx="8943" formatCode="General">
                  <c:v>12.38138199</c:v>
                </c:pt>
                <c:pt idx="8944" formatCode="General">
                  <c:v>12.31467342</c:v>
                </c:pt>
                <c:pt idx="8945" formatCode="General">
                  <c:v>12.294518469999998</c:v>
                </c:pt>
                <c:pt idx="8946" formatCode="General">
                  <c:v>12.369567870000012</c:v>
                </c:pt>
                <c:pt idx="8947" formatCode="General">
                  <c:v>12.265333180000001</c:v>
                </c:pt>
                <c:pt idx="8948" formatCode="General">
                  <c:v>12.287011149999998</c:v>
                </c:pt>
                <c:pt idx="8949" formatCode="General">
                  <c:v>12.325574870000011</c:v>
                </c:pt>
                <c:pt idx="8950" formatCode="General">
                  <c:v>12.243652340000001</c:v>
                </c:pt>
                <c:pt idx="8951" formatCode="General">
                  <c:v>12.30132961</c:v>
                </c:pt>
                <c:pt idx="8952" formatCode="General">
                  <c:v>12.310224530000006</c:v>
                </c:pt>
                <c:pt idx="8953" formatCode="General">
                  <c:v>12.1453886</c:v>
                </c:pt>
                <c:pt idx="8954" formatCode="General">
                  <c:v>12.232811929999999</c:v>
                </c:pt>
                <c:pt idx="8955" formatCode="General">
                  <c:v>12.32620811</c:v>
                </c:pt>
                <c:pt idx="8956" formatCode="General">
                  <c:v>12.242260929999999</c:v>
                </c:pt>
                <c:pt idx="8957" formatCode="General">
                  <c:v>12.287015909999999</c:v>
                </c:pt>
                <c:pt idx="8958" formatCode="General">
                  <c:v>12.243229869999999</c:v>
                </c:pt>
                <c:pt idx="8959" formatCode="General">
                  <c:v>12.201260570000001</c:v>
                </c:pt>
                <c:pt idx="8960" formatCode="General">
                  <c:v>12.342049600000006</c:v>
                </c:pt>
                <c:pt idx="8961" formatCode="General">
                  <c:v>12.24976444</c:v>
                </c:pt>
                <c:pt idx="8962" formatCode="General">
                  <c:v>12.17485237</c:v>
                </c:pt>
                <c:pt idx="8963" formatCode="General">
                  <c:v>12.343537330000007</c:v>
                </c:pt>
                <c:pt idx="8964" formatCode="General">
                  <c:v>12.373743060000002</c:v>
                </c:pt>
                <c:pt idx="8965" formatCode="General">
                  <c:v>12.267001149999999</c:v>
                </c:pt>
                <c:pt idx="8966" formatCode="General">
                  <c:v>12.32565117</c:v>
                </c:pt>
                <c:pt idx="8967" formatCode="General">
                  <c:v>12.252686500000012</c:v>
                </c:pt>
                <c:pt idx="8968" formatCode="General">
                  <c:v>12.14274788</c:v>
                </c:pt>
                <c:pt idx="8969" formatCode="General">
                  <c:v>12.291601179999999</c:v>
                </c:pt>
                <c:pt idx="8970" formatCode="General">
                  <c:v>12.253238680000001</c:v>
                </c:pt>
                <c:pt idx="8971" formatCode="General">
                  <c:v>12.222664830000006</c:v>
                </c:pt>
                <c:pt idx="8972" formatCode="General">
                  <c:v>12.32106686</c:v>
                </c:pt>
                <c:pt idx="8973" formatCode="General">
                  <c:v>12.237150189999998</c:v>
                </c:pt>
                <c:pt idx="8974" formatCode="General">
                  <c:v>12.226762770000001</c:v>
                </c:pt>
                <c:pt idx="8975" formatCode="General">
                  <c:v>12.29368305</c:v>
                </c:pt>
                <c:pt idx="8976" formatCode="General">
                  <c:v>12.210014340000001</c:v>
                </c:pt>
                <c:pt idx="8977" formatCode="General">
                  <c:v>12.2757597</c:v>
                </c:pt>
                <c:pt idx="8978" formatCode="General">
                  <c:v>12.372485160000007</c:v>
                </c:pt>
                <c:pt idx="8979" formatCode="General">
                  <c:v>12.255184170000007</c:v>
                </c:pt>
                <c:pt idx="8980" formatCode="General">
                  <c:v>12.291874890000001</c:v>
                </c:pt>
                <c:pt idx="8981" formatCode="General">
                  <c:v>12.320092200000007</c:v>
                </c:pt>
                <c:pt idx="8982" formatCode="General">
                  <c:v>12.18375015</c:v>
                </c:pt>
                <c:pt idx="8983" formatCode="General">
                  <c:v>12.336210250000002</c:v>
                </c:pt>
                <c:pt idx="8984" formatCode="General">
                  <c:v>12.3918047</c:v>
                </c:pt>
                <c:pt idx="8985" formatCode="General">
                  <c:v>12.214879989999998</c:v>
                </c:pt>
                <c:pt idx="8986" formatCode="General">
                  <c:v>12.269432070000011</c:v>
                </c:pt>
                <c:pt idx="8987" formatCode="General">
                  <c:v>12.297363279999999</c:v>
                </c:pt>
                <c:pt idx="8988" formatCode="General">
                  <c:v>12.169356350000006</c:v>
                </c:pt>
                <c:pt idx="8989" formatCode="General">
                  <c:v>12.29590797</c:v>
                </c:pt>
                <c:pt idx="8990" formatCode="General">
                  <c:v>12.360954280000007</c:v>
                </c:pt>
                <c:pt idx="8991" formatCode="General">
                  <c:v>12.248376849999998</c:v>
                </c:pt>
                <c:pt idx="8992" formatCode="General">
                  <c:v>12.349970820000001</c:v>
                </c:pt>
                <c:pt idx="8993" formatCode="General">
                  <c:v>12.2622757</c:v>
                </c:pt>
                <c:pt idx="8994" formatCode="General">
                  <c:v>12.169988630000002</c:v>
                </c:pt>
                <c:pt idx="8995" formatCode="General">
                  <c:v>12.321896550000007</c:v>
                </c:pt>
                <c:pt idx="8996" formatCode="General">
                  <c:v>12.302441600000007</c:v>
                </c:pt>
                <c:pt idx="8997" formatCode="General">
                  <c:v>12.284927369999998</c:v>
                </c:pt>
                <c:pt idx="8998" formatCode="General">
                  <c:v>12.383886340000007</c:v>
                </c:pt>
                <c:pt idx="8999" formatCode="General">
                  <c:v>12.228726389999999</c:v>
                </c:pt>
                <c:pt idx="9000" formatCode="General">
                  <c:v>12.248517989999998</c:v>
                </c:pt>
                <c:pt idx="9001" formatCode="General">
                  <c:v>12.326762200000006</c:v>
                </c:pt>
                <c:pt idx="9002" formatCode="General">
                  <c:v>12.20960331</c:v>
                </c:pt>
                <c:pt idx="9003" formatCode="General">
                  <c:v>12.222831729999999</c:v>
                </c:pt>
                <c:pt idx="9004" formatCode="General">
                  <c:v>12.304239270000007</c:v>
                </c:pt>
                <c:pt idx="9005" formatCode="General">
                  <c:v>12.206402780000001</c:v>
                </c:pt>
                <c:pt idx="9006" formatCode="General">
                  <c:v>12.2540741</c:v>
                </c:pt>
                <c:pt idx="9007" formatCode="General">
                  <c:v>12.38179779</c:v>
                </c:pt>
                <c:pt idx="9008" formatCode="General">
                  <c:v>12.264639850000007</c:v>
                </c:pt>
                <c:pt idx="9009" formatCode="General">
                  <c:v>12.30452824</c:v>
                </c:pt>
                <c:pt idx="9010" formatCode="General">
                  <c:v>12.315504070000012</c:v>
                </c:pt>
                <c:pt idx="9011" formatCode="General">
                  <c:v>12.165286060000007</c:v>
                </c:pt>
                <c:pt idx="9012" formatCode="General">
                  <c:v>12.258105280000001</c:v>
                </c:pt>
                <c:pt idx="9013" formatCode="General">
                  <c:v>12.291604040000001</c:v>
                </c:pt>
                <c:pt idx="9014" formatCode="General">
                  <c:v>12.18527508</c:v>
                </c:pt>
                <c:pt idx="9015" formatCode="General">
                  <c:v>12.3335743</c:v>
                </c:pt>
                <c:pt idx="9016" formatCode="General">
                  <c:v>12.342605590000007</c:v>
                </c:pt>
                <c:pt idx="9017" formatCode="General">
                  <c:v>12.231977459999991</c:v>
                </c:pt>
                <c:pt idx="9018" formatCode="General">
                  <c:v>12.294654850000002</c:v>
                </c:pt>
                <c:pt idx="9019" formatCode="General">
                  <c:v>12.294377329999998</c:v>
                </c:pt>
                <c:pt idx="9020" formatCode="General">
                  <c:v>12.17805004</c:v>
                </c:pt>
                <c:pt idx="9021" formatCode="General">
                  <c:v>12.27784634</c:v>
                </c:pt>
                <c:pt idx="9022" formatCode="General">
                  <c:v>12.230168339999999</c:v>
                </c:pt>
                <c:pt idx="9023" formatCode="General">
                  <c:v>12.194056510000006</c:v>
                </c:pt>
                <c:pt idx="9024" formatCode="General">
                  <c:v>12.35997772</c:v>
                </c:pt>
                <c:pt idx="9025" formatCode="General">
                  <c:v>12.321342469999999</c:v>
                </c:pt>
                <c:pt idx="9026" formatCode="General">
                  <c:v>12.278118129999998</c:v>
                </c:pt>
                <c:pt idx="9027" formatCode="General">
                  <c:v>12.344970699999999</c:v>
                </c:pt>
                <c:pt idx="9028" formatCode="General">
                  <c:v>12.282151220000001</c:v>
                </c:pt>
                <c:pt idx="9029" formatCode="General">
                  <c:v>12.236561779999999</c:v>
                </c:pt>
                <c:pt idx="9030" formatCode="General">
                  <c:v>12.326760290000006</c:v>
                </c:pt>
                <c:pt idx="9031" formatCode="General">
                  <c:v>12.212656020000002</c:v>
                </c:pt>
                <c:pt idx="9032" formatCode="General">
                  <c:v>12.249628069999998</c:v>
                </c:pt>
                <c:pt idx="9033" formatCode="General">
                  <c:v>12.320368769999998</c:v>
                </c:pt>
                <c:pt idx="9034" formatCode="General">
                  <c:v>12.19347668</c:v>
                </c:pt>
                <c:pt idx="9035" formatCode="General">
                  <c:v>12.20098114</c:v>
                </c:pt>
                <c:pt idx="9036" formatCode="General">
                  <c:v>12.31105518</c:v>
                </c:pt>
                <c:pt idx="9037" formatCode="General">
                  <c:v>12.21766186</c:v>
                </c:pt>
                <c:pt idx="9038" formatCode="General">
                  <c:v>12.291460989999999</c:v>
                </c:pt>
                <c:pt idx="9039" formatCode="General">
                  <c:v>12.385415080000007</c:v>
                </c:pt>
                <c:pt idx="9040" formatCode="General">
                  <c:v>12.218914030000001</c:v>
                </c:pt>
                <c:pt idx="9041" formatCode="General">
                  <c:v>12.231111529999998</c:v>
                </c:pt>
                <c:pt idx="9042" formatCode="General">
                  <c:v>12.28034401</c:v>
                </c:pt>
                <c:pt idx="9043" formatCode="General">
                  <c:v>12.13496685</c:v>
                </c:pt>
                <c:pt idx="9044" formatCode="General">
                  <c:v>12.23350334</c:v>
                </c:pt>
                <c:pt idx="9045" formatCode="General">
                  <c:v>12.307580950000007</c:v>
                </c:pt>
                <c:pt idx="9046" formatCode="General">
                  <c:v>12.26200008</c:v>
                </c:pt>
                <c:pt idx="9047" formatCode="General">
                  <c:v>12.335378649999999</c:v>
                </c:pt>
                <c:pt idx="9048" formatCode="General">
                  <c:v>12.262694360000006</c:v>
                </c:pt>
                <c:pt idx="9049" formatCode="General">
                  <c:v>12.17666245</c:v>
                </c:pt>
                <c:pt idx="9050" formatCode="General">
                  <c:v>12.30424786</c:v>
                </c:pt>
                <c:pt idx="9051" formatCode="General">
                  <c:v>12.269288060000001</c:v>
                </c:pt>
                <c:pt idx="9052" formatCode="General">
                  <c:v>12.226556780000001</c:v>
                </c:pt>
                <c:pt idx="9053" formatCode="General">
                  <c:v>12.366648670000007</c:v>
                </c:pt>
                <c:pt idx="9054" formatCode="General">
                  <c:v>12.303414340000007</c:v>
                </c:pt>
                <c:pt idx="9055" formatCode="General">
                  <c:v>12.20848846</c:v>
                </c:pt>
                <c:pt idx="9056" formatCode="General">
                  <c:v>12.29424</c:v>
                </c:pt>
                <c:pt idx="9057" formatCode="General">
                  <c:v>12.218074799999998</c:v>
                </c:pt>
                <c:pt idx="9058" formatCode="General">
                  <c:v>12.18819523</c:v>
                </c:pt>
                <c:pt idx="9059" formatCode="General">
                  <c:v>12.342883110000002</c:v>
                </c:pt>
                <c:pt idx="9060" formatCode="General">
                  <c:v>12.298269269999999</c:v>
                </c:pt>
                <c:pt idx="9061" formatCode="General">
                  <c:v>12.303551670000004</c:v>
                </c:pt>
                <c:pt idx="9062" formatCode="General">
                  <c:v>12.36428738</c:v>
                </c:pt>
                <c:pt idx="9063" formatCode="General">
                  <c:v>12.206679340000001</c:v>
                </c:pt>
                <c:pt idx="9064" formatCode="General">
                  <c:v>12.221274379999999</c:v>
                </c:pt>
                <c:pt idx="9065" formatCode="General">
                  <c:v>12.297298429999998</c:v>
                </c:pt>
                <c:pt idx="9066" formatCode="General">
                  <c:v>12.203901289999999</c:v>
                </c:pt>
                <c:pt idx="9067" formatCode="General">
                  <c:v>12.323564530000011</c:v>
                </c:pt>
                <c:pt idx="9068" formatCode="General">
                  <c:v>12.402647970000007</c:v>
                </c:pt>
                <c:pt idx="9069" formatCode="General">
                  <c:v>12.2201643</c:v>
                </c:pt>
                <c:pt idx="9070" formatCode="General">
                  <c:v>12.26241016</c:v>
                </c:pt>
                <c:pt idx="9071" formatCode="General">
                  <c:v>12.33301735</c:v>
                </c:pt>
                <c:pt idx="9072" formatCode="General">
                  <c:v>12.17651272</c:v>
                </c:pt>
                <c:pt idx="9073" formatCode="General">
                  <c:v>12.29159832</c:v>
                </c:pt>
                <c:pt idx="9074" formatCode="General">
                  <c:v>12.35053253000002</c:v>
                </c:pt>
                <c:pt idx="9075" formatCode="General">
                  <c:v>12.239484790000002</c:v>
                </c:pt>
                <c:pt idx="9076" formatCode="General">
                  <c:v>12.28492928</c:v>
                </c:pt>
                <c:pt idx="9077" formatCode="General">
                  <c:v>12.263385769999999</c:v>
                </c:pt>
                <c:pt idx="9078" formatCode="General">
                  <c:v>12.185277940000001</c:v>
                </c:pt>
                <c:pt idx="9079" formatCode="General">
                  <c:v>12.343441010000006</c:v>
                </c:pt>
                <c:pt idx="9080" formatCode="General">
                  <c:v>12.29563141</c:v>
                </c:pt>
                <c:pt idx="9081" formatCode="General">
                  <c:v>12.174021719999999</c:v>
                </c:pt>
                <c:pt idx="9082" formatCode="General">
                  <c:v>12.29063034</c:v>
                </c:pt>
                <c:pt idx="9083" formatCode="General">
                  <c:v>12.27047443</c:v>
                </c:pt>
                <c:pt idx="9084" formatCode="General">
                  <c:v>12.239065169999998</c:v>
                </c:pt>
                <c:pt idx="9085" formatCode="General">
                  <c:v>12.32926559</c:v>
                </c:pt>
                <c:pt idx="9086" formatCode="General">
                  <c:v>12.277565000000001</c:v>
                </c:pt>
                <c:pt idx="9087" formatCode="General">
                  <c:v>12.238232610000001</c:v>
                </c:pt>
                <c:pt idx="9088" formatCode="General">
                  <c:v>12.347607610000004</c:v>
                </c:pt>
                <c:pt idx="9089" formatCode="General">
                  <c:v>12.284373279999999</c:v>
                </c:pt>
                <c:pt idx="9090" formatCode="General">
                  <c:v>12.240872379999999</c:v>
                </c:pt>
                <c:pt idx="9091" formatCode="General">
                  <c:v>12.304801940000001</c:v>
                </c:pt>
                <c:pt idx="9092" formatCode="General">
                  <c:v>12.204734800000002</c:v>
                </c:pt>
                <c:pt idx="9093" formatCode="General">
                  <c:v>12.25616074</c:v>
                </c:pt>
                <c:pt idx="9094" formatCode="General">
                  <c:v>12.347750660000001</c:v>
                </c:pt>
                <c:pt idx="9095" formatCode="General">
                  <c:v>12.207931520000001</c:v>
                </c:pt>
                <c:pt idx="9096" formatCode="General">
                  <c:v>12.319952010000007</c:v>
                </c:pt>
                <c:pt idx="9097" formatCode="General">
                  <c:v>12.358000760000001</c:v>
                </c:pt>
                <c:pt idx="9098" formatCode="General">
                  <c:v>12.246848109999998</c:v>
                </c:pt>
                <c:pt idx="9099" formatCode="General">
                  <c:v>12.288962359999999</c:v>
                </c:pt>
                <c:pt idx="9100" formatCode="General">
                  <c:v>12.32473373</c:v>
                </c:pt>
                <c:pt idx="9101" formatCode="General">
                  <c:v>12.219050409999999</c:v>
                </c:pt>
                <c:pt idx="9102" formatCode="General">
                  <c:v>12.34719086</c:v>
                </c:pt>
                <c:pt idx="9103" formatCode="General">
                  <c:v>12.297990800000001</c:v>
                </c:pt>
                <c:pt idx="9104" formatCode="General">
                  <c:v>12.2247963</c:v>
                </c:pt>
                <c:pt idx="9105" formatCode="General">
                  <c:v>12.31967354</c:v>
                </c:pt>
                <c:pt idx="9106" formatCode="General">
                  <c:v>12.254770280000001</c:v>
                </c:pt>
                <c:pt idx="9107" formatCode="General">
                  <c:v>12.1927824</c:v>
                </c:pt>
                <c:pt idx="9108" formatCode="General">
                  <c:v>12.290624620000001</c:v>
                </c:pt>
                <c:pt idx="9109" formatCode="General">
                  <c:v>12.205011369999999</c:v>
                </c:pt>
                <c:pt idx="9110" formatCode="General">
                  <c:v>12.17875957</c:v>
                </c:pt>
                <c:pt idx="9111" formatCode="General">
                  <c:v>12.336942670000004</c:v>
                </c:pt>
                <c:pt idx="9112" formatCode="General">
                  <c:v>12.314532280000007</c:v>
                </c:pt>
                <c:pt idx="9113" formatCode="General">
                  <c:v>12.32857132</c:v>
                </c:pt>
                <c:pt idx="9114" formatCode="General">
                  <c:v>12.370680810000014</c:v>
                </c:pt>
                <c:pt idx="9115" formatCode="General">
                  <c:v>12.284237860000001</c:v>
                </c:pt>
                <c:pt idx="9116" formatCode="General">
                  <c:v>12.321619030000004</c:v>
                </c:pt>
                <c:pt idx="9117" formatCode="General">
                  <c:v>12.376798630000007</c:v>
                </c:pt>
                <c:pt idx="9118" formatCode="General">
                  <c:v>12.25476933</c:v>
                </c:pt>
                <c:pt idx="9119" formatCode="General">
                  <c:v>12.28715038</c:v>
                </c:pt>
                <c:pt idx="9120" formatCode="General">
                  <c:v>12.355808260000007</c:v>
                </c:pt>
                <c:pt idx="9121" formatCode="General">
                  <c:v>12.213356020000001</c:v>
                </c:pt>
                <c:pt idx="9122" formatCode="General">
                  <c:v>12.253518100000001</c:v>
                </c:pt>
                <c:pt idx="9123" formatCode="General">
                  <c:v>12.286593440000001</c:v>
                </c:pt>
                <c:pt idx="9124" formatCode="General">
                  <c:v>12.16081715</c:v>
                </c:pt>
                <c:pt idx="9125" formatCode="General">
                  <c:v>12.241847989999998</c:v>
                </c:pt>
                <c:pt idx="9126" formatCode="General">
                  <c:v>12.25727081</c:v>
                </c:pt>
                <c:pt idx="9127" formatCode="General">
                  <c:v>12.14483261</c:v>
                </c:pt>
                <c:pt idx="9128" formatCode="General">
                  <c:v>12.256017680000001</c:v>
                </c:pt>
                <c:pt idx="9129" formatCode="General">
                  <c:v>12.258383749999998</c:v>
                </c:pt>
                <c:pt idx="9130" formatCode="General">
                  <c:v>12.15886974</c:v>
                </c:pt>
                <c:pt idx="9131" formatCode="General">
                  <c:v>12.267604830000007</c:v>
                </c:pt>
                <c:pt idx="9132" formatCode="General">
                  <c:v>12.307724950000004</c:v>
                </c:pt>
                <c:pt idx="9133" formatCode="General">
                  <c:v>12.20348072</c:v>
                </c:pt>
                <c:pt idx="9134" formatCode="General">
                  <c:v>12.27172756</c:v>
                </c:pt>
                <c:pt idx="9135" formatCode="General">
                  <c:v>12.230308529999999</c:v>
                </c:pt>
                <c:pt idx="9136" formatCode="General">
                  <c:v>12.16957092</c:v>
                </c:pt>
                <c:pt idx="9137" formatCode="General">
                  <c:v>12.27978802</c:v>
                </c:pt>
                <c:pt idx="9138" formatCode="General">
                  <c:v>12.207932469999999</c:v>
                </c:pt>
                <c:pt idx="9139" formatCode="General">
                  <c:v>12.16304016</c:v>
                </c:pt>
                <c:pt idx="9140" formatCode="General">
                  <c:v>12.30827904</c:v>
                </c:pt>
                <c:pt idx="9141" formatCode="General">
                  <c:v>12.261854169999999</c:v>
                </c:pt>
                <c:pt idx="9142" formatCode="General">
                  <c:v>12.254491810000006</c:v>
                </c:pt>
                <c:pt idx="9143" formatCode="General">
                  <c:v>12.34983158</c:v>
                </c:pt>
                <c:pt idx="9144" formatCode="General">
                  <c:v>12.25907612</c:v>
                </c:pt>
                <c:pt idx="9145" formatCode="General">
                  <c:v>12.280206680000001</c:v>
                </c:pt>
                <c:pt idx="9146" formatCode="General">
                  <c:v>12.37735271</c:v>
                </c:pt>
                <c:pt idx="9147" formatCode="General">
                  <c:v>12.240177149999992</c:v>
                </c:pt>
                <c:pt idx="9148" formatCode="General">
                  <c:v>12.256020550000002</c:v>
                </c:pt>
                <c:pt idx="9149" formatCode="General">
                  <c:v>12.290766720000001</c:v>
                </c:pt>
                <c:pt idx="9150" formatCode="General">
                  <c:v>12.198341369999998</c:v>
                </c:pt>
                <c:pt idx="9151" formatCode="General">
                  <c:v>12.29694366</c:v>
                </c:pt>
                <c:pt idx="9152" formatCode="General">
                  <c:v>12.342744830000012</c:v>
                </c:pt>
                <c:pt idx="9153" formatCode="General">
                  <c:v>12.209181790000001</c:v>
                </c:pt>
                <c:pt idx="9154" formatCode="General">
                  <c:v>12.271722789999998</c:v>
                </c:pt>
                <c:pt idx="9155" formatCode="General">
                  <c:v>12.29062557</c:v>
                </c:pt>
                <c:pt idx="9156" formatCode="General">
                  <c:v>12.234897610000001</c:v>
                </c:pt>
                <c:pt idx="9157" formatCode="General">
                  <c:v>12.306750300000004</c:v>
                </c:pt>
                <c:pt idx="9158" formatCode="General">
                  <c:v>12.329823490000001</c:v>
                </c:pt>
                <c:pt idx="9159" formatCode="General">
                  <c:v>12.16456795</c:v>
                </c:pt>
                <c:pt idx="9160" formatCode="General">
                  <c:v>12.25365734</c:v>
                </c:pt>
                <c:pt idx="9161" formatCode="General">
                  <c:v>12.28312302</c:v>
                </c:pt>
                <c:pt idx="9162" formatCode="General">
                  <c:v>12.275620460000001</c:v>
                </c:pt>
                <c:pt idx="9163" formatCode="General">
                  <c:v>12.33862686</c:v>
                </c:pt>
                <c:pt idx="9164" formatCode="General">
                  <c:v>12.2956295</c:v>
                </c:pt>
                <c:pt idx="9165" formatCode="General">
                  <c:v>12.27672958</c:v>
                </c:pt>
                <c:pt idx="9166" formatCode="General">
                  <c:v>12.366930960000008</c:v>
                </c:pt>
                <c:pt idx="9167" formatCode="General">
                  <c:v>12.238924029999998</c:v>
                </c:pt>
                <c:pt idx="9168" formatCode="General">
                  <c:v>12.175271029999999</c:v>
                </c:pt>
                <c:pt idx="9169" formatCode="General">
                  <c:v>12.361094470000006</c:v>
                </c:pt>
                <c:pt idx="9170" formatCode="General">
                  <c:v>12.272697450000004</c:v>
                </c:pt>
                <c:pt idx="9171" formatCode="General">
                  <c:v>12.262135510000007</c:v>
                </c:pt>
                <c:pt idx="9172" formatCode="General">
                  <c:v>12.32314873</c:v>
                </c:pt>
                <c:pt idx="9173" formatCode="General">
                  <c:v>12.195148469999999</c:v>
                </c:pt>
                <c:pt idx="9174" formatCode="General">
                  <c:v>12.29229832</c:v>
                </c:pt>
                <c:pt idx="9175" formatCode="General">
                  <c:v>12.384996410000007</c:v>
                </c:pt>
                <c:pt idx="9176" formatCode="General">
                  <c:v>12.278534890000007</c:v>
                </c:pt>
                <c:pt idx="9177" formatCode="General">
                  <c:v>12.34121609</c:v>
                </c:pt>
                <c:pt idx="9178" formatCode="General">
                  <c:v>12.302303310000006</c:v>
                </c:pt>
                <c:pt idx="9179" formatCode="General">
                  <c:v>12.16192627</c:v>
                </c:pt>
                <c:pt idx="9180" formatCode="General">
                  <c:v>12.282291409999999</c:v>
                </c:pt>
                <c:pt idx="9181" formatCode="General">
                  <c:v>12.27602959</c:v>
                </c:pt>
                <c:pt idx="9182" formatCode="General">
                  <c:v>12.268112179999999</c:v>
                </c:pt>
                <c:pt idx="9183" formatCode="General">
                  <c:v>12.429474830000007</c:v>
                </c:pt>
                <c:pt idx="9184" formatCode="General">
                  <c:v>12.28409386</c:v>
                </c:pt>
                <c:pt idx="9185" formatCode="General">
                  <c:v>12.225997920000001</c:v>
                </c:pt>
                <c:pt idx="9186" formatCode="General">
                  <c:v>12.371655460000001</c:v>
                </c:pt>
                <c:pt idx="9187" formatCode="General">
                  <c:v>12.32092667</c:v>
                </c:pt>
                <c:pt idx="9188" formatCode="General">
                  <c:v>12.345527650000006</c:v>
                </c:pt>
                <c:pt idx="9189" formatCode="General">
                  <c:v>12.358728409999999</c:v>
                </c:pt>
                <c:pt idx="9190" formatCode="General">
                  <c:v>12.26157093</c:v>
                </c:pt>
                <c:pt idx="9191" formatCode="General">
                  <c:v>12.330933570000004</c:v>
                </c:pt>
                <c:pt idx="9192" formatCode="General">
                  <c:v>12.33413124</c:v>
                </c:pt>
                <c:pt idx="9193" formatCode="General">
                  <c:v>12.17165756</c:v>
                </c:pt>
                <c:pt idx="9194" formatCode="General">
                  <c:v>12.290071489999994</c:v>
                </c:pt>
                <c:pt idx="9195" formatCode="General">
                  <c:v>12.315920830000007</c:v>
                </c:pt>
                <c:pt idx="9196" formatCode="General">
                  <c:v>12.207933430000001</c:v>
                </c:pt>
                <c:pt idx="9197" formatCode="General">
                  <c:v>12.2870121</c:v>
                </c:pt>
                <c:pt idx="9198" formatCode="General">
                  <c:v>12.28645802</c:v>
                </c:pt>
                <c:pt idx="9199" formatCode="General">
                  <c:v>12.173881530000006</c:v>
                </c:pt>
                <c:pt idx="9200" formatCode="General">
                  <c:v>12.28506565</c:v>
                </c:pt>
                <c:pt idx="9201" formatCode="General">
                  <c:v>12.267414090000004</c:v>
                </c:pt>
                <c:pt idx="9202" formatCode="General">
                  <c:v>12.186619760000001</c:v>
                </c:pt>
                <c:pt idx="9203" formatCode="General">
                  <c:v>12.268945690000001</c:v>
                </c:pt>
                <c:pt idx="9204" formatCode="General">
                  <c:v>12.286042210000007</c:v>
                </c:pt>
                <c:pt idx="9205" formatCode="General">
                  <c:v>12.22353363</c:v>
                </c:pt>
                <c:pt idx="9206" formatCode="General">
                  <c:v>12.359425540000007</c:v>
                </c:pt>
                <c:pt idx="9207" formatCode="General">
                  <c:v>12.272000310000006</c:v>
                </c:pt>
                <c:pt idx="9208" formatCode="General">
                  <c:v>12.283260350000001</c:v>
                </c:pt>
                <c:pt idx="9209" formatCode="General">
                  <c:v>12.392230030000007</c:v>
                </c:pt>
                <c:pt idx="9210" formatCode="General">
                  <c:v>12.282982830000007</c:v>
                </c:pt>
                <c:pt idx="9211" formatCode="General">
                  <c:v>12.28909588</c:v>
                </c:pt>
                <c:pt idx="9212" formatCode="General">
                  <c:v>12.4058609</c:v>
                </c:pt>
                <c:pt idx="9213" formatCode="General">
                  <c:v>12.278121949999992</c:v>
                </c:pt>
                <c:pt idx="9214" formatCode="General">
                  <c:v>12.29479504</c:v>
                </c:pt>
                <c:pt idx="9215" formatCode="General">
                  <c:v>12.356924060000004</c:v>
                </c:pt>
                <c:pt idx="9216" formatCode="General">
                  <c:v>12.249071119999995</c:v>
                </c:pt>
                <c:pt idx="9217" formatCode="General">
                  <c:v>12.31813812</c:v>
                </c:pt>
                <c:pt idx="9218" formatCode="General">
                  <c:v>12.296803469999999</c:v>
                </c:pt>
                <c:pt idx="9219" formatCode="General">
                  <c:v>12.170544620000006</c:v>
                </c:pt>
                <c:pt idx="9220" formatCode="General">
                  <c:v>12.307583810000011</c:v>
                </c:pt>
                <c:pt idx="9221" formatCode="General">
                  <c:v>12.330791469999999</c:v>
                </c:pt>
                <c:pt idx="9222" formatCode="General">
                  <c:v>12.235033040000001</c:v>
                </c:pt>
                <c:pt idx="9223" formatCode="General">
                  <c:v>12.338712689999999</c:v>
                </c:pt>
                <c:pt idx="9224" formatCode="General">
                  <c:v>12.31606388</c:v>
                </c:pt>
                <c:pt idx="9225" formatCode="General">
                  <c:v>12.216272350000001</c:v>
                </c:pt>
                <c:pt idx="9226" formatCode="General">
                  <c:v>12.298411369999998</c:v>
                </c:pt>
                <c:pt idx="9227" formatCode="General">
                  <c:v>12.309251789999999</c:v>
                </c:pt>
                <c:pt idx="9228" formatCode="General">
                  <c:v>12.268388749999998</c:v>
                </c:pt>
                <c:pt idx="9229" formatCode="General">
                  <c:v>12.371792790000002</c:v>
                </c:pt>
                <c:pt idx="9230" formatCode="General">
                  <c:v>12.27825928</c:v>
                </c:pt>
                <c:pt idx="9231" formatCode="General">
                  <c:v>12.18361092</c:v>
                </c:pt>
                <c:pt idx="9232" formatCode="General">
                  <c:v>12.26964474</c:v>
                </c:pt>
                <c:pt idx="9233" formatCode="General">
                  <c:v>12.19013977</c:v>
                </c:pt>
                <c:pt idx="9234" formatCode="General">
                  <c:v>12.240178109999992</c:v>
                </c:pt>
                <c:pt idx="9235" formatCode="General">
                  <c:v>12.355394360000007</c:v>
                </c:pt>
                <c:pt idx="9236" formatCode="General">
                  <c:v>12.23545361</c:v>
                </c:pt>
                <c:pt idx="9237" formatCode="General">
                  <c:v>12.252686500000012</c:v>
                </c:pt>
                <c:pt idx="9238" formatCode="General">
                  <c:v>12.321506500000007</c:v>
                </c:pt>
                <c:pt idx="9239" formatCode="General">
                  <c:v>12.168459890000006</c:v>
                </c:pt>
                <c:pt idx="9240" formatCode="General">
                  <c:v>12.24641514</c:v>
                </c:pt>
                <c:pt idx="9241" formatCode="General">
                  <c:v>12.302021980000001</c:v>
                </c:pt>
                <c:pt idx="9242" formatCode="General">
                  <c:v>12.227526660000001</c:v>
                </c:pt>
                <c:pt idx="9243" formatCode="General">
                  <c:v>12.360813140000001</c:v>
                </c:pt>
                <c:pt idx="9244" formatCode="General">
                  <c:v>12.356232640000007</c:v>
                </c:pt>
                <c:pt idx="9245" formatCode="General">
                  <c:v>12.159706120000006</c:v>
                </c:pt>
                <c:pt idx="9246" formatCode="General">
                  <c:v>12.207238200000001</c:v>
                </c:pt>
                <c:pt idx="9247" formatCode="General">
                  <c:v>12.268947600000001</c:v>
                </c:pt>
                <c:pt idx="9248" formatCode="General">
                  <c:v>12.217385289999999</c:v>
                </c:pt>
                <c:pt idx="9249" formatCode="General">
                  <c:v>12.36192608</c:v>
                </c:pt>
                <c:pt idx="9250" formatCode="General">
                  <c:v>12.280204769999999</c:v>
                </c:pt>
                <c:pt idx="9251" formatCode="General">
                  <c:v>12.1836071</c:v>
                </c:pt>
                <c:pt idx="9252" formatCode="General">
                  <c:v>12.279925349999999</c:v>
                </c:pt>
                <c:pt idx="9253" formatCode="General">
                  <c:v>12.285486220000015</c:v>
                </c:pt>
                <c:pt idx="9254" formatCode="General">
                  <c:v>12.31703568</c:v>
                </c:pt>
                <c:pt idx="9255" formatCode="General">
                  <c:v>12.429611210000004</c:v>
                </c:pt>
                <c:pt idx="9256" formatCode="General">
                  <c:v>12.34511185</c:v>
                </c:pt>
                <c:pt idx="9257" formatCode="General">
                  <c:v>12.307026860000002</c:v>
                </c:pt>
                <c:pt idx="9258" formatCode="General">
                  <c:v>12.372766490000007</c:v>
                </c:pt>
                <c:pt idx="9259" formatCode="General">
                  <c:v>12.280344960000001</c:v>
                </c:pt>
                <c:pt idx="9260" formatCode="General">
                  <c:v>12.294240950000001</c:v>
                </c:pt>
                <c:pt idx="9261" formatCode="General">
                  <c:v>12.382356640000006</c:v>
                </c:pt>
                <c:pt idx="9262" formatCode="General">
                  <c:v>12.241287229999999</c:v>
                </c:pt>
                <c:pt idx="9263" formatCode="General">
                  <c:v>12.329406740000007</c:v>
                </c:pt>
                <c:pt idx="9264" formatCode="General">
                  <c:v>12.36039734</c:v>
                </c:pt>
                <c:pt idx="9265" formatCode="General">
                  <c:v>12.195148469999999</c:v>
                </c:pt>
                <c:pt idx="9266" formatCode="General">
                  <c:v>12.25963116</c:v>
                </c:pt>
                <c:pt idx="9267" formatCode="General">
                  <c:v>12.311961169999998</c:v>
                </c:pt>
                <c:pt idx="9268" formatCode="General">
                  <c:v>12.20935631</c:v>
                </c:pt>
                <c:pt idx="9269" formatCode="General">
                  <c:v>12.310639380000007</c:v>
                </c:pt>
                <c:pt idx="9270" formatCode="General">
                  <c:v>12.30382919</c:v>
                </c:pt>
                <c:pt idx="9271" formatCode="General">
                  <c:v>12.266168589999999</c:v>
                </c:pt>
                <c:pt idx="9272" formatCode="General">
                  <c:v>12.376380920000004</c:v>
                </c:pt>
                <c:pt idx="9273" formatCode="General">
                  <c:v>12.309947010000007</c:v>
                </c:pt>
                <c:pt idx="9274" formatCode="General">
                  <c:v>12.21613026</c:v>
                </c:pt>
                <c:pt idx="9275" formatCode="General">
                  <c:v>12.323843</c:v>
                </c:pt>
                <c:pt idx="9276" formatCode="General">
                  <c:v>12.252541540000006</c:v>
                </c:pt>
                <c:pt idx="9277" formatCode="General">
                  <c:v>12.332181930000004</c:v>
                </c:pt>
                <c:pt idx="9278" formatCode="General">
                  <c:v>12.382639880000015</c:v>
                </c:pt>
                <c:pt idx="9279" formatCode="General">
                  <c:v>12.20834732</c:v>
                </c:pt>
                <c:pt idx="9280" formatCode="General">
                  <c:v>12.283537860000004</c:v>
                </c:pt>
                <c:pt idx="9281" formatCode="General">
                  <c:v>12.375132560000011</c:v>
                </c:pt>
                <c:pt idx="9282" formatCode="General">
                  <c:v>12.217937470000001</c:v>
                </c:pt>
                <c:pt idx="9283" formatCode="General">
                  <c:v>12.257271769999992</c:v>
                </c:pt>
                <c:pt idx="9284" formatCode="General">
                  <c:v>12.362209320000007</c:v>
                </c:pt>
                <c:pt idx="9285" formatCode="General">
                  <c:v>12.243657109999999</c:v>
                </c:pt>
                <c:pt idx="9286" formatCode="General">
                  <c:v>12.280621529999999</c:v>
                </c:pt>
                <c:pt idx="9287" formatCode="General">
                  <c:v>12.290766720000001</c:v>
                </c:pt>
                <c:pt idx="9288" formatCode="General">
                  <c:v>12.24698639</c:v>
                </c:pt>
                <c:pt idx="9289" formatCode="General">
                  <c:v>12.270337100000001</c:v>
                </c:pt>
                <c:pt idx="9290" formatCode="General">
                  <c:v>12.265749930000007</c:v>
                </c:pt>
                <c:pt idx="9291" formatCode="General">
                  <c:v>12.22224426</c:v>
                </c:pt>
                <c:pt idx="9292" formatCode="General">
                  <c:v>12.28866386</c:v>
                </c:pt>
                <c:pt idx="9293" formatCode="General">
                  <c:v>12.23976326</c:v>
                </c:pt>
                <c:pt idx="9294" formatCode="General">
                  <c:v>12.210430150000002</c:v>
                </c:pt>
                <c:pt idx="9295" formatCode="General">
                  <c:v>12.26088715</c:v>
                </c:pt>
                <c:pt idx="9296" formatCode="General">
                  <c:v>12.21084881</c:v>
                </c:pt>
                <c:pt idx="9297" formatCode="General">
                  <c:v>12.22984791</c:v>
                </c:pt>
                <c:pt idx="9298" formatCode="General">
                  <c:v>12.332594870000014</c:v>
                </c:pt>
                <c:pt idx="9299" formatCode="General">
                  <c:v>12.289378169999994</c:v>
                </c:pt>
                <c:pt idx="9300" formatCode="General">
                  <c:v>12.207931520000001</c:v>
                </c:pt>
                <c:pt idx="9301" formatCode="General">
                  <c:v>12.24615002</c:v>
                </c:pt>
                <c:pt idx="9302" formatCode="General">
                  <c:v>12.25824261</c:v>
                </c:pt>
                <c:pt idx="9303" formatCode="General">
                  <c:v>12.224336620000001</c:v>
                </c:pt>
                <c:pt idx="9304" formatCode="General">
                  <c:v>12.257826810000006</c:v>
                </c:pt>
                <c:pt idx="9305" formatCode="General">
                  <c:v>12.237257</c:v>
                </c:pt>
                <c:pt idx="9306" formatCode="General">
                  <c:v>12.252546310000014</c:v>
                </c:pt>
                <c:pt idx="9307" formatCode="General">
                  <c:v>12.285485270000011</c:v>
                </c:pt>
                <c:pt idx="9308" formatCode="General">
                  <c:v>12.25740719</c:v>
                </c:pt>
                <c:pt idx="9309" formatCode="General">
                  <c:v>12.2296133</c:v>
                </c:pt>
                <c:pt idx="9310" formatCode="General">
                  <c:v>12.293686870000007</c:v>
                </c:pt>
                <c:pt idx="9311" formatCode="General">
                  <c:v>12.244761469999991</c:v>
                </c:pt>
                <c:pt idx="9312" formatCode="General">
                  <c:v>12.255539890000014</c:v>
                </c:pt>
                <c:pt idx="9313" formatCode="General">
                  <c:v>12.2613039</c:v>
                </c:pt>
                <c:pt idx="9314" formatCode="General">
                  <c:v>12.23128223</c:v>
                </c:pt>
                <c:pt idx="9315" formatCode="General">
                  <c:v>12.23225403</c:v>
                </c:pt>
                <c:pt idx="9316" formatCode="General">
                  <c:v>12.2779808</c:v>
                </c:pt>
                <c:pt idx="9317" formatCode="General">
                  <c:v>12.24588108</c:v>
                </c:pt>
                <c:pt idx="9318" formatCode="General">
                  <c:v>12.281924249999999</c:v>
                </c:pt>
                <c:pt idx="9319" formatCode="General">
                  <c:v>12.380691530000007</c:v>
                </c:pt>
                <c:pt idx="9320" formatCode="General">
                  <c:v>12.184025759999999</c:v>
                </c:pt>
                <c:pt idx="9321" formatCode="General">
                  <c:v>12.19597626</c:v>
                </c:pt>
                <c:pt idx="9322" formatCode="General">
                  <c:v>12.346078869999999</c:v>
                </c:pt>
                <c:pt idx="9323" formatCode="General">
                  <c:v>12.231003759999997</c:v>
                </c:pt>
                <c:pt idx="9324" formatCode="General">
                  <c:v>12.265077590000002</c:v>
                </c:pt>
                <c:pt idx="9325" formatCode="General">
                  <c:v>12.31119919</c:v>
                </c:pt>
                <c:pt idx="9326" formatCode="General">
                  <c:v>12.16734505</c:v>
                </c:pt>
                <c:pt idx="9327" formatCode="General">
                  <c:v>12.286596300000006</c:v>
                </c:pt>
                <c:pt idx="9328" formatCode="General">
                  <c:v>12.327457430000004</c:v>
                </c:pt>
                <c:pt idx="9329" formatCode="General">
                  <c:v>12.145251269999999</c:v>
                </c:pt>
                <c:pt idx="9330" formatCode="General">
                  <c:v>12.293685910000002</c:v>
                </c:pt>
                <c:pt idx="9331" formatCode="General">
                  <c:v>12.320644380000006</c:v>
                </c:pt>
                <c:pt idx="9332" formatCode="General">
                  <c:v>12.1439991</c:v>
                </c:pt>
                <c:pt idx="9333" formatCode="General">
                  <c:v>12.271168709999998</c:v>
                </c:pt>
                <c:pt idx="9334" formatCode="General">
                  <c:v>12.290348049999999</c:v>
                </c:pt>
                <c:pt idx="9335" formatCode="General">
                  <c:v>12.155954360000004</c:v>
                </c:pt>
                <c:pt idx="9336" formatCode="General">
                  <c:v>12.30869579</c:v>
                </c:pt>
                <c:pt idx="9337" formatCode="General">
                  <c:v>12.31884193</c:v>
                </c:pt>
                <c:pt idx="9338" formatCode="General">
                  <c:v>12.15475941</c:v>
                </c:pt>
                <c:pt idx="9339" formatCode="General">
                  <c:v>12.28590393</c:v>
                </c:pt>
                <c:pt idx="9340" formatCode="General">
                  <c:v>12.30800056</c:v>
                </c:pt>
                <c:pt idx="9341" formatCode="General">
                  <c:v>12.137328149999991</c:v>
                </c:pt>
                <c:pt idx="9342" formatCode="General">
                  <c:v>12.281318659999997</c:v>
                </c:pt>
                <c:pt idx="9343" formatCode="General">
                  <c:v>12.31383514</c:v>
                </c:pt>
                <c:pt idx="9344" formatCode="General">
                  <c:v>12.23349762</c:v>
                </c:pt>
                <c:pt idx="9345" formatCode="General">
                  <c:v>12.319676400000002</c:v>
                </c:pt>
                <c:pt idx="9346" formatCode="General">
                  <c:v>12.27270126</c:v>
                </c:pt>
                <c:pt idx="9347" formatCode="General">
                  <c:v>12.162485120000008</c:v>
                </c:pt>
                <c:pt idx="9348" formatCode="General">
                  <c:v>12.315086360000008</c:v>
                </c:pt>
                <c:pt idx="9349" formatCode="General">
                  <c:v>12.315645220000007</c:v>
                </c:pt>
                <c:pt idx="9350" formatCode="General">
                  <c:v>12.180692670000004</c:v>
                </c:pt>
                <c:pt idx="9351" formatCode="General">
                  <c:v>12.254216189999999</c:v>
                </c:pt>
                <c:pt idx="9352" formatCode="General">
                  <c:v>12.2850666</c:v>
                </c:pt>
                <c:pt idx="9353" formatCode="General">
                  <c:v>12.231840129999998</c:v>
                </c:pt>
                <c:pt idx="9354" formatCode="General">
                  <c:v>12.26741505</c:v>
                </c:pt>
                <c:pt idx="9355" formatCode="General">
                  <c:v>12.251152040000001</c:v>
                </c:pt>
                <c:pt idx="9356" formatCode="General">
                  <c:v>12.272697450000004</c:v>
                </c:pt>
                <c:pt idx="9357" formatCode="General">
                  <c:v>12.355674740000007</c:v>
                </c:pt>
                <c:pt idx="9358" formatCode="General">
                  <c:v>12.157061580000001</c:v>
                </c:pt>
                <c:pt idx="9359" formatCode="General">
                  <c:v>12.163038250000007</c:v>
                </c:pt>
                <c:pt idx="9360" formatCode="General">
                  <c:v>12.369294170000007</c:v>
                </c:pt>
                <c:pt idx="9361" formatCode="General">
                  <c:v>12.275480270000012</c:v>
                </c:pt>
                <c:pt idx="9362" formatCode="General">
                  <c:v>12.203206060000001</c:v>
                </c:pt>
                <c:pt idx="9363" formatCode="General">
                  <c:v>12.308557510000007</c:v>
                </c:pt>
                <c:pt idx="9364" formatCode="General">
                  <c:v>12.238646510000002</c:v>
                </c:pt>
                <c:pt idx="9365" formatCode="General">
                  <c:v>12.26310825</c:v>
                </c:pt>
                <c:pt idx="9366" formatCode="General">
                  <c:v>12.322590830000012</c:v>
                </c:pt>
                <c:pt idx="9367" formatCode="General">
                  <c:v>12.19180965</c:v>
                </c:pt>
                <c:pt idx="9368" formatCode="General">
                  <c:v>12.188753129999998</c:v>
                </c:pt>
                <c:pt idx="9369" formatCode="General">
                  <c:v>12.340105060000001</c:v>
                </c:pt>
                <c:pt idx="9370" formatCode="General">
                  <c:v>12.240036960000001</c:v>
                </c:pt>
                <c:pt idx="9371" formatCode="General">
                  <c:v>12.25240898</c:v>
                </c:pt>
                <c:pt idx="9372" formatCode="General">
                  <c:v>12.330790520000004</c:v>
                </c:pt>
                <c:pt idx="9373" formatCode="General">
                  <c:v>12.169433590000011</c:v>
                </c:pt>
                <c:pt idx="9374" formatCode="General">
                  <c:v>12.21710682</c:v>
                </c:pt>
                <c:pt idx="9375" formatCode="General">
                  <c:v>12.27799416</c:v>
                </c:pt>
                <c:pt idx="9376" formatCode="General">
                  <c:v>12.162212370000002</c:v>
                </c:pt>
                <c:pt idx="9377" formatCode="General">
                  <c:v>12.206542020000002</c:v>
                </c:pt>
                <c:pt idx="9378" formatCode="General">
                  <c:v>12.298273089999991</c:v>
                </c:pt>
                <c:pt idx="9379" formatCode="General">
                  <c:v>12.129126550000002</c:v>
                </c:pt>
                <c:pt idx="9380" formatCode="General">
                  <c:v>12.22613907</c:v>
                </c:pt>
                <c:pt idx="9381" formatCode="General">
                  <c:v>12.269916530000007</c:v>
                </c:pt>
                <c:pt idx="9382" formatCode="General">
                  <c:v>12.17888641</c:v>
                </c:pt>
                <c:pt idx="9383" formatCode="General">
                  <c:v>12.213213919999999</c:v>
                </c:pt>
                <c:pt idx="9384" formatCode="General">
                  <c:v>12.27714634</c:v>
                </c:pt>
                <c:pt idx="9385" formatCode="General">
                  <c:v>12.11356449</c:v>
                </c:pt>
                <c:pt idx="9386" formatCode="General">
                  <c:v>12.22613907</c:v>
                </c:pt>
                <c:pt idx="9387" formatCode="General">
                  <c:v>12.278120039999999</c:v>
                </c:pt>
                <c:pt idx="9388" formatCode="General">
                  <c:v>12.16081715</c:v>
                </c:pt>
                <c:pt idx="9389" formatCode="General">
                  <c:v>12.246427540000001</c:v>
                </c:pt>
                <c:pt idx="9390" formatCode="General">
                  <c:v>12.246012690000001</c:v>
                </c:pt>
                <c:pt idx="9391" formatCode="General">
                  <c:v>12.139273639999999</c:v>
                </c:pt>
                <c:pt idx="9392" formatCode="General">
                  <c:v>12.242403980000001</c:v>
                </c:pt>
                <c:pt idx="9393" formatCode="General">
                  <c:v>12.247403139999999</c:v>
                </c:pt>
                <c:pt idx="9394" formatCode="General">
                  <c:v>12.133855820000001</c:v>
                </c:pt>
                <c:pt idx="9395" formatCode="General">
                  <c:v>12.239061359999999</c:v>
                </c:pt>
                <c:pt idx="9396" formatCode="General">
                  <c:v>12.30132961</c:v>
                </c:pt>
                <c:pt idx="9397" formatCode="General">
                  <c:v>12.18305206</c:v>
                </c:pt>
                <c:pt idx="9398" formatCode="General">
                  <c:v>12.302578930000006</c:v>
                </c:pt>
                <c:pt idx="9399" formatCode="General">
                  <c:v>12.327043530000006</c:v>
                </c:pt>
                <c:pt idx="9400" formatCode="General">
                  <c:v>12.22942924</c:v>
                </c:pt>
                <c:pt idx="9401" formatCode="General">
                  <c:v>12.304664610000007</c:v>
                </c:pt>
                <c:pt idx="9402" formatCode="General">
                  <c:v>12.273944850000007</c:v>
                </c:pt>
                <c:pt idx="9403" formatCode="General">
                  <c:v>12.160541530000007</c:v>
                </c:pt>
                <c:pt idx="9404" formatCode="General">
                  <c:v>12.270694730000002</c:v>
                </c:pt>
                <c:pt idx="9405" formatCode="General">
                  <c:v>12.316337590000007</c:v>
                </c:pt>
                <c:pt idx="9406" formatCode="General">
                  <c:v>12.209739690000006</c:v>
                </c:pt>
                <c:pt idx="9407" formatCode="General">
                  <c:v>12.327321049999998</c:v>
                </c:pt>
                <c:pt idx="9408" formatCode="General">
                  <c:v>12.31772709</c:v>
                </c:pt>
                <c:pt idx="9409" formatCode="General">
                  <c:v>12.221830369999999</c:v>
                </c:pt>
                <c:pt idx="9410" formatCode="General">
                  <c:v>12.34274864</c:v>
                </c:pt>
                <c:pt idx="9411" formatCode="General">
                  <c:v>12.284927369999998</c:v>
                </c:pt>
                <c:pt idx="9412" formatCode="General">
                  <c:v>12.205294610000006</c:v>
                </c:pt>
                <c:pt idx="9413" formatCode="General">
                  <c:v>12.330656050000007</c:v>
                </c:pt>
                <c:pt idx="9414" formatCode="General">
                  <c:v>12.310136800000008</c:v>
                </c:pt>
                <c:pt idx="9415" formatCode="General">
                  <c:v>12.221972469999994</c:v>
                </c:pt>
                <c:pt idx="9416" formatCode="General">
                  <c:v>12.348166470000001</c:v>
                </c:pt>
                <c:pt idx="9417" formatCode="General">
                  <c:v>12.316898350000002</c:v>
                </c:pt>
                <c:pt idx="9418" formatCode="General">
                  <c:v>12.244902609999999</c:v>
                </c:pt>
                <c:pt idx="9419" formatCode="General">
                  <c:v>12.34093857</c:v>
                </c:pt>
                <c:pt idx="9420" formatCode="General">
                  <c:v>12.305214880000008</c:v>
                </c:pt>
                <c:pt idx="9421" formatCode="General">
                  <c:v>12.223220830000001</c:v>
                </c:pt>
                <c:pt idx="9422" formatCode="General">
                  <c:v>12.342194560000006</c:v>
                </c:pt>
                <c:pt idx="9423" formatCode="General">
                  <c:v>12.30396938</c:v>
                </c:pt>
                <c:pt idx="9424" formatCode="General">
                  <c:v>12.22558594</c:v>
                </c:pt>
                <c:pt idx="9425" formatCode="General">
                  <c:v>12.362346650000012</c:v>
                </c:pt>
                <c:pt idx="9426" formatCode="General">
                  <c:v>12.209042550000007</c:v>
                </c:pt>
                <c:pt idx="9427" formatCode="General">
                  <c:v>12.19125652</c:v>
                </c:pt>
                <c:pt idx="9428" formatCode="General">
                  <c:v>12.28979015</c:v>
                </c:pt>
                <c:pt idx="9429" formatCode="General">
                  <c:v>12.20709705</c:v>
                </c:pt>
                <c:pt idx="9430" formatCode="General">
                  <c:v>12.196679120000001</c:v>
                </c:pt>
                <c:pt idx="9431" formatCode="General">
                  <c:v>12.335659030000008</c:v>
                </c:pt>
                <c:pt idx="9432" formatCode="General">
                  <c:v>12.26185894</c:v>
                </c:pt>
                <c:pt idx="9433" formatCode="General">
                  <c:v>12.211964610000001</c:v>
                </c:pt>
                <c:pt idx="9434" formatCode="General">
                  <c:v>12.329504970000007</c:v>
                </c:pt>
                <c:pt idx="9435" formatCode="General">
                  <c:v>12.19778824</c:v>
                </c:pt>
                <c:pt idx="9436" formatCode="General">
                  <c:v>12.208069800000001</c:v>
                </c:pt>
                <c:pt idx="9437" formatCode="General">
                  <c:v>12.352058410000007</c:v>
                </c:pt>
                <c:pt idx="9438" formatCode="General">
                  <c:v>12.273806570000007</c:v>
                </c:pt>
                <c:pt idx="9439" formatCode="General">
                  <c:v>12.21376991</c:v>
                </c:pt>
                <c:pt idx="9440" formatCode="General">
                  <c:v>12.27909088</c:v>
                </c:pt>
                <c:pt idx="9441" formatCode="General">
                  <c:v>12.213492390000004</c:v>
                </c:pt>
                <c:pt idx="9442" formatCode="General">
                  <c:v>12.25699139</c:v>
                </c:pt>
                <c:pt idx="9443" formatCode="General">
                  <c:v>12.342467310000007</c:v>
                </c:pt>
                <c:pt idx="9444" formatCode="General">
                  <c:v>12.189005850000004</c:v>
                </c:pt>
                <c:pt idx="9445" formatCode="General">
                  <c:v>12.18296909</c:v>
                </c:pt>
                <c:pt idx="9446" formatCode="General">
                  <c:v>12.352896690000014</c:v>
                </c:pt>
                <c:pt idx="9447" formatCode="General">
                  <c:v>12.280378339999997</c:v>
                </c:pt>
                <c:pt idx="9448" formatCode="General">
                  <c:v>12.249075889999999</c:v>
                </c:pt>
                <c:pt idx="9449" formatCode="General">
                  <c:v>12.273921009999999</c:v>
                </c:pt>
                <c:pt idx="9450" formatCode="General">
                  <c:v>12.17485714</c:v>
                </c:pt>
                <c:pt idx="9451" formatCode="General">
                  <c:v>12.276173590000001</c:v>
                </c:pt>
                <c:pt idx="9452" formatCode="General">
                  <c:v>12.29910469</c:v>
                </c:pt>
                <c:pt idx="9453" formatCode="General">
                  <c:v>12.18541718</c:v>
                </c:pt>
                <c:pt idx="9454" formatCode="General">
                  <c:v>12.25713348</c:v>
                </c:pt>
                <c:pt idx="9455" formatCode="General">
                  <c:v>12.38402462</c:v>
                </c:pt>
                <c:pt idx="9456" formatCode="General">
                  <c:v>12.229475020000001</c:v>
                </c:pt>
                <c:pt idx="9457" formatCode="General">
                  <c:v>12.23711681</c:v>
                </c:pt>
                <c:pt idx="9458" formatCode="General">
                  <c:v>12.300770760000001</c:v>
                </c:pt>
                <c:pt idx="9459" formatCode="General">
                  <c:v>12.19475937</c:v>
                </c:pt>
                <c:pt idx="9460" formatCode="General">
                  <c:v>12.275046350000007</c:v>
                </c:pt>
                <c:pt idx="9461" formatCode="General">
                  <c:v>12.27631474</c:v>
                </c:pt>
                <c:pt idx="9462" formatCode="General">
                  <c:v>12.216410640000001</c:v>
                </c:pt>
                <c:pt idx="9463" formatCode="General">
                  <c:v>12.327597620000002</c:v>
                </c:pt>
                <c:pt idx="9464" formatCode="General">
                  <c:v>12.40639973</c:v>
                </c:pt>
                <c:pt idx="9465" formatCode="General">
                  <c:v>12.27728271</c:v>
                </c:pt>
                <c:pt idx="9466" formatCode="General">
                  <c:v>12.33496094</c:v>
                </c:pt>
                <c:pt idx="9467" formatCode="General">
                  <c:v>12.383468630000007</c:v>
                </c:pt>
                <c:pt idx="9468" formatCode="General">
                  <c:v>12.25879669</c:v>
                </c:pt>
                <c:pt idx="9469" formatCode="General">
                  <c:v>12.336355210000002</c:v>
                </c:pt>
                <c:pt idx="9470" formatCode="General">
                  <c:v>12.336499210000014</c:v>
                </c:pt>
                <c:pt idx="9471" formatCode="General">
                  <c:v>12.21655178</c:v>
                </c:pt>
                <c:pt idx="9472" formatCode="General">
                  <c:v>12.3292675</c:v>
                </c:pt>
                <c:pt idx="9473" formatCode="General">
                  <c:v>12.294380189999998</c:v>
                </c:pt>
                <c:pt idx="9474" formatCode="General">
                  <c:v>12.181800840000001</c:v>
                </c:pt>
                <c:pt idx="9475" formatCode="General">
                  <c:v>12.2585268</c:v>
                </c:pt>
                <c:pt idx="9476" formatCode="General">
                  <c:v>12.28423214</c:v>
                </c:pt>
                <c:pt idx="9477" formatCode="General">
                  <c:v>12.210159300000001</c:v>
                </c:pt>
                <c:pt idx="9478" formatCode="General">
                  <c:v>12.309295650000006</c:v>
                </c:pt>
                <c:pt idx="9479" formatCode="General">
                  <c:v>12.281314849999999</c:v>
                </c:pt>
                <c:pt idx="9480" formatCode="General">
                  <c:v>12.181664469999999</c:v>
                </c:pt>
                <c:pt idx="9481" formatCode="General">
                  <c:v>12.32912445</c:v>
                </c:pt>
                <c:pt idx="9482" formatCode="General">
                  <c:v>12.365404130000016</c:v>
                </c:pt>
                <c:pt idx="9483" formatCode="General">
                  <c:v>12.2430954</c:v>
                </c:pt>
                <c:pt idx="9484" formatCode="General">
                  <c:v>12.35630894</c:v>
                </c:pt>
                <c:pt idx="9485" formatCode="General">
                  <c:v>12.30994892</c:v>
                </c:pt>
                <c:pt idx="9486" formatCode="General">
                  <c:v>12.221971509999998</c:v>
                </c:pt>
                <c:pt idx="9487" formatCode="General">
                  <c:v>12.274784090000002</c:v>
                </c:pt>
                <c:pt idx="9488" formatCode="General">
                  <c:v>12.227528569999999</c:v>
                </c:pt>
                <c:pt idx="9489" formatCode="General">
                  <c:v>12.174991609999999</c:v>
                </c:pt>
                <c:pt idx="9490" formatCode="General">
                  <c:v>12.341915129999999</c:v>
                </c:pt>
                <c:pt idx="9491" formatCode="General">
                  <c:v>12.31091881</c:v>
                </c:pt>
                <c:pt idx="9492" formatCode="General">
                  <c:v>12.209880830000007</c:v>
                </c:pt>
                <c:pt idx="9493" formatCode="General">
                  <c:v>12.2396183</c:v>
                </c:pt>
                <c:pt idx="9494" formatCode="General">
                  <c:v>12.20362568</c:v>
                </c:pt>
                <c:pt idx="9495" formatCode="General">
                  <c:v>12.217801089999998</c:v>
                </c:pt>
                <c:pt idx="9496" formatCode="General">
                  <c:v>12.376102450000007</c:v>
                </c:pt>
                <c:pt idx="9497" formatCode="General">
                  <c:v>12.304808620000001</c:v>
                </c:pt>
                <c:pt idx="9498" formatCode="General">
                  <c:v>12.227390290000001</c:v>
                </c:pt>
                <c:pt idx="9499" formatCode="General">
                  <c:v>12.270892140000001</c:v>
                </c:pt>
                <c:pt idx="9500" formatCode="General">
                  <c:v>12.17624092</c:v>
                </c:pt>
                <c:pt idx="9501" formatCode="General">
                  <c:v>12.17860413</c:v>
                </c:pt>
                <c:pt idx="9502" formatCode="General">
                  <c:v>12.352891920000006</c:v>
                </c:pt>
                <c:pt idx="9503" formatCode="General">
                  <c:v>12.27145004</c:v>
                </c:pt>
                <c:pt idx="9504" formatCode="General">
                  <c:v>12.23183918</c:v>
                </c:pt>
                <c:pt idx="9505" formatCode="General">
                  <c:v>12.34608364</c:v>
                </c:pt>
                <c:pt idx="9506" formatCode="General">
                  <c:v>12.275337220000004</c:v>
                </c:pt>
                <c:pt idx="9507" formatCode="General">
                  <c:v>12.234897610000001</c:v>
                </c:pt>
                <c:pt idx="9508" formatCode="General">
                  <c:v>12.332598690000006</c:v>
                </c:pt>
                <c:pt idx="9509" formatCode="General">
                  <c:v>12.232531550000004</c:v>
                </c:pt>
                <c:pt idx="9510" formatCode="General">
                  <c:v>12.18221855</c:v>
                </c:pt>
                <c:pt idx="9511" formatCode="General">
                  <c:v>12.261853220000001</c:v>
                </c:pt>
                <c:pt idx="9512" formatCode="General">
                  <c:v>12.176934240000007</c:v>
                </c:pt>
                <c:pt idx="9513" formatCode="General">
                  <c:v>12.218355179999993</c:v>
                </c:pt>
                <c:pt idx="9514" formatCode="General">
                  <c:v>12.294100759999999</c:v>
                </c:pt>
                <c:pt idx="9515" formatCode="General">
                  <c:v>12.23697758</c:v>
                </c:pt>
                <c:pt idx="9516" formatCode="General">
                  <c:v>12.26630688</c:v>
                </c:pt>
                <c:pt idx="9517" formatCode="General">
                  <c:v>12.344416620000002</c:v>
                </c:pt>
                <c:pt idx="9518" formatCode="General">
                  <c:v>12.218908309999998</c:v>
                </c:pt>
                <c:pt idx="9519" formatCode="General">
                  <c:v>12.236007689999999</c:v>
                </c:pt>
                <c:pt idx="9520" formatCode="General">
                  <c:v>12.343164440000001</c:v>
                </c:pt>
                <c:pt idx="9521" formatCode="General">
                  <c:v>12.219884870000007</c:v>
                </c:pt>
                <c:pt idx="9522" formatCode="General">
                  <c:v>12.243928909999998</c:v>
                </c:pt>
                <c:pt idx="9523" formatCode="General">
                  <c:v>12.337046620000002</c:v>
                </c:pt>
                <c:pt idx="9524" formatCode="General">
                  <c:v>12.21752453</c:v>
                </c:pt>
                <c:pt idx="9525" formatCode="General">
                  <c:v>12.254693980000001</c:v>
                </c:pt>
                <c:pt idx="9526" formatCode="General">
                  <c:v>12.33204842</c:v>
                </c:pt>
                <c:pt idx="9527" formatCode="General">
                  <c:v>12.227253909999998</c:v>
                </c:pt>
                <c:pt idx="9528" formatCode="General">
                  <c:v>12.272564890000007</c:v>
                </c:pt>
                <c:pt idx="9529" formatCode="General">
                  <c:v>12.33996868</c:v>
                </c:pt>
                <c:pt idx="9530" formatCode="General">
                  <c:v>12.22460937</c:v>
                </c:pt>
                <c:pt idx="9531" formatCode="General">
                  <c:v>12.21404457</c:v>
                </c:pt>
                <c:pt idx="9532" formatCode="General">
                  <c:v>12.255742070000007</c:v>
                </c:pt>
                <c:pt idx="9533" formatCode="General">
                  <c:v>12.120233540000001</c:v>
                </c:pt>
                <c:pt idx="9534" formatCode="General">
                  <c:v>12.21399021</c:v>
                </c:pt>
                <c:pt idx="9535" formatCode="General">
                  <c:v>12.247403139999999</c:v>
                </c:pt>
                <c:pt idx="9536" formatCode="General">
                  <c:v>12.153033260000004</c:v>
                </c:pt>
                <c:pt idx="9537" formatCode="General">
                  <c:v>12.24184608</c:v>
                </c:pt>
                <c:pt idx="9538" formatCode="General">
                  <c:v>12.29483604</c:v>
                </c:pt>
                <c:pt idx="9539" formatCode="General">
                  <c:v>12.145110130000001</c:v>
                </c:pt>
                <c:pt idx="9540" formatCode="General">
                  <c:v>12.243651389999998</c:v>
                </c:pt>
                <c:pt idx="9541" formatCode="General">
                  <c:v>12.364290240000004</c:v>
                </c:pt>
                <c:pt idx="9542" formatCode="General">
                  <c:v>12.234894749999999</c:v>
                </c:pt>
                <c:pt idx="9543" formatCode="General">
                  <c:v>12.25282574</c:v>
                </c:pt>
                <c:pt idx="9544" formatCode="General">
                  <c:v>12.23781204</c:v>
                </c:pt>
                <c:pt idx="9545" formatCode="General">
                  <c:v>12.14664078</c:v>
                </c:pt>
                <c:pt idx="9546" formatCode="General">
                  <c:v>12.294241909999998</c:v>
                </c:pt>
                <c:pt idx="9547" formatCode="General">
                  <c:v>12.27297592</c:v>
                </c:pt>
                <c:pt idx="9548" formatCode="General">
                  <c:v>12.11286926</c:v>
                </c:pt>
                <c:pt idx="9549" formatCode="General">
                  <c:v>12.1774931</c:v>
                </c:pt>
                <c:pt idx="9550" formatCode="General">
                  <c:v>12.264221189999994</c:v>
                </c:pt>
                <c:pt idx="9551" formatCode="General">
                  <c:v>12.179164890000004</c:v>
                </c:pt>
                <c:pt idx="9552" formatCode="General">
                  <c:v>12.25046062</c:v>
                </c:pt>
                <c:pt idx="9553" formatCode="General">
                  <c:v>12.25893593</c:v>
                </c:pt>
                <c:pt idx="9554" formatCode="General">
                  <c:v>12.10731792</c:v>
                </c:pt>
                <c:pt idx="9555" formatCode="General">
                  <c:v>12.212797160000001</c:v>
                </c:pt>
                <c:pt idx="9556" formatCode="General">
                  <c:v>12.23572826</c:v>
                </c:pt>
                <c:pt idx="9557" formatCode="General">
                  <c:v>12.13260174</c:v>
                </c:pt>
                <c:pt idx="9558" formatCode="General">
                  <c:v>12.29989529</c:v>
                </c:pt>
                <c:pt idx="9559" formatCode="General">
                  <c:v>12.358420370000006</c:v>
                </c:pt>
                <c:pt idx="9560" formatCode="General">
                  <c:v>12.224886890000002</c:v>
                </c:pt>
                <c:pt idx="9561" formatCode="General">
                  <c:v>12.27784061</c:v>
                </c:pt>
                <c:pt idx="9562" formatCode="General">
                  <c:v>12.236004830000002</c:v>
                </c:pt>
                <c:pt idx="9563" formatCode="General">
                  <c:v>12.12690544</c:v>
                </c:pt>
                <c:pt idx="9564" formatCode="General">
                  <c:v>12.259497640000006</c:v>
                </c:pt>
                <c:pt idx="9565" formatCode="General">
                  <c:v>12.329680440000002</c:v>
                </c:pt>
                <c:pt idx="9566" formatCode="General">
                  <c:v>12.21238041</c:v>
                </c:pt>
                <c:pt idx="9567" formatCode="General">
                  <c:v>12.250738140000001</c:v>
                </c:pt>
                <c:pt idx="9568" formatCode="General">
                  <c:v>12.21349144</c:v>
                </c:pt>
                <c:pt idx="9569" formatCode="General">
                  <c:v>12.119819640000001</c:v>
                </c:pt>
                <c:pt idx="9570" formatCode="General">
                  <c:v>12.2701931</c:v>
                </c:pt>
                <c:pt idx="9571" formatCode="General">
                  <c:v>12.29841042</c:v>
                </c:pt>
                <c:pt idx="9572" formatCode="General">
                  <c:v>12.244901659999995</c:v>
                </c:pt>
                <c:pt idx="9573" formatCode="General">
                  <c:v>12.342605590000007</c:v>
                </c:pt>
                <c:pt idx="9574" formatCode="General">
                  <c:v>12.272004130000004</c:v>
                </c:pt>
                <c:pt idx="9575" formatCode="General">
                  <c:v>12.166655540000002</c:v>
                </c:pt>
                <c:pt idx="9576" formatCode="General">
                  <c:v>12.237953189999994</c:v>
                </c:pt>
                <c:pt idx="9577" formatCode="General">
                  <c:v>12.27506256</c:v>
                </c:pt>
                <c:pt idx="9578" formatCode="General">
                  <c:v>12.19833946</c:v>
                </c:pt>
                <c:pt idx="9579" formatCode="General">
                  <c:v>12.326279640000001</c:v>
                </c:pt>
                <c:pt idx="9580" formatCode="General">
                  <c:v>12.28381729</c:v>
                </c:pt>
                <c:pt idx="9581" formatCode="General">
                  <c:v>12.19903564</c:v>
                </c:pt>
                <c:pt idx="9582" formatCode="General">
                  <c:v>12.28089714</c:v>
                </c:pt>
                <c:pt idx="9583" formatCode="General">
                  <c:v>12.189026830000007</c:v>
                </c:pt>
                <c:pt idx="9584" formatCode="General">
                  <c:v>12.117868419999999</c:v>
                </c:pt>
                <c:pt idx="9585" formatCode="General">
                  <c:v>12.224233630000001</c:v>
                </c:pt>
                <c:pt idx="9586" formatCode="General">
                  <c:v>12.213070869999999</c:v>
                </c:pt>
                <c:pt idx="9587" formatCode="General">
                  <c:v>12.218913079999997</c:v>
                </c:pt>
                <c:pt idx="9588" formatCode="General">
                  <c:v>12.29173756</c:v>
                </c:pt>
                <c:pt idx="9589" formatCode="General">
                  <c:v>12.163178439999999</c:v>
                </c:pt>
                <c:pt idx="9590" formatCode="General">
                  <c:v>12.140383719999999</c:v>
                </c:pt>
                <c:pt idx="9591" formatCode="General">
                  <c:v>12.31420612</c:v>
                </c:pt>
                <c:pt idx="9592" formatCode="General">
                  <c:v>12.239394190000001</c:v>
                </c:pt>
                <c:pt idx="9593" formatCode="General">
                  <c:v>12.224055290000001</c:v>
                </c:pt>
                <c:pt idx="9594" formatCode="General">
                  <c:v>12.332046510000014</c:v>
                </c:pt>
                <c:pt idx="9595" formatCode="General">
                  <c:v>12.22989273</c:v>
                </c:pt>
                <c:pt idx="9596" formatCode="General">
                  <c:v>12.11022854</c:v>
                </c:pt>
                <c:pt idx="9597" formatCode="General">
                  <c:v>12.253520010000004</c:v>
                </c:pt>
                <c:pt idx="9598" formatCode="General">
                  <c:v>12.253935810000007</c:v>
                </c:pt>
                <c:pt idx="9599" formatCode="General">
                  <c:v>12.225718499999999</c:v>
                </c:pt>
                <c:pt idx="9600" formatCode="General">
                  <c:v>12.302838330000007</c:v>
                </c:pt>
                <c:pt idx="9601" formatCode="General">
                  <c:v>12.243233679999999</c:v>
                </c:pt>
                <c:pt idx="9602" formatCode="General">
                  <c:v>12.141358379999993</c:v>
                </c:pt>
                <c:pt idx="9603" formatCode="General">
                  <c:v>12.267972950000001</c:v>
                </c:pt>
                <c:pt idx="9604" formatCode="General">
                  <c:v>12.25671768</c:v>
                </c:pt>
                <c:pt idx="9605" formatCode="General">
                  <c:v>12.2645216</c:v>
                </c:pt>
                <c:pt idx="9606" formatCode="General">
                  <c:v>12.363873480000001</c:v>
                </c:pt>
                <c:pt idx="9607" formatCode="General">
                  <c:v>12.24086666</c:v>
                </c:pt>
                <c:pt idx="9608" formatCode="General">
                  <c:v>12.169293400000001</c:v>
                </c:pt>
                <c:pt idx="9609" formatCode="General">
                  <c:v>12.31175232</c:v>
                </c:pt>
                <c:pt idx="9610" formatCode="General">
                  <c:v>12.269503590000006</c:v>
                </c:pt>
                <c:pt idx="9611" formatCode="General">
                  <c:v>12.230867389999998</c:v>
                </c:pt>
                <c:pt idx="9612" formatCode="General">
                  <c:v>12.25935364</c:v>
                </c:pt>
                <c:pt idx="9613" formatCode="General">
                  <c:v>12.19959354</c:v>
                </c:pt>
                <c:pt idx="9614" formatCode="General">
                  <c:v>12.252546310000014</c:v>
                </c:pt>
                <c:pt idx="9615" formatCode="General">
                  <c:v>12.252404210000016</c:v>
                </c:pt>
                <c:pt idx="9616" formatCode="General">
                  <c:v>12.114670749999998</c:v>
                </c:pt>
                <c:pt idx="9617" formatCode="General">
                  <c:v>12.217942240000001</c:v>
                </c:pt>
                <c:pt idx="9618" formatCode="General">
                  <c:v>12.339408870000007</c:v>
                </c:pt>
                <c:pt idx="9619" formatCode="General">
                  <c:v>12.174577709999999</c:v>
                </c:pt>
                <c:pt idx="9620" formatCode="General">
                  <c:v>12.17707729</c:v>
                </c:pt>
                <c:pt idx="9621" formatCode="General">
                  <c:v>12.322593690000007</c:v>
                </c:pt>
                <c:pt idx="9622" formatCode="General">
                  <c:v>12.282291409999999</c:v>
                </c:pt>
                <c:pt idx="9623" formatCode="General">
                  <c:v>12.2511549</c:v>
                </c:pt>
                <c:pt idx="9624" formatCode="General">
                  <c:v>12.239345549999999</c:v>
                </c:pt>
                <c:pt idx="9625" formatCode="General">
                  <c:v>12.154422760000001</c:v>
                </c:pt>
                <c:pt idx="9626" formatCode="General">
                  <c:v>12.23588848</c:v>
                </c:pt>
                <c:pt idx="9627" formatCode="General">
                  <c:v>12.247403139999999</c:v>
                </c:pt>
                <c:pt idx="9628" formatCode="General">
                  <c:v>12.226554870000006</c:v>
                </c:pt>
                <c:pt idx="9629" formatCode="General">
                  <c:v>12.304944990000006</c:v>
                </c:pt>
                <c:pt idx="9630" formatCode="General">
                  <c:v>12.307444570000014</c:v>
                </c:pt>
                <c:pt idx="9631" formatCode="General">
                  <c:v>12.164850230000004</c:v>
                </c:pt>
                <c:pt idx="9632" formatCode="General">
                  <c:v>12.2176609</c:v>
                </c:pt>
                <c:pt idx="9633" formatCode="General">
                  <c:v>12.28103447</c:v>
                </c:pt>
                <c:pt idx="9634" formatCode="General">
                  <c:v>12.215298649999999</c:v>
                </c:pt>
                <c:pt idx="9635" formatCode="General">
                  <c:v>12.24573612</c:v>
                </c:pt>
                <c:pt idx="9636" formatCode="General">
                  <c:v>12.25185299</c:v>
                </c:pt>
                <c:pt idx="9637" formatCode="General">
                  <c:v>12.146616940000001</c:v>
                </c:pt>
                <c:pt idx="9638" formatCode="General">
                  <c:v>12.23642254</c:v>
                </c:pt>
                <c:pt idx="9639" formatCode="General">
                  <c:v>12.294517520000001</c:v>
                </c:pt>
                <c:pt idx="9640" formatCode="General">
                  <c:v>12.26018715</c:v>
                </c:pt>
                <c:pt idx="9641" formatCode="General">
                  <c:v>12.3263464</c:v>
                </c:pt>
                <c:pt idx="9642" formatCode="General">
                  <c:v>12.24851322</c:v>
                </c:pt>
                <c:pt idx="9643" formatCode="General">
                  <c:v>12.1851387</c:v>
                </c:pt>
                <c:pt idx="9644" formatCode="General">
                  <c:v>12.361093520000002</c:v>
                </c:pt>
                <c:pt idx="9645" formatCode="General">
                  <c:v>12.316759110000007</c:v>
                </c:pt>
                <c:pt idx="9646" formatCode="General">
                  <c:v>12.140662189999999</c:v>
                </c:pt>
                <c:pt idx="9647" formatCode="General">
                  <c:v>12.257410050000002</c:v>
                </c:pt>
                <c:pt idx="9648" formatCode="General">
                  <c:v>12.262416840000007</c:v>
                </c:pt>
                <c:pt idx="9649" formatCode="General">
                  <c:v>12.234895709999998</c:v>
                </c:pt>
                <c:pt idx="9650" formatCode="General">
                  <c:v>12.298965449999994</c:v>
                </c:pt>
                <c:pt idx="9651" formatCode="General">
                  <c:v>12.218079569999999</c:v>
                </c:pt>
                <c:pt idx="9652" formatCode="General">
                  <c:v>12.186390880000001</c:v>
                </c:pt>
                <c:pt idx="9653" formatCode="General">
                  <c:v>12.37318134</c:v>
                </c:pt>
                <c:pt idx="9654" formatCode="General">
                  <c:v>12.294242860000001</c:v>
                </c:pt>
                <c:pt idx="9655" formatCode="General">
                  <c:v>12.190419200000004</c:v>
                </c:pt>
                <c:pt idx="9656" formatCode="General">
                  <c:v>12.27700901</c:v>
                </c:pt>
                <c:pt idx="9657" formatCode="General">
                  <c:v>12.229753489999998</c:v>
                </c:pt>
                <c:pt idx="9658" formatCode="General">
                  <c:v>12.257645610000004</c:v>
                </c:pt>
                <c:pt idx="9659" formatCode="General">
                  <c:v>12.348164560000001</c:v>
                </c:pt>
                <c:pt idx="9660" formatCode="General">
                  <c:v>12.267832760000001</c:v>
                </c:pt>
                <c:pt idx="9661" formatCode="General">
                  <c:v>12.23447704</c:v>
                </c:pt>
                <c:pt idx="9662" formatCode="General">
                  <c:v>12.274922370000001</c:v>
                </c:pt>
                <c:pt idx="9663" formatCode="General">
                  <c:v>12.182777400000001</c:v>
                </c:pt>
                <c:pt idx="9664" formatCode="General">
                  <c:v>12.190560340000001</c:v>
                </c:pt>
                <c:pt idx="9665" formatCode="General">
                  <c:v>12.33774376</c:v>
                </c:pt>
                <c:pt idx="9666" formatCode="General">
                  <c:v>12.249081609999999</c:v>
                </c:pt>
                <c:pt idx="9667" formatCode="General">
                  <c:v>12.296328539999999</c:v>
                </c:pt>
                <c:pt idx="9668" formatCode="General">
                  <c:v>12.32190037</c:v>
                </c:pt>
                <c:pt idx="9669" formatCode="General">
                  <c:v>12.14566612</c:v>
                </c:pt>
                <c:pt idx="9670" formatCode="General">
                  <c:v>12.250186920000004</c:v>
                </c:pt>
                <c:pt idx="9671" formatCode="General">
                  <c:v>12.35706139</c:v>
                </c:pt>
                <c:pt idx="9672" formatCode="General">
                  <c:v>12.20292759</c:v>
                </c:pt>
                <c:pt idx="9673" formatCode="General">
                  <c:v>12.217636110000004</c:v>
                </c:pt>
                <c:pt idx="9674" formatCode="General">
                  <c:v>12.333570480000001</c:v>
                </c:pt>
                <c:pt idx="9675" formatCode="General">
                  <c:v>12.271170619999999</c:v>
                </c:pt>
                <c:pt idx="9676" formatCode="General">
                  <c:v>12.23628521</c:v>
                </c:pt>
                <c:pt idx="9677" formatCode="General">
                  <c:v>12.290766720000001</c:v>
                </c:pt>
                <c:pt idx="9678" formatCode="General">
                  <c:v>12.243233679999999</c:v>
                </c:pt>
                <c:pt idx="9679" formatCode="General">
                  <c:v>12.360117910000007</c:v>
                </c:pt>
                <c:pt idx="9680" formatCode="General">
                  <c:v>12.369567870000012</c:v>
                </c:pt>
                <c:pt idx="9681" formatCode="General">
                  <c:v>12.169988630000002</c:v>
                </c:pt>
                <c:pt idx="9682" formatCode="General">
                  <c:v>12.266863820000001</c:v>
                </c:pt>
                <c:pt idx="9683" formatCode="General">
                  <c:v>12.34344196</c:v>
                </c:pt>
                <c:pt idx="9684" formatCode="General">
                  <c:v>12.228445049999999</c:v>
                </c:pt>
                <c:pt idx="9685" formatCode="General">
                  <c:v>12.309996600000007</c:v>
                </c:pt>
                <c:pt idx="9686" formatCode="General">
                  <c:v>12.31480694</c:v>
                </c:pt>
                <c:pt idx="9687" formatCode="General">
                  <c:v>12.175133710000004</c:v>
                </c:pt>
                <c:pt idx="9688" formatCode="General">
                  <c:v>12.223638530000002</c:v>
                </c:pt>
                <c:pt idx="9689" formatCode="General">
                  <c:v>12.27547646</c:v>
                </c:pt>
                <c:pt idx="9690" formatCode="General">
                  <c:v>12.191670419999999</c:v>
                </c:pt>
                <c:pt idx="9691" formatCode="General">
                  <c:v>12.31119919</c:v>
                </c:pt>
                <c:pt idx="9692" formatCode="General">
                  <c:v>12.32537365</c:v>
                </c:pt>
                <c:pt idx="9693" formatCode="General">
                  <c:v>12.17026901</c:v>
                </c:pt>
                <c:pt idx="9694" formatCode="General">
                  <c:v>12.244341849999998</c:v>
                </c:pt>
                <c:pt idx="9695" formatCode="General">
                  <c:v>12.265747070000007</c:v>
                </c:pt>
                <c:pt idx="9696" formatCode="General">
                  <c:v>12.226695060000001</c:v>
                </c:pt>
                <c:pt idx="9697" formatCode="General">
                  <c:v>12.316337590000007</c:v>
                </c:pt>
                <c:pt idx="9698" formatCode="General">
                  <c:v>12.28381824</c:v>
                </c:pt>
                <c:pt idx="9699" formatCode="General">
                  <c:v>12.153450970000007</c:v>
                </c:pt>
                <c:pt idx="9700" formatCode="General">
                  <c:v>12.261441230000004</c:v>
                </c:pt>
                <c:pt idx="9701" formatCode="General">
                  <c:v>12.28131962</c:v>
                </c:pt>
                <c:pt idx="9702" formatCode="General">
                  <c:v>12.262137410000006</c:v>
                </c:pt>
                <c:pt idx="9703" formatCode="General">
                  <c:v>12.331211089999998</c:v>
                </c:pt>
                <c:pt idx="9704" formatCode="General">
                  <c:v>12.28409386</c:v>
                </c:pt>
                <c:pt idx="9705" formatCode="General">
                  <c:v>12.168457980000001</c:v>
                </c:pt>
                <c:pt idx="9706" formatCode="General">
                  <c:v>12.289376260000001</c:v>
                </c:pt>
                <c:pt idx="9707" formatCode="General">
                  <c:v>12.32481956</c:v>
                </c:pt>
                <c:pt idx="9708" formatCode="General">
                  <c:v>12.283958439999999</c:v>
                </c:pt>
                <c:pt idx="9709" formatCode="General">
                  <c:v>12.341438290000006</c:v>
                </c:pt>
                <c:pt idx="9710" formatCode="General">
                  <c:v>12.23294926</c:v>
                </c:pt>
                <c:pt idx="9711" formatCode="General">
                  <c:v>12.201678279999999</c:v>
                </c:pt>
                <c:pt idx="9712" formatCode="General">
                  <c:v>12.343823429999999</c:v>
                </c:pt>
                <c:pt idx="9713" formatCode="General">
                  <c:v>12.298274039999999</c:v>
                </c:pt>
                <c:pt idx="9714" formatCode="General">
                  <c:v>12.244210239999999</c:v>
                </c:pt>
                <c:pt idx="9715" formatCode="General">
                  <c:v>12.338018419999999</c:v>
                </c:pt>
                <c:pt idx="9716" formatCode="General">
                  <c:v>12.231972689999992</c:v>
                </c:pt>
                <c:pt idx="9717" formatCode="General">
                  <c:v>12.193752290000004</c:v>
                </c:pt>
                <c:pt idx="9718" formatCode="General">
                  <c:v>12.35477352</c:v>
                </c:pt>
                <c:pt idx="9719" formatCode="General">
                  <c:v>12.30786228</c:v>
                </c:pt>
                <c:pt idx="9720" formatCode="General">
                  <c:v>12.265330310000007</c:v>
                </c:pt>
                <c:pt idx="9721" formatCode="General">
                  <c:v>12.283401489999999</c:v>
                </c:pt>
                <c:pt idx="9722" formatCode="General">
                  <c:v>12.252684590000014</c:v>
                </c:pt>
                <c:pt idx="9723" formatCode="General">
                  <c:v>12.259496690000011</c:v>
                </c:pt>
                <c:pt idx="9724" formatCode="General">
                  <c:v>12.293964389999999</c:v>
                </c:pt>
                <c:pt idx="9725" formatCode="General">
                  <c:v>12.188439370000006</c:v>
                </c:pt>
                <c:pt idx="9726" formatCode="General">
                  <c:v>12.205152510000007</c:v>
                </c:pt>
                <c:pt idx="9727" formatCode="General">
                  <c:v>12.353866580000007</c:v>
                </c:pt>
                <c:pt idx="9728" formatCode="General">
                  <c:v>12.236007689999999</c:v>
                </c:pt>
                <c:pt idx="9729" formatCode="General">
                  <c:v>12.205707550000007</c:v>
                </c:pt>
                <c:pt idx="9730" formatCode="General">
                  <c:v>12.37414169</c:v>
                </c:pt>
                <c:pt idx="9731" formatCode="General">
                  <c:v>12.290070529999999</c:v>
                </c:pt>
                <c:pt idx="9732" formatCode="General">
                  <c:v>12.20292854</c:v>
                </c:pt>
                <c:pt idx="9733" formatCode="General">
                  <c:v>12.30841541</c:v>
                </c:pt>
                <c:pt idx="9734" formatCode="General">
                  <c:v>12.276448250000007</c:v>
                </c:pt>
                <c:pt idx="9735" formatCode="General">
                  <c:v>12.281872749999998</c:v>
                </c:pt>
                <c:pt idx="9736" formatCode="General">
                  <c:v>12.294657709999999</c:v>
                </c:pt>
                <c:pt idx="9737" formatCode="General">
                  <c:v>12.17387581</c:v>
                </c:pt>
                <c:pt idx="9738" formatCode="General">
                  <c:v>12.2846508</c:v>
                </c:pt>
                <c:pt idx="9739" formatCode="General">
                  <c:v>12.370821000000001</c:v>
                </c:pt>
                <c:pt idx="9740" formatCode="General">
                  <c:v>12.2537117</c:v>
                </c:pt>
                <c:pt idx="9741" formatCode="General">
                  <c:v>12.17819023</c:v>
                </c:pt>
                <c:pt idx="9742" formatCode="General">
                  <c:v>12.296049120000001</c:v>
                </c:pt>
                <c:pt idx="9743" formatCode="General">
                  <c:v>12.265888210000007</c:v>
                </c:pt>
                <c:pt idx="9744" formatCode="General">
                  <c:v>12.305359840000008</c:v>
                </c:pt>
                <c:pt idx="9745" formatCode="General">
                  <c:v>12.308833120000001</c:v>
                </c:pt>
                <c:pt idx="9746" formatCode="General">
                  <c:v>12.191670419999999</c:v>
                </c:pt>
                <c:pt idx="9747" formatCode="General">
                  <c:v>12.354141240000002</c:v>
                </c:pt>
                <c:pt idx="9748" formatCode="General">
                  <c:v>12.35067177</c:v>
                </c:pt>
                <c:pt idx="9749" formatCode="General">
                  <c:v>12.16795063</c:v>
                </c:pt>
                <c:pt idx="9750" formatCode="General">
                  <c:v>12.22752953</c:v>
                </c:pt>
                <c:pt idx="9751" formatCode="General">
                  <c:v>12.31420803</c:v>
                </c:pt>
                <c:pt idx="9752" formatCode="General">
                  <c:v>12.18069363</c:v>
                </c:pt>
                <c:pt idx="9753" formatCode="General">
                  <c:v>12.317590710000006</c:v>
                </c:pt>
                <c:pt idx="9754" formatCode="General">
                  <c:v>12.327319149999999</c:v>
                </c:pt>
                <c:pt idx="9755" formatCode="General">
                  <c:v>12.134407040000001</c:v>
                </c:pt>
                <c:pt idx="9756" formatCode="General">
                  <c:v>12.2166853</c:v>
                </c:pt>
                <c:pt idx="9757" formatCode="General">
                  <c:v>12.34788799</c:v>
                </c:pt>
                <c:pt idx="9758" formatCode="General">
                  <c:v>12.177354810000002</c:v>
                </c:pt>
                <c:pt idx="9759" formatCode="General">
                  <c:v>12.21265507</c:v>
                </c:pt>
                <c:pt idx="9760" formatCode="General">
                  <c:v>12.34330273</c:v>
                </c:pt>
                <c:pt idx="9761" formatCode="General">
                  <c:v>12.179444310000012</c:v>
                </c:pt>
                <c:pt idx="9762" formatCode="General">
                  <c:v>12.224051479999995</c:v>
                </c:pt>
                <c:pt idx="9763" formatCode="General">
                  <c:v>12.347612380000001</c:v>
                </c:pt>
                <c:pt idx="9764" formatCode="General">
                  <c:v>12.184797290000002</c:v>
                </c:pt>
                <c:pt idx="9765" formatCode="General">
                  <c:v>12.223360059999999</c:v>
                </c:pt>
                <c:pt idx="9766" formatCode="General">
                  <c:v>12.325294490000006</c:v>
                </c:pt>
                <c:pt idx="9767" formatCode="General">
                  <c:v>12.210432050000007</c:v>
                </c:pt>
                <c:pt idx="9768" formatCode="General">
                  <c:v>12.27450466</c:v>
                </c:pt>
                <c:pt idx="9769" formatCode="General">
                  <c:v>12.242959020000001</c:v>
                </c:pt>
                <c:pt idx="9770" formatCode="General">
                  <c:v>12.19542408</c:v>
                </c:pt>
                <c:pt idx="9771" formatCode="General">
                  <c:v>12.339271549999999</c:v>
                </c:pt>
                <c:pt idx="9772" formatCode="General">
                  <c:v>12.301052090000002</c:v>
                </c:pt>
                <c:pt idx="9773" formatCode="General">
                  <c:v>12.151367189999998</c:v>
                </c:pt>
                <c:pt idx="9774" formatCode="General">
                  <c:v>12.241981509999999</c:v>
                </c:pt>
                <c:pt idx="9775" formatCode="General">
                  <c:v>12.325234410000007</c:v>
                </c:pt>
                <c:pt idx="9776" formatCode="General">
                  <c:v>12.2262764</c:v>
                </c:pt>
                <c:pt idx="9777" formatCode="General">
                  <c:v>12.286417010000006</c:v>
                </c:pt>
                <c:pt idx="9778" formatCode="General">
                  <c:v>12.284167289999999</c:v>
                </c:pt>
                <c:pt idx="9779" formatCode="General">
                  <c:v>12.149001119999999</c:v>
                </c:pt>
                <c:pt idx="9780" formatCode="General">
                  <c:v>12.22905636</c:v>
                </c:pt>
                <c:pt idx="9781" formatCode="General">
                  <c:v>12.242959020000001</c:v>
                </c:pt>
                <c:pt idx="9782" formatCode="General">
                  <c:v>12.200012210000002</c:v>
                </c:pt>
                <c:pt idx="9783" formatCode="General">
                  <c:v>12.345802310000007</c:v>
                </c:pt>
                <c:pt idx="9784" formatCode="General">
                  <c:v>12.32161808</c:v>
                </c:pt>
                <c:pt idx="9785" formatCode="General">
                  <c:v>12.210019109999999</c:v>
                </c:pt>
                <c:pt idx="9786" formatCode="General">
                  <c:v>12.29034901</c:v>
                </c:pt>
                <c:pt idx="9787" formatCode="General">
                  <c:v>12.223217959999999</c:v>
                </c:pt>
                <c:pt idx="9788" formatCode="General">
                  <c:v>12.146358489999994</c:v>
                </c:pt>
                <c:pt idx="9789" formatCode="General">
                  <c:v>12.2981348</c:v>
                </c:pt>
                <c:pt idx="9790" formatCode="General">
                  <c:v>12.25852108</c:v>
                </c:pt>
                <c:pt idx="9791" formatCode="General">
                  <c:v>12.20070553</c:v>
                </c:pt>
                <c:pt idx="9792" formatCode="General">
                  <c:v>12.332602500000007</c:v>
                </c:pt>
                <c:pt idx="9793" formatCode="General">
                  <c:v>12.26634312</c:v>
                </c:pt>
                <c:pt idx="9794" formatCode="General">
                  <c:v>12.177912709999999</c:v>
                </c:pt>
                <c:pt idx="9795" formatCode="General">
                  <c:v>12.267135620000001</c:v>
                </c:pt>
                <c:pt idx="9796" formatCode="General">
                  <c:v>12.19222641</c:v>
                </c:pt>
                <c:pt idx="9797" formatCode="General">
                  <c:v>12.11314011</c:v>
                </c:pt>
                <c:pt idx="9798" formatCode="General">
                  <c:v>12.24420452</c:v>
                </c:pt>
                <c:pt idx="9799" formatCode="General">
                  <c:v>12.213212970000001</c:v>
                </c:pt>
                <c:pt idx="9800" formatCode="General">
                  <c:v>12.15414715</c:v>
                </c:pt>
                <c:pt idx="9801" formatCode="General">
                  <c:v>12.29924583</c:v>
                </c:pt>
                <c:pt idx="9802" formatCode="General">
                  <c:v>12.261718749999998</c:v>
                </c:pt>
                <c:pt idx="9803" formatCode="General">
                  <c:v>12.166100500000002</c:v>
                </c:pt>
                <c:pt idx="9804" formatCode="General">
                  <c:v>12.286413189999999</c:v>
                </c:pt>
                <c:pt idx="9805" formatCode="General">
                  <c:v>12.244623179999993</c:v>
                </c:pt>
                <c:pt idx="9806" formatCode="General">
                  <c:v>12.167348860000001</c:v>
                </c:pt>
                <c:pt idx="9807" formatCode="General">
                  <c:v>12.238367079999993</c:v>
                </c:pt>
                <c:pt idx="9808" formatCode="General">
                  <c:v>12.17860699</c:v>
                </c:pt>
                <c:pt idx="9809" formatCode="General">
                  <c:v>12.117175099999999</c:v>
                </c:pt>
                <c:pt idx="9810" formatCode="General">
                  <c:v>12.2012167</c:v>
                </c:pt>
                <c:pt idx="9811" formatCode="General">
                  <c:v>12.19069672</c:v>
                </c:pt>
                <c:pt idx="9812" formatCode="General">
                  <c:v>12.205571170000001</c:v>
                </c:pt>
                <c:pt idx="9813" formatCode="General">
                  <c:v>12.317866330000006</c:v>
                </c:pt>
                <c:pt idx="9814" formatCode="General">
                  <c:v>12.230727199999999</c:v>
                </c:pt>
                <c:pt idx="9815" formatCode="General">
                  <c:v>12.134963039999999</c:v>
                </c:pt>
                <c:pt idx="9816" formatCode="General">
                  <c:v>12.29090214</c:v>
                </c:pt>
                <c:pt idx="9817" formatCode="General">
                  <c:v>12.302857400000002</c:v>
                </c:pt>
                <c:pt idx="9818" formatCode="General">
                  <c:v>12.225444790000006</c:v>
                </c:pt>
                <c:pt idx="9819" formatCode="General">
                  <c:v>12.29694557</c:v>
                </c:pt>
                <c:pt idx="9820" formatCode="General">
                  <c:v>12.202647210000007</c:v>
                </c:pt>
                <c:pt idx="9821" formatCode="General">
                  <c:v>12.1962595</c:v>
                </c:pt>
                <c:pt idx="9822" formatCode="General">
                  <c:v>12.362760540000007</c:v>
                </c:pt>
                <c:pt idx="9823" formatCode="General">
                  <c:v>12.247261999999992</c:v>
                </c:pt>
                <c:pt idx="9824" formatCode="General">
                  <c:v>12.15108871</c:v>
                </c:pt>
                <c:pt idx="9825" formatCode="General">
                  <c:v>12.258104320000001</c:v>
                </c:pt>
                <c:pt idx="9826" formatCode="General">
                  <c:v>12.238229749999991</c:v>
                </c:pt>
                <c:pt idx="9827" formatCode="General">
                  <c:v>12.21057034</c:v>
                </c:pt>
                <c:pt idx="9828" formatCode="General">
                  <c:v>12.26839352</c:v>
                </c:pt>
                <c:pt idx="9829" formatCode="General">
                  <c:v>12.15748119</c:v>
                </c:pt>
                <c:pt idx="9830" formatCode="General">
                  <c:v>12.166099550000007</c:v>
                </c:pt>
                <c:pt idx="9831" formatCode="General">
                  <c:v>12.342330930000006</c:v>
                </c:pt>
                <c:pt idx="9832" formatCode="General">
                  <c:v>12.201119419999999</c:v>
                </c:pt>
                <c:pt idx="9833" formatCode="General">
                  <c:v>12.117317199999999</c:v>
                </c:pt>
                <c:pt idx="9834" formatCode="General">
                  <c:v>12.27213764</c:v>
                </c:pt>
                <c:pt idx="9835" formatCode="General">
                  <c:v>12.2631073</c:v>
                </c:pt>
                <c:pt idx="9836" formatCode="General">
                  <c:v>12.229753489999998</c:v>
                </c:pt>
                <c:pt idx="9837" formatCode="General">
                  <c:v>12.283539770000004</c:v>
                </c:pt>
                <c:pt idx="9838" formatCode="General">
                  <c:v>12.15804005</c:v>
                </c:pt>
                <c:pt idx="9839" formatCode="General">
                  <c:v>12.20946026</c:v>
                </c:pt>
                <c:pt idx="9840" formatCode="General">
                  <c:v>12.409183500000006</c:v>
                </c:pt>
                <c:pt idx="9841" formatCode="General">
                  <c:v>12.26047039</c:v>
                </c:pt>
                <c:pt idx="9842" formatCode="General">
                  <c:v>12.20765591</c:v>
                </c:pt>
                <c:pt idx="9843" formatCode="General">
                  <c:v>12.275616650000007</c:v>
                </c:pt>
                <c:pt idx="9844" formatCode="General">
                  <c:v>12.20223331</c:v>
                </c:pt>
                <c:pt idx="9845" formatCode="General">
                  <c:v>12.253658290000002</c:v>
                </c:pt>
                <c:pt idx="9846" formatCode="General">
                  <c:v>12.364876750000002</c:v>
                </c:pt>
                <c:pt idx="9847" formatCode="General">
                  <c:v>12.185969350000002</c:v>
                </c:pt>
                <c:pt idx="9848" formatCode="General">
                  <c:v>12.163873669999999</c:v>
                </c:pt>
                <c:pt idx="9849" formatCode="General">
                  <c:v>12.27992725</c:v>
                </c:pt>
                <c:pt idx="9850" formatCode="General">
                  <c:v>12.177912709999999</c:v>
                </c:pt>
                <c:pt idx="9851" formatCode="General">
                  <c:v>12.266440390000007</c:v>
                </c:pt>
                <c:pt idx="9852" formatCode="General">
                  <c:v>12.350421910000007</c:v>
                </c:pt>
                <c:pt idx="9853" formatCode="General">
                  <c:v>12.253935810000007</c:v>
                </c:pt>
                <c:pt idx="9854" formatCode="General">
                  <c:v>12.2717247</c:v>
                </c:pt>
                <c:pt idx="9855" formatCode="General">
                  <c:v>12.277283669999999</c:v>
                </c:pt>
                <c:pt idx="9856" formatCode="General">
                  <c:v>12.127461429999999</c:v>
                </c:pt>
                <c:pt idx="9857" formatCode="General">
                  <c:v>12.263664250000007</c:v>
                </c:pt>
                <c:pt idx="9858" formatCode="General">
                  <c:v>12.359980580000007</c:v>
                </c:pt>
                <c:pt idx="9859" formatCode="General">
                  <c:v>12.203744890000007</c:v>
                </c:pt>
                <c:pt idx="9860" formatCode="General">
                  <c:v>12.241428379999997</c:v>
                </c:pt>
                <c:pt idx="9861" formatCode="General">
                  <c:v>12.267277719999999</c:v>
                </c:pt>
                <c:pt idx="9862" formatCode="General">
                  <c:v>12.163875580000001</c:v>
                </c:pt>
                <c:pt idx="9863" formatCode="General">
                  <c:v>12.295491220000002</c:v>
                </c:pt>
                <c:pt idx="9864" formatCode="General">
                  <c:v>12.344276430000001</c:v>
                </c:pt>
                <c:pt idx="9865" formatCode="General">
                  <c:v>12.13413239</c:v>
                </c:pt>
                <c:pt idx="9866" formatCode="General">
                  <c:v>12.153869630000004</c:v>
                </c:pt>
                <c:pt idx="9867" formatCode="General">
                  <c:v>12.29326534</c:v>
                </c:pt>
                <c:pt idx="9868" formatCode="General">
                  <c:v>12.2243309</c:v>
                </c:pt>
                <c:pt idx="9869" formatCode="General">
                  <c:v>12.25852108</c:v>
                </c:pt>
                <c:pt idx="9870" formatCode="General">
                  <c:v>12.271306040000001</c:v>
                </c:pt>
                <c:pt idx="9871" formatCode="General">
                  <c:v>12.12607002</c:v>
                </c:pt>
                <c:pt idx="9872" formatCode="General">
                  <c:v>12.23308945</c:v>
                </c:pt>
                <c:pt idx="9873" formatCode="General">
                  <c:v>12.3314743</c:v>
                </c:pt>
                <c:pt idx="9874" formatCode="General">
                  <c:v>12.175552370000007</c:v>
                </c:pt>
                <c:pt idx="9875" formatCode="General">
                  <c:v>12.176935200000004</c:v>
                </c:pt>
                <c:pt idx="9876" formatCode="General">
                  <c:v>12.28840351</c:v>
                </c:pt>
                <c:pt idx="9877" formatCode="General">
                  <c:v>12.170826910000002</c:v>
                </c:pt>
                <c:pt idx="9878" formatCode="General">
                  <c:v>12.18082905</c:v>
                </c:pt>
                <c:pt idx="9879" formatCode="General">
                  <c:v>12.26157761</c:v>
                </c:pt>
                <c:pt idx="9880" formatCode="General">
                  <c:v>12.178186420000001</c:v>
                </c:pt>
                <c:pt idx="9881" formatCode="General">
                  <c:v>12.126347540000001</c:v>
                </c:pt>
                <c:pt idx="9882" formatCode="General">
                  <c:v>12.276589390000007</c:v>
                </c:pt>
                <c:pt idx="9883" formatCode="General">
                  <c:v>12.13621712</c:v>
                </c:pt>
                <c:pt idx="9884" formatCode="General">
                  <c:v>12.14080238</c:v>
                </c:pt>
                <c:pt idx="9885" formatCode="General">
                  <c:v>12.287395479999999</c:v>
                </c:pt>
                <c:pt idx="9886" formatCode="General">
                  <c:v>12.173705100000001</c:v>
                </c:pt>
                <c:pt idx="9887" formatCode="General">
                  <c:v>12.164568900000001</c:v>
                </c:pt>
                <c:pt idx="9888" formatCode="General">
                  <c:v>12.194867129999999</c:v>
                </c:pt>
                <c:pt idx="9889" formatCode="General">
                  <c:v>12.11286831</c:v>
                </c:pt>
                <c:pt idx="9890" formatCode="General">
                  <c:v>12.186388020000001</c:v>
                </c:pt>
                <c:pt idx="9891" formatCode="General">
                  <c:v>12.309531210000012</c:v>
                </c:pt>
                <c:pt idx="9892" formatCode="General">
                  <c:v>12.18152714</c:v>
                </c:pt>
                <c:pt idx="9893" formatCode="General">
                  <c:v>12.113699910000006</c:v>
                </c:pt>
                <c:pt idx="9894" formatCode="General">
                  <c:v>12.19236469</c:v>
                </c:pt>
                <c:pt idx="9895" formatCode="General">
                  <c:v>12.204736710000002</c:v>
                </c:pt>
                <c:pt idx="9896" formatCode="General">
                  <c:v>12.193893429999999</c:v>
                </c:pt>
                <c:pt idx="9897" formatCode="General">
                  <c:v>12.230310439999997</c:v>
                </c:pt>
                <c:pt idx="9898" formatCode="General">
                  <c:v>12.14455605</c:v>
                </c:pt>
                <c:pt idx="9899" formatCode="General">
                  <c:v>12.09813499</c:v>
                </c:pt>
                <c:pt idx="9900" formatCode="General">
                  <c:v>12.234477999999999</c:v>
                </c:pt>
                <c:pt idx="9901" formatCode="General">
                  <c:v>12.2027874</c:v>
                </c:pt>
                <c:pt idx="9902" formatCode="General">
                  <c:v>12.197649</c:v>
                </c:pt>
                <c:pt idx="9903" formatCode="General">
                  <c:v>12.28715229</c:v>
                </c:pt>
                <c:pt idx="9904" formatCode="General">
                  <c:v>12.124403000000001</c:v>
                </c:pt>
                <c:pt idx="9905" formatCode="General">
                  <c:v>12.10730553</c:v>
                </c:pt>
                <c:pt idx="9906" formatCode="General">
                  <c:v>12.30160618</c:v>
                </c:pt>
                <c:pt idx="9907" formatCode="General">
                  <c:v>12.254698749999999</c:v>
                </c:pt>
                <c:pt idx="9908" formatCode="General">
                  <c:v>12.14386082</c:v>
                </c:pt>
                <c:pt idx="9909" formatCode="General">
                  <c:v>12.18555546</c:v>
                </c:pt>
                <c:pt idx="9910" formatCode="General">
                  <c:v>12.183889390000004</c:v>
                </c:pt>
                <c:pt idx="9911" formatCode="General">
                  <c:v>12.159148220000002</c:v>
                </c:pt>
                <c:pt idx="9912" formatCode="General">
                  <c:v>12.247955319999999</c:v>
                </c:pt>
                <c:pt idx="9913" formatCode="General">
                  <c:v>12.17974186</c:v>
                </c:pt>
                <c:pt idx="9914" formatCode="General">
                  <c:v>12.07172489</c:v>
                </c:pt>
                <c:pt idx="9915" formatCode="General">
                  <c:v>12.240315439999993</c:v>
                </c:pt>
                <c:pt idx="9916" formatCode="General">
                  <c:v>12.233368869999998</c:v>
                </c:pt>
                <c:pt idx="9917" formatCode="General">
                  <c:v>12.08201599</c:v>
                </c:pt>
                <c:pt idx="9918" formatCode="General">
                  <c:v>12.193893429999999</c:v>
                </c:pt>
                <c:pt idx="9919" formatCode="General">
                  <c:v>12.205148700000001</c:v>
                </c:pt>
                <c:pt idx="9920" formatCode="General">
                  <c:v>12.12662411</c:v>
                </c:pt>
                <c:pt idx="9921" formatCode="General">
                  <c:v>12.17874432</c:v>
                </c:pt>
                <c:pt idx="9922" formatCode="General">
                  <c:v>12.15219879</c:v>
                </c:pt>
                <c:pt idx="9923" formatCode="General">
                  <c:v>12.125100140000001</c:v>
                </c:pt>
                <c:pt idx="9924" formatCode="General">
                  <c:v>12.179303170000001</c:v>
                </c:pt>
                <c:pt idx="9925" formatCode="General">
                  <c:v>12.142887120000001</c:v>
                </c:pt>
                <c:pt idx="9926" formatCode="General">
                  <c:v>12.138863559999999</c:v>
                </c:pt>
                <c:pt idx="9927" formatCode="General">
                  <c:v>12.20348358</c:v>
                </c:pt>
                <c:pt idx="9928" formatCode="General">
                  <c:v>12.14691734</c:v>
                </c:pt>
                <c:pt idx="9929" formatCode="General">
                  <c:v>12.02586174</c:v>
                </c:pt>
                <c:pt idx="9930" formatCode="General">
                  <c:v>12.164985660000001</c:v>
                </c:pt>
                <c:pt idx="9931" formatCode="General">
                  <c:v>12.155949590000011</c:v>
                </c:pt>
                <c:pt idx="9932" formatCode="General">
                  <c:v>12.040873530000001</c:v>
                </c:pt>
                <c:pt idx="9933" formatCode="General">
                  <c:v>12.099247930000002</c:v>
                </c:pt>
                <c:pt idx="9934" formatCode="General">
                  <c:v>12.141844750000001</c:v>
                </c:pt>
                <c:pt idx="9935" formatCode="General">
                  <c:v>12.057134630000007</c:v>
                </c:pt>
                <c:pt idx="9936" formatCode="General">
                  <c:v>12.14647388</c:v>
                </c:pt>
                <c:pt idx="9937" formatCode="General">
                  <c:v>12.21779823</c:v>
                </c:pt>
                <c:pt idx="9938" formatCode="General">
                  <c:v>12.10230827</c:v>
                </c:pt>
                <c:pt idx="9939" formatCode="General">
                  <c:v>12.13885498</c:v>
                </c:pt>
                <c:pt idx="9940" formatCode="General">
                  <c:v>12.223220830000001</c:v>
                </c:pt>
                <c:pt idx="9941" formatCode="General">
                  <c:v>12.074088100000001</c:v>
                </c:pt>
                <c:pt idx="9942" formatCode="General">
                  <c:v>12.107028959999999</c:v>
                </c:pt>
                <c:pt idx="9943" formatCode="General">
                  <c:v>12.177771570000001</c:v>
                </c:pt>
                <c:pt idx="9944" formatCode="General">
                  <c:v>12.066307070000002</c:v>
                </c:pt>
                <c:pt idx="9945" formatCode="General">
                  <c:v>12.105638500000007</c:v>
                </c:pt>
                <c:pt idx="9946" formatCode="General">
                  <c:v>12.195283890000002</c:v>
                </c:pt>
                <c:pt idx="9947" formatCode="General">
                  <c:v>12.100915909999999</c:v>
                </c:pt>
                <c:pt idx="9948" formatCode="General">
                  <c:v>12.111614230000002</c:v>
                </c:pt>
                <c:pt idx="9949" formatCode="General">
                  <c:v>12.265077590000002</c:v>
                </c:pt>
                <c:pt idx="9950" formatCode="General">
                  <c:v>12.17555046</c:v>
                </c:pt>
                <c:pt idx="9951" formatCode="General">
                  <c:v>12.155599590000014</c:v>
                </c:pt>
                <c:pt idx="9952" formatCode="General">
                  <c:v>12.242680550000006</c:v>
                </c:pt>
                <c:pt idx="9953" formatCode="General">
                  <c:v>12.174993520000001</c:v>
                </c:pt>
                <c:pt idx="9954" formatCode="General">
                  <c:v>12.17151642</c:v>
                </c:pt>
                <c:pt idx="9955" formatCode="General">
                  <c:v>12.266862870000002</c:v>
                </c:pt>
                <c:pt idx="9956" formatCode="General">
                  <c:v>12.181427000000001</c:v>
                </c:pt>
                <c:pt idx="9957" formatCode="General">
                  <c:v>12.177357669999999</c:v>
                </c:pt>
                <c:pt idx="9958" formatCode="General">
                  <c:v>12.271032330000002</c:v>
                </c:pt>
                <c:pt idx="9959" formatCode="General">
                  <c:v>12.218357089999998</c:v>
                </c:pt>
                <c:pt idx="9960" formatCode="General">
                  <c:v>12.210622789999999</c:v>
                </c:pt>
                <c:pt idx="9961" formatCode="General">
                  <c:v>12.29563046</c:v>
                </c:pt>
                <c:pt idx="9962" formatCode="General">
                  <c:v>12.243786810000007</c:v>
                </c:pt>
                <c:pt idx="9963" formatCode="General">
                  <c:v>12.204872129999998</c:v>
                </c:pt>
                <c:pt idx="9964" formatCode="General">
                  <c:v>12.29146194</c:v>
                </c:pt>
                <c:pt idx="9965" formatCode="General">
                  <c:v>12.21098995</c:v>
                </c:pt>
                <c:pt idx="9966" formatCode="General">
                  <c:v>12.152061460000001</c:v>
                </c:pt>
                <c:pt idx="9967" formatCode="General">
                  <c:v>12.247540470000001</c:v>
                </c:pt>
                <c:pt idx="9968" formatCode="General">
                  <c:v>12.142473220000001</c:v>
                </c:pt>
                <c:pt idx="9969" formatCode="General">
                  <c:v>12.06005478</c:v>
                </c:pt>
                <c:pt idx="9970" formatCode="General">
                  <c:v>12.185695650000007</c:v>
                </c:pt>
                <c:pt idx="9971" formatCode="General">
                  <c:v>12.169153210000006</c:v>
                </c:pt>
                <c:pt idx="9972" formatCode="General">
                  <c:v>12.15803814</c:v>
                </c:pt>
                <c:pt idx="9973" formatCode="General">
                  <c:v>12.31509018</c:v>
                </c:pt>
                <c:pt idx="9974" formatCode="General">
                  <c:v>12.238787650000001</c:v>
                </c:pt>
                <c:pt idx="9975" formatCode="General">
                  <c:v>12.152338030000006</c:v>
                </c:pt>
                <c:pt idx="9976" formatCode="General">
                  <c:v>12.20417786</c:v>
                </c:pt>
                <c:pt idx="9977" formatCode="General">
                  <c:v>12.152895930000007</c:v>
                </c:pt>
                <c:pt idx="9978" formatCode="General">
                  <c:v>12.092854500000007</c:v>
                </c:pt>
                <c:pt idx="9979" formatCode="General">
                  <c:v>12.256019590000006</c:v>
                </c:pt>
                <c:pt idx="9980" formatCode="General">
                  <c:v>12.228777889999998</c:v>
                </c:pt>
                <c:pt idx="9981" formatCode="General">
                  <c:v>12.151227949999999</c:v>
                </c:pt>
                <c:pt idx="9982" formatCode="General">
                  <c:v>12.257966040000001</c:v>
                </c:pt>
                <c:pt idx="9983" formatCode="General">
                  <c:v>12.17596912</c:v>
                </c:pt>
                <c:pt idx="9984" formatCode="General">
                  <c:v>12.101197240000001</c:v>
                </c:pt>
                <c:pt idx="9985" formatCode="General">
                  <c:v>12.17151928</c:v>
                </c:pt>
                <c:pt idx="9986" formatCode="General">
                  <c:v>12.17220974</c:v>
                </c:pt>
                <c:pt idx="9987" formatCode="General">
                  <c:v>12.123291969999999</c:v>
                </c:pt>
                <c:pt idx="9988" formatCode="General">
                  <c:v>12.24206066</c:v>
                </c:pt>
                <c:pt idx="9989" formatCode="General">
                  <c:v>12.188302989999999</c:v>
                </c:pt>
                <c:pt idx="9990" formatCode="General">
                  <c:v>12.089796070000007</c:v>
                </c:pt>
                <c:pt idx="9991" formatCode="General">
                  <c:v>12.218217849999998</c:v>
                </c:pt>
                <c:pt idx="9992" formatCode="General">
                  <c:v>12.228498459999999</c:v>
                </c:pt>
                <c:pt idx="9993" formatCode="General">
                  <c:v>12.17471886</c:v>
                </c:pt>
                <c:pt idx="9994" formatCode="General">
                  <c:v>12.2803421</c:v>
                </c:pt>
                <c:pt idx="9995" formatCode="General">
                  <c:v>12.23308945</c:v>
                </c:pt>
                <c:pt idx="9996" formatCode="General">
                  <c:v>12.076450350000007</c:v>
                </c:pt>
                <c:pt idx="9997" formatCode="General">
                  <c:v>12.20626259</c:v>
                </c:pt>
                <c:pt idx="9998" formatCode="General">
                  <c:v>12.16484642</c:v>
                </c:pt>
                <c:pt idx="9999" formatCode="General">
                  <c:v>12.158452990000002</c:v>
                </c:pt>
                <c:pt idx="10000" formatCode="General">
                  <c:v>12.28256798</c:v>
                </c:pt>
                <c:pt idx="10001" formatCode="General">
                  <c:v>12.218495369999999</c:v>
                </c:pt>
                <c:pt idx="10002" formatCode="General">
                  <c:v>12.09646511</c:v>
                </c:pt>
                <c:pt idx="10003" formatCode="General">
                  <c:v>12.2027874</c:v>
                </c:pt>
                <c:pt idx="10004" formatCode="General">
                  <c:v>12.18639183</c:v>
                </c:pt>
                <c:pt idx="10005" formatCode="General">
                  <c:v>12.15775871</c:v>
                </c:pt>
                <c:pt idx="10006" formatCode="General">
                  <c:v>12.281315799999998</c:v>
                </c:pt>
                <c:pt idx="10007" formatCode="General">
                  <c:v>12.212239270000007</c:v>
                </c:pt>
                <c:pt idx="10008" formatCode="General">
                  <c:v>12.11217499</c:v>
                </c:pt>
                <c:pt idx="10009" formatCode="General">
                  <c:v>12.195698740000001</c:v>
                </c:pt>
                <c:pt idx="10010" formatCode="General">
                  <c:v>12.178469660000001</c:v>
                </c:pt>
                <c:pt idx="10011" formatCode="General">
                  <c:v>12.10855961</c:v>
                </c:pt>
                <c:pt idx="10012" formatCode="General">
                  <c:v>12.256994250000007</c:v>
                </c:pt>
                <c:pt idx="10013" formatCode="General">
                  <c:v>12.296190260000001</c:v>
                </c:pt>
                <c:pt idx="10014" formatCode="General">
                  <c:v>12.227115629999998</c:v>
                </c:pt>
                <c:pt idx="10015" formatCode="General">
                  <c:v>12.303136830000014</c:v>
                </c:pt>
                <c:pt idx="10016" formatCode="General">
                  <c:v>12.237675669999998</c:v>
                </c:pt>
                <c:pt idx="10017" formatCode="General">
                  <c:v>12.151504520000007</c:v>
                </c:pt>
                <c:pt idx="10018" formatCode="General">
                  <c:v>12.27434158</c:v>
                </c:pt>
                <c:pt idx="10019" formatCode="General">
                  <c:v>12.28599548</c:v>
                </c:pt>
                <c:pt idx="10020" formatCode="General">
                  <c:v>12.21140862</c:v>
                </c:pt>
                <c:pt idx="10021" formatCode="General">
                  <c:v>12.32051373</c:v>
                </c:pt>
                <c:pt idx="10022" formatCode="General">
                  <c:v>12.24587822</c:v>
                </c:pt>
                <c:pt idx="10023" formatCode="General">
                  <c:v>12.1861105</c:v>
                </c:pt>
                <c:pt idx="10024" formatCode="General">
                  <c:v>12.245319370000001</c:v>
                </c:pt>
                <c:pt idx="10025" formatCode="General">
                  <c:v>12.186945920000001</c:v>
                </c:pt>
                <c:pt idx="10026" formatCode="General">
                  <c:v>12.10063744</c:v>
                </c:pt>
                <c:pt idx="10027" formatCode="General">
                  <c:v>12.233779910000001</c:v>
                </c:pt>
                <c:pt idx="10028" formatCode="General">
                  <c:v>12.203206060000001</c:v>
                </c:pt>
                <c:pt idx="10029" formatCode="General">
                  <c:v>12.19292641</c:v>
                </c:pt>
                <c:pt idx="10030" formatCode="General">
                  <c:v>12.314393040000001</c:v>
                </c:pt>
                <c:pt idx="10031" formatCode="General">
                  <c:v>12.266446110000008</c:v>
                </c:pt>
                <c:pt idx="10032" formatCode="General">
                  <c:v>12.14240646</c:v>
                </c:pt>
                <c:pt idx="10033" formatCode="General">
                  <c:v>12.28739738</c:v>
                </c:pt>
                <c:pt idx="10034" formatCode="General">
                  <c:v>12.26032734</c:v>
                </c:pt>
                <c:pt idx="10035" formatCode="General">
                  <c:v>12.149278639999997</c:v>
                </c:pt>
                <c:pt idx="10036" formatCode="General">
                  <c:v>12.247128489999989</c:v>
                </c:pt>
                <c:pt idx="10037" formatCode="General">
                  <c:v>12.21084881</c:v>
                </c:pt>
                <c:pt idx="10038" formatCode="General">
                  <c:v>12.109113689999999</c:v>
                </c:pt>
                <c:pt idx="10039" formatCode="General">
                  <c:v>12.220718379999999</c:v>
                </c:pt>
                <c:pt idx="10040" formatCode="General">
                  <c:v>12.193614010000006</c:v>
                </c:pt>
                <c:pt idx="10041" formatCode="General">
                  <c:v>12.15275574</c:v>
                </c:pt>
                <c:pt idx="10042" formatCode="General">
                  <c:v>12.296880720000001</c:v>
                </c:pt>
                <c:pt idx="10043" formatCode="General">
                  <c:v>12.24768066</c:v>
                </c:pt>
                <c:pt idx="10044" formatCode="General">
                  <c:v>12.08215332</c:v>
                </c:pt>
                <c:pt idx="10045" formatCode="General">
                  <c:v>12.189445500000007</c:v>
                </c:pt>
                <c:pt idx="10046" formatCode="General">
                  <c:v>12.28326416</c:v>
                </c:pt>
                <c:pt idx="10047" formatCode="General">
                  <c:v>12.186665530000004</c:v>
                </c:pt>
                <c:pt idx="10048" formatCode="General">
                  <c:v>12.227526660000001</c:v>
                </c:pt>
                <c:pt idx="10049" formatCode="General">
                  <c:v>12.21765995</c:v>
                </c:pt>
                <c:pt idx="10050" formatCode="General">
                  <c:v>12.12204266</c:v>
                </c:pt>
                <c:pt idx="10051" formatCode="General">
                  <c:v>12.276868820000001</c:v>
                </c:pt>
                <c:pt idx="10052" formatCode="General">
                  <c:v>12.28159428</c:v>
                </c:pt>
                <c:pt idx="10053" formatCode="General">
                  <c:v>12.121066089999999</c:v>
                </c:pt>
                <c:pt idx="10054" formatCode="General">
                  <c:v>12.17276764</c:v>
                </c:pt>
                <c:pt idx="10055" formatCode="General">
                  <c:v>12.1752491</c:v>
                </c:pt>
                <c:pt idx="10056" formatCode="General">
                  <c:v>12.072284700000004</c:v>
                </c:pt>
                <c:pt idx="10057" formatCode="General">
                  <c:v>12.174270630000001</c:v>
                </c:pt>
                <c:pt idx="10058" formatCode="General">
                  <c:v>12.20765686</c:v>
                </c:pt>
                <c:pt idx="10059" formatCode="General">
                  <c:v>12.12093067</c:v>
                </c:pt>
                <c:pt idx="10060" formatCode="General">
                  <c:v>12.210013389999999</c:v>
                </c:pt>
                <c:pt idx="10061" formatCode="General">
                  <c:v>12.294240950000001</c:v>
                </c:pt>
                <c:pt idx="10062" formatCode="General">
                  <c:v>12.194450380000001</c:v>
                </c:pt>
                <c:pt idx="10063" formatCode="General">
                  <c:v>12.24670792</c:v>
                </c:pt>
                <c:pt idx="10064" formatCode="General">
                  <c:v>12.239759449999999</c:v>
                </c:pt>
                <c:pt idx="10065" formatCode="General">
                  <c:v>12.130239489999999</c:v>
                </c:pt>
                <c:pt idx="10066" formatCode="General">
                  <c:v>12.181941989999999</c:v>
                </c:pt>
                <c:pt idx="10067" formatCode="General">
                  <c:v>12.21076012</c:v>
                </c:pt>
                <c:pt idx="10068" formatCode="General">
                  <c:v>12.09299946</c:v>
                </c:pt>
                <c:pt idx="10069" formatCode="General">
                  <c:v>12.23989677</c:v>
                </c:pt>
                <c:pt idx="10070" formatCode="General">
                  <c:v>12.31230736</c:v>
                </c:pt>
                <c:pt idx="10071" formatCode="General">
                  <c:v>12.170131680000001</c:v>
                </c:pt>
                <c:pt idx="10072" formatCode="General">
                  <c:v>12.206400870000007</c:v>
                </c:pt>
                <c:pt idx="10073" formatCode="General">
                  <c:v>12.259909630000006</c:v>
                </c:pt>
                <c:pt idx="10074" formatCode="General">
                  <c:v>12.1344099</c:v>
                </c:pt>
                <c:pt idx="10075" formatCode="General">
                  <c:v>12.17749596</c:v>
                </c:pt>
                <c:pt idx="10076" formatCode="General">
                  <c:v>12.252544400000007</c:v>
                </c:pt>
                <c:pt idx="10077" formatCode="General">
                  <c:v>12.16095924</c:v>
                </c:pt>
                <c:pt idx="10078" formatCode="General">
                  <c:v>12.188198089999998</c:v>
                </c:pt>
                <c:pt idx="10079" formatCode="General">
                  <c:v>12.225997920000001</c:v>
                </c:pt>
                <c:pt idx="10080" formatCode="General">
                  <c:v>12.100496290000011</c:v>
                </c:pt>
                <c:pt idx="10081" formatCode="General">
                  <c:v>12.148304939999999</c:v>
                </c:pt>
                <c:pt idx="10082" formatCode="General">
                  <c:v>12.23711681</c:v>
                </c:pt>
                <c:pt idx="10083" formatCode="General">
                  <c:v>12.15164375</c:v>
                </c:pt>
                <c:pt idx="10084" formatCode="General">
                  <c:v>12.182498930000007</c:v>
                </c:pt>
                <c:pt idx="10085" formatCode="General">
                  <c:v>12.298270229999998</c:v>
                </c:pt>
                <c:pt idx="10086" formatCode="General">
                  <c:v>12.235731120000001</c:v>
                </c:pt>
                <c:pt idx="10087" formatCode="General">
                  <c:v>12.223361969999992</c:v>
                </c:pt>
                <c:pt idx="10088" formatCode="General">
                  <c:v>12.28562546</c:v>
                </c:pt>
                <c:pt idx="10089" formatCode="General">
                  <c:v>12.142611499999999</c:v>
                </c:pt>
                <c:pt idx="10090" formatCode="General">
                  <c:v>12.10897636</c:v>
                </c:pt>
                <c:pt idx="10091" formatCode="General">
                  <c:v>12.208345409999998</c:v>
                </c:pt>
                <c:pt idx="10092" formatCode="General">
                  <c:v>12.192918779999999</c:v>
                </c:pt>
                <c:pt idx="10093" formatCode="General">
                  <c:v>12.17708111</c:v>
                </c:pt>
                <c:pt idx="10094" formatCode="General">
                  <c:v>12.297298429999998</c:v>
                </c:pt>
                <c:pt idx="10095" formatCode="General">
                  <c:v>12.26352692</c:v>
                </c:pt>
                <c:pt idx="10096" formatCode="General">
                  <c:v>12.19305992</c:v>
                </c:pt>
                <c:pt idx="10097" formatCode="General">
                  <c:v>12.2796526</c:v>
                </c:pt>
                <c:pt idx="10098" formatCode="General">
                  <c:v>12.16276169</c:v>
                </c:pt>
                <c:pt idx="10099" formatCode="General">
                  <c:v>12.09257889</c:v>
                </c:pt>
                <c:pt idx="10100" formatCode="General">
                  <c:v>12.252024650000006</c:v>
                </c:pt>
                <c:pt idx="10101" formatCode="General">
                  <c:v>12.151644710000006</c:v>
                </c:pt>
                <c:pt idx="10102" formatCode="General">
                  <c:v>12.094798089999999</c:v>
                </c:pt>
                <c:pt idx="10103" formatCode="General">
                  <c:v>12.214744570000002</c:v>
                </c:pt>
                <c:pt idx="10104" formatCode="General">
                  <c:v>12.1838932</c:v>
                </c:pt>
                <c:pt idx="10105" formatCode="General">
                  <c:v>12.169990540000002</c:v>
                </c:pt>
                <c:pt idx="10106" formatCode="General">
                  <c:v>12.311472890000006</c:v>
                </c:pt>
                <c:pt idx="10107" formatCode="General">
                  <c:v>12.277424810000007</c:v>
                </c:pt>
                <c:pt idx="10108" formatCode="General">
                  <c:v>12.20751572</c:v>
                </c:pt>
                <c:pt idx="10109" formatCode="General">
                  <c:v>12.300080300000008</c:v>
                </c:pt>
                <c:pt idx="10110" formatCode="General">
                  <c:v>12.236148829999999</c:v>
                </c:pt>
                <c:pt idx="10111" formatCode="General">
                  <c:v>12.14664078</c:v>
                </c:pt>
                <c:pt idx="10112" formatCode="General">
                  <c:v>12.272140500000004</c:v>
                </c:pt>
                <c:pt idx="10113" formatCode="General">
                  <c:v>12.214325899999997</c:v>
                </c:pt>
                <c:pt idx="10114" formatCode="General">
                  <c:v>12.12219524</c:v>
                </c:pt>
                <c:pt idx="10115" formatCode="General">
                  <c:v>12.240732189999999</c:v>
                </c:pt>
                <c:pt idx="10116" formatCode="General">
                  <c:v>12.218352319999999</c:v>
                </c:pt>
                <c:pt idx="10117" formatCode="General">
                  <c:v>12.1271801</c:v>
                </c:pt>
                <c:pt idx="10118" formatCode="General">
                  <c:v>12.242260929999999</c:v>
                </c:pt>
                <c:pt idx="10119" formatCode="General">
                  <c:v>12.239895820000001</c:v>
                </c:pt>
                <c:pt idx="10120" formatCode="General">
                  <c:v>12.143578529999999</c:v>
                </c:pt>
                <c:pt idx="10121" formatCode="General">
                  <c:v>12.224473949999998</c:v>
                </c:pt>
                <c:pt idx="10122" formatCode="General">
                  <c:v>12.27210045</c:v>
                </c:pt>
                <c:pt idx="10123" formatCode="General">
                  <c:v>12.16542244</c:v>
                </c:pt>
                <c:pt idx="10124" formatCode="General">
                  <c:v>12.27950764</c:v>
                </c:pt>
                <c:pt idx="10125" formatCode="General">
                  <c:v>12.324400900000002</c:v>
                </c:pt>
                <c:pt idx="10126" formatCode="General">
                  <c:v>12.1986227</c:v>
                </c:pt>
                <c:pt idx="10127" formatCode="General">
                  <c:v>12.310503010000007</c:v>
                </c:pt>
                <c:pt idx="10128" formatCode="General">
                  <c:v>12.31467533</c:v>
                </c:pt>
                <c:pt idx="10129" formatCode="General">
                  <c:v>12.182636260000011</c:v>
                </c:pt>
                <c:pt idx="10130" formatCode="General">
                  <c:v>12.23642254</c:v>
                </c:pt>
                <c:pt idx="10131" formatCode="General">
                  <c:v>12.25143242</c:v>
                </c:pt>
                <c:pt idx="10132" formatCode="General">
                  <c:v>12.133713719999999</c:v>
                </c:pt>
                <c:pt idx="10133" formatCode="General">
                  <c:v>12.214045520000001</c:v>
                </c:pt>
                <c:pt idx="10134" formatCode="General">
                  <c:v>12.297715189999998</c:v>
                </c:pt>
                <c:pt idx="10135" formatCode="General">
                  <c:v>12.200561520000001</c:v>
                </c:pt>
                <c:pt idx="10136" formatCode="General">
                  <c:v>12.236286160000001</c:v>
                </c:pt>
                <c:pt idx="10137" formatCode="General">
                  <c:v>12.238644600000001</c:v>
                </c:pt>
                <c:pt idx="10138" formatCode="General">
                  <c:v>12.08229446</c:v>
                </c:pt>
                <c:pt idx="10139" formatCode="General">
                  <c:v>12.20070267</c:v>
                </c:pt>
                <c:pt idx="10140" formatCode="General">
                  <c:v>12.30133343</c:v>
                </c:pt>
                <c:pt idx="10141" formatCode="General">
                  <c:v>12.209180830000006</c:v>
                </c:pt>
                <c:pt idx="10142" formatCode="General">
                  <c:v>12.28631687</c:v>
                </c:pt>
                <c:pt idx="10143" formatCode="General">
                  <c:v>12.30897427</c:v>
                </c:pt>
                <c:pt idx="10144" formatCode="General">
                  <c:v>12.17123795</c:v>
                </c:pt>
                <c:pt idx="10145" formatCode="General">
                  <c:v>12.253098489999999</c:v>
                </c:pt>
                <c:pt idx="10146" formatCode="General">
                  <c:v>12.2957716</c:v>
                </c:pt>
                <c:pt idx="10147" formatCode="General">
                  <c:v>12.21118259</c:v>
                </c:pt>
                <c:pt idx="10148" formatCode="General">
                  <c:v>12.238552090000001</c:v>
                </c:pt>
                <c:pt idx="10149" formatCode="General">
                  <c:v>12.231003759999997</c:v>
                </c:pt>
                <c:pt idx="10150" formatCode="General">
                  <c:v>12.13038158</c:v>
                </c:pt>
                <c:pt idx="10151" formatCode="General">
                  <c:v>12.248652459999999</c:v>
                </c:pt>
                <c:pt idx="10152" formatCode="General">
                  <c:v>12.334963800000001</c:v>
                </c:pt>
                <c:pt idx="10153" formatCode="General">
                  <c:v>12.234199520000001</c:v>
                </c:pt>
                <c:pt idx="10154" formatCode="General">
                  <c:v>12.273945810000004</c:v>
                </c:pt>
                <c:pt idx="10155" formatCode="General">
                  <c:v>12.29716206</c:v>
                </c:pt>
                <c:pt idx="10156" formatCode="General">
                  <c:v>12.13663292</c:v>
                </c:pt>
                <c:pt idx="10157" formatCode="General">
                  <c:v>12.197092060000001</c:v>
                </c:pt>
                <c:pt idx="10158" formatCode="General">
                  <c:v>12.237397189999998</c:v>
                </c:pt>
                <c:pt idx="10159" formatCode="General">
                  <c:v>12.086325649999999</c:v>
                </c:pt>
                <c:pt idx="10160" formatCode="General">
                  <c:v>12.18027592</c:v>
                </c:pt>
                <c:pt idx="10161" formatCode="General">
                  <c:v>12.238651279999999</c:v>
                </c:pt>
                <c:pt idx="10162" formatCode="General">
                  <c:v>12.14941883</c:v>
                </c:pt>
                <c:pt idx="10163" formatCode="General">
                  <c:v>12.22753048</c:v>
                </c:pt>
                <c:pt idx="10164" formatCode="General">
                  <c:v>12.298690799999999</c:v>
                </c:pt>
                <c:pt idx="10165" formatCode="General">
                  <c:v>12.182357789999999</c:v>
                </c:pt>
                <c:pt idx="10166" formatCode="General">
                  <c:v>12.222385409999999</c:v>
                </c:pt>
                <c:pt idx="10167" formatCode="General">
                  <c:v>12.31216717</c:v>
                </c:pt>
                <c:pt idx="10168" formatCode="General">
                  <c:v>12.166267400000001</c:v>
                </c:pt>
                <c:pt idx="10169" formatCode="General">
                  <c:v>12.228919979999999</c:v>
                </c:pt>
                <c:pt idx="10170" formatCode="General">
                  <c:v>12.317173</c:v>
                </c:pt>
                <c:pt idx="10171" formatCode="General">
                  <c:v>12.206542970000006</c:v>
                </c:pt>
                <c:pt idx="10172" formatCode="General">
                  <c:v>12.23280525</c:v>
                </c:pt>
                <c:pt idx="10173" formatCode="General">
                  <c:v>12.28687382</c:v>
                </c:pt>
                <c:pt idx="10174" formatCode="General">
                  <c:v>12.175409320000007</c:v>
                </c:pt>
                <c:pt idx="10175" formatCode="General">
                  <c:v>12.20000935</c:v>
                </c:pt>
                <c:pt idx="10176" formatCode="General">
                  <c:v>12.22989082</c:v>
                </c:pt>
                <c:pt idx="10177" formatCode="General">
                  <c:v>12.10522366</c:v>
                </c:pt>
                <c:pt idx="10178" formatCode="General">
                  <c:v>12.157343860000001</c:v>
                </c:pt>
                <c:pt idx="10179" formatCode="General">
                  <c:v>12.262696270000012</c:v>
                </c:pt>
                <c:pt idx="10180" formatCode="General">
                  <c:v>12.11391354</c:v>
                </c:pt>
                <c:pt idx="10181" formatCode="General">
                  <c:v>12.215019230000006</c:v>
                </c:pt>
                <c:pt idx="10182" formatCode="General">
                  <c:v>12.306748390000006</c:v>
                </c:pt>
                <c:pt idx="10183" formatCode="General">
                  <c:v>12.1594286</c:v>
                </c:pt>
                <c:pt idx="10184" formatCode="General">
                  <c:v>12.131075859999999</c:v>
                </c:pt>
                <c:pt idx="10185" formatCode="General">
                  <c:v>12.26241398</c:v>
                </c:pt>
                <c:pt idx="10186" formatCode="General">
                  <c:v>12.19667244</c:v>
                </c:pt>
                <c:pt idx="10187" formatCode="General">
                  <c:v>12.19723129</c:v>
                </c:pt>
                <c:pt idx="10188" formatCode="General">
                  <c:v>12.217216489999998</c:v>
                </c:pt>
                <c:pt idx="10189" formatCode="General">
                  <c:v>12.144555090000001</c:v>
                </c:pt>
                <c:pt idx="10190" formatCode="General">
                  <c:v>12.152057650000007</c:v>
                </c:pt>
                <c:pt idx="10191" formatCode="General">
                  <c:v>12.33010101</c:v>
                </c:pt>
                <c:pt idx="10192" formatCode="General">
                  <c:v>12.169851300000001</c:v>
                </c:pt>
                <c:pt idx="10193" formatCode="General">
                  <c:v>12.13051701</c:v>
                </c:pt>
                <c:pt idx="10194" formatCode="General">
                  <c:v>12.29257393</c:v>
                </c:pt>
                <c:pt idx="10195" formatCode="General">
                  <c:v>12.189866070000004</c:v>
                </c:pt>
                <c:pt idx="10196" formatCode="General">
                  <c:v>12.118421550000001</c:v>
                </c:pt>
                <c:pt idx="10197" formatCode="General">
                  <c:v>12.282343860000001</c:v>
                </c:pt>
                <c:pt idx="10198" formatCode="General">
                  <c:v>12.203901289999999</c:v>
                </c:pt>
                <c:pt idx="10199" formatCode="General">
                  <c:v>12.127597810000006</c:v>
                </c:pt>
                <c:pt idx="10200" formatCode="General">
                  <c:v>12.19798565</c:v>
                </c:pt>
                <c:pt idx="10201" formatCode="General">
                  <c:v>12.136911389999998</c:v>
                </c:pt>
                <c:pt idx="10202" formatCode="General">
                  <c:v>12.178329469999998</c:v>
                </c:pt>
                <c:pt idx="10203" formatCode="General">
                  <c:v>12.314532280000007</c:v>
                </c:pt>
                <c:pt idx="10204" formatCode="General">
                  <c:v>12.188613889999999</c:v>
                </c:pt>
                <c:pt idx="10205" formatCode="General">
                  <c:v>12.115506170000007</c:v>
                </c:pt>
                <c:pt idx="10206" formatCode="General">
                  <c:v>12.21960449</c:v>
                </c:pt>
                <c:pt idx="10207" formatCode="General">
                  <c:v>12.242122650000001</c:v>
                </c:pt>
                <c:pt idx="10208" formatCode="General">
                  <c:v>12.205707550000007</c:v>
                </c:pt>
                <c:pt idx="10209" formatCode="General">
                  <c:v>12.25630093</c:v>
                </c:pt>
                <c:pt idx="10210" formatCode="General">
                  <c:v>12.151225090000001</c:v>
                </c:pt>
                <c:pt idx="10211" formatCode="General">
                  <c:v>12.142891880000001</c:v>
                </c:pt>
                <c:pt idx="10212" formatCode="General">
                  <c:v>12.286734580000006</c:v>
                </c:pt>
                <c:pt idx="10213" formatCode="General">
                  <c:v>12.172493930000007</c:v>
                </c:pt>
                <c:pt idx="10214" formatCode="General">
                  <c:v>12.07464504</c:v>
                </c:pt>
                <c:pt idx="10215" formatCode="General">
                  <c:v>12.286183360000001</c:v>
                </c:pt>
                <c:pt idx="10216" formatCode="General">
                  <c:v>12.268947600000001</c:v>
                </c:pt>
                <c:pt idx="10217" formatCode="General">
                  <c:v>12.109253880000001</c:v>
                </c:pt>
                <c:pt idx="10218" formatCode="General">
                  <c:v>12.217105869999999</c:v>
                </c:pt>
                <c:pt idx="10219" formatCode="General">
                  <c:v>12.257267949999999</c:v>
                </c:pt>
                <c:pt idx="10220" formatCode="General">
                  <c:v>12.207793240000001</c:v>
                </c:pt>
                <c:pt idx="10221" formatCode="General">
                  <c:v>12.24643135</c:v>
                </c:pt>
                <c:pt idx="10222" formatCode="General">
                  <c:v>12.148725509999998</c:v>
                </c:pt>
                <c:pt idx="10223" formatCode="General">
                  <c:v>12.09591103</c:v>
                </c:pt>
                <c:pt idx="10224" formatCode="General">
                  <c:v>12.246849060000001</c:v>
                </c:pt>
                <c:pt idx="10225" formatCode="General">
                  <c:v>12.26630688</c:v>
                </c:pt>
                <c:pt idx="10226" formatCode="General">
                  <c:v>12.177912709999999</c:v>
                </c:pt>
                <c:pt idx="10227" formatCode="General">
                  <c:v>12.27616978</c:v>
                </c:pt>
                <c:pt idx="10228" formatCode="General">
                  <c:v>12.26046562</c:v>
                </c:pt>
                <c:pt idx="10229" formatCode="General">
                  <c:v>12.141638759999999</c:v>
                </c:pt>
                <c:pt idx="10230" formatCode="General">
                  <c:v>12.195564270000007</c:v>
                </c:pt>
                <c:pt idx="10231" formatCode="General">
                  <c:v>12.186529160000001</c:v>
                </c:pt>
                <c:pt idx="10232" formatCode="General">
                  <c:v>12.07840157</c:v>
                </c:pt>
                <c:pt idx="10233" formatCode="General">
                  <c:v>12.22241211</c:v>
                </c:pt>
                <c:pt idx="10234" formatCode="General">
                  <c:v>12.247679709999998</c:v>
                </c:pt>
                <c:pt idx="10235" formatCode="General">
                  <c:v>12.11925793</c:v>
                </c:pt>
                <c:pt idx="10236" formatCode="General">
                  <c:v>12.185832980000002</c:v>
                </c:pt>
                <c:pt idx="10237" formatCode="General">
                  <c:v>12.19305992</c:v>
                </c:pt>
                <c:pt idx="10238" formatCode="General">
                  <c:v>12.06853008</c:v>
                </c:pt>
                <c:pt idx="10239" formatCode="General">
                  <c:v>12.1843071</c:v>
                </c:pt>
                <c:pt idx="10240" formatCode="General">
                  <c:v>12.20070744</c:v>
                </c:pt>
                <c:pt idx="10241" formatCode="General">
                  <c:v>12.14093971</c:v>
                </c:pt>
                <c:pt idx="10242" formatCode="General">
                  <c:v>12.264221189999994</c:v>
                </c:pt>
                <c:pt idx="10243" formatCode="General">
                  <c:v>12.30133152</c:v>
                </c:pt>
                <c:pt idx="10244" formatCode="General">
                  <c:v>12.173880580000002</c:v>
                </c:pt>
                <c:pt idx="10245" formatCode="General">
                  <c:v>12.2752018</c:v>
                </c:pt>
                <c:pt idx="10246" formatCode="General">
                  <c:v>12.29854774</c:v>
                </c:pt>
                <c:pt idx="10247" formatCode="General">
                  <c:v>12.1585474</c:v>
                </c:pt>
                <c:pt idx="10248" formatCode="General">
                  <c:v>12.234475139999999</c:v>
                </c:pt>
                <c:pt idx="10249" formatCode="General">
                  <c:v>12.241008759999993</c:v>
                </c:pt>
                <c:pt idx="10250" formatCode="General">
                  <c:v>12.0860424</c:v>
                </c:pt>
                <c:pt idx="10251" formatCode="General">
                  <c:v>12.189444540000007</c:v>
                </c:pt>
                <c:pt idx="10252" formatCode="General">
                  <c:v>12.254491810000006</c:v>
                </c:pt>
                <c:pt idx="10253" formatCode="General">
                  <c:v>12.186529160000001</c:v>
                </c:pt>
                <c:pt idx="10254" formatCode="General">
                  <c:v>12.232111929999999</c:v>
                </c:pt>
                <c:pt idx="10255" formatCode="General">
                  <c:v>12.211960789999992</c:v>
                </c:pt>
                <c:pt idx="10256" formatCode="General">
                  <c:v>12.073674200000006</c:v>
                </c:pt>
                <c:pt idx="10257" formatCode="General">
                  <c:v>12.16149616</c:v>
                </c:pt>
                <c:pt idx="10258" formatCode="General">
                  <c:v>12.20306778</c:v>
                </c:pt>
                <c:pt idx="10259" formatCode="General">
                  <c:v>12.109699250000007</c:v>
                </c:pt>
                <c:pt idx="10260" formatCode="General">
                  <c:v>12.17201996</c:v>
                </c:pt>
                <c:pt idx="10261" formatCode="General">
                  <c:v>12.240318299999997</c:v>
                </c:pt>
                <c:pt idx="10262" formatCode="General">
                  <c:v>12.11321068</c:v>
                </c:pt>
                <c:pt idx="10263" formatCode="General">
                  <c:v>12.218493459999999</c:v>
                </c:pt>
                <c:pt idx="10264" formatCode="General">
                  <c:v>12.28033924</c:v>
                </c:pt>
                <c:pt idx="10265" formatCode="General">
                  <c:v>12.13413048</c:v>
                </c:pt>
                <c:pt idx="10266" formatCode="General">
                  <c:v>12.162899020000006</c:v>
                </c:pt>
                <c:pt idx="10267" formatCode="General">
                  <c:v>12.216547010000006</c:v>
                </c:pt>
                <c:pt idx="10268" formatCode="General">
                  <c:v>12.156368260000001</c:v>
                </c:pt>
                <c:pt idx="10269" formatCode="General">
                  <c:v>12.24962521</c:v>
                </c:pt>
                <c:pt idx="10270" formatCode="General">
                  <c:v>12.316757200000007</c:v>
                </c:pt>
                <c:pt idx="10271" formatCode="General">
                  <c:v>12.17860699</c:v>
                </c:pt>
                <c:pt idx="10272" formatCode="General">
                  <c:v>12.18213177</c:v>
                </c:pt>
                <c:pt idx="10273" formatCode="General">
                  <c:v>12.21905136</c:v>
                </c:pt>
                <c:pt idx="10274" formatCode="General">
                  <c:v>12.120231629999999</c:v>
                </c:pt>
                <c:pt idx="10275" formatCode="General">
                  <c:v>12.174437520000007</c:v>
                </c:pt>
                <c:pt idx="10276" formatCode="General">
                  <c:v>12.321621889999999</c:v>
                </c:pt>
                <c:pt idx="10277" formatCode="General">
                  <c:v>12.19375801</c:v>
                </c:pt>
                <c:pt idx="10278" formatCode="General">
                  <c:v>12.13079834</c:v>
                </c:pt>
                <c:pt idx="10279" formatCode="General">
                  <c:v>12.238092419999999</c:v>
                </c:pt>
                <c:pt idx="10280" formatCode="General">
                  <c:v>12.129494670000007</c:v>
                </c:pt>
                <c:pt idx="10281" formatCode="General">
                  <c:v>12.155672070000007</c:v>
                </c:pt>
                <c:pt idx="10282" formatCode="General">
                  <c:v>12.28062248</c:v>
                </c:pt>
                <c:pt idx="10283" formatCode="General">
                  <c:v>12.202931400000001</c:v>
                </c:pt>
                <c:pt idx="10284" formatCode="General">
                  <c:v>12.178465840000001</c:v>
                </c:pt>
                <c:pt idx="10285" formatCode="General">
                  <c:v>12.240731240000001</c:v>
                </c:pt>
                <c:pt idx="10286" formatCode="General">
                  <c:v>12.145526890000006</c:v>
                </c:pt>
                <c:pt idx="10287" formatCode="General">
                  <c:v>12.224746700000001</c:v>
                </c:pt>
                <c:pt idx="10288" formatCode="General">
                  <c:v>12.325372700000001</c:v>
                </c:pt>
                <c:pt idx="10289" formatCode="General">
                  <c:v>12.14302444</c:v>
                </c:pt>
                <c:pt idx="10290" formatCode="General">
                  <c:v>12.12829685</c:v>
                </c:pt>
                <c:pt idx="10291" formatCode="General">
                  <c:v>12.29215527</c:v>
                </c:pt>
                <c:pt idx="10292" formatCode="General">
                  <c:v>12.21404648</c:v>
                </c:pt>
                <c:pt idx="10293" formatCode="General">
                  <c:v>12.137052540000001</c:v>
                </c:pt>
                <c:pt idx="10294" formatCode="General">
                  <c:v>12.190700530000004</c:v>
                </c:pt>
                <c:pt idx="10295" formatCode="General">
                  <c:v>12.140245439999999</c:v>
                </c:pt>
                <c:pt idx="10296" formatCode="General">
                  <c:v>12.133574490000001</c:v>
                </c:pt>
                <c:pt idx="10297" formatCode="General">
                  <c:v>12.278692250000002</c:v>
                </c:pt>
                <c:pt idx="10298" formatCode="General">
                  <c:v>12.2511549</c:v>
                </c:pt>
                <c:pt idx="10299" formatCode="General">
                  <c:v>12.14761448</c:v>
                </c:pt>
                <c:pt idx="10300" formatCode="General">
                  <c:v>12.22613525</c:v>
                </c:pt>
                <c:pt idx="10301" formatCode="General">
                  <c:v>12.15539837</c:v>
                </c:pt>
                <c:pt idx="10302" formatCode="General">
                  <c:v>12.12913036</c:v>
                </c:pt>
                <c:pt idx="10303" formatCode="General">
                  <c:v>12.266169550000004</c:v>
                </c:pt>
                <c:pt idx="10304" formatCode="General">
                  <c:v>12.250882150000002</c:v>
                </c:pt>
                <c:pt idx="10305" formatCode="General">
                  <c:v>12.16679096</c:v>
                </c:pt>
                <c:pt idx="10306" formatCode="General">
                  <c:v>12.23002434</c:v>
                </c:pt>
                <c:pt idx="10307" formatCode="General">
                  <c:v>12.15136433</c:v>
                </c:pt>
                <c:pt idx="10308" formatCode="General">
                  <c:v>12.116157530000002</c:v>
                </c:pt>
                <c:pt idx="10309" formatCode="General">
                  <c:v>12.194170949999998</c:v>
                </c:pt>
                <c:pt idx="10310" formatCode="General">
                  <c:v>12.15762043</c:v>
                </c:pt>
                <c:pt idx="10311" formatCode="General">
                  <c:v>12.147751810000001</c:v>
                </c:pt>
                <c:pt idx="10312" formatCode="General">
                  <c:v>12.27492428</c:v>
                </c:pt>
                <c:pt idx="10313" formatCode="General">
                  <c:v>12.203883169999999</c:v>
                </c:pt>
                <c:pt idx="10314" formatCode="General">
                  <c:v>12.11856461</c:v>
                </c:pt>
                <c:pt idx="10315" formatCode="General">
                  <c:v>12.233784680000001</c:v>
                </c:pt>
                <c:pt idx="10316" formatCode="General">
                  <c:v>12.184582710000004</c:v>
                </c:pt>
                <c:pt idx="10317" formatCode="General">
                  <c:v>12.129272459999999</c:v>
                </c:pt>
                <c:pt idx="10318" formatCode="General">
                  <c:v>12.24309444</c:v>
                </c:pt>
                <c:pt idx="10319" formatCode="General">
                  <c:v>12.16151142</c:v>
                </c:pt>
                <c:pt idx="10320" formatCode="General">
                  <c:v>12.12065411</c:v>
                </c:pt>
                <c:pt idx="10321" formatCode="General">
                  <c:v>12.2735281</c:v>
                </c:pt>
                <c:pt idx="10322" formatCode="General">
                  <c:v>12.25768566</c:v>
                </c:pt>
                <c:pt idx="10323" formatCode="General">
                  <c:v>12.21974468</c:v>
                </c:pt>
                <c:pt idx="10324" formatCode="General">
                  <c:v>12.334407810000007</c:v>
                </c:pt>
                <c:pt idx="10325" formatCode="General">
                  <c:v>12.239479060000001</c:v>
                </c:pt>
                <c:pt idx="10326" formatCode="General">
                  <c:v>12.1525116</c:v>
                </c:pt>
                <c:pt idx="10327" formatCode="General">
                  <c:v>12.25032425</c:v>
                </c:pt>
                <c:pt idx="10328" formatCode="General">
                  <c:v>12.19153118</c:v>
                </c:pt>
                <c:pt idx="10329" formatCode="General">
                  <c:v>12.130379679999999</c:v>
                </c:pt>
                <c:pt idx="10330" formatCode="General">
                  <c:v>12.240176200000001</c:v>
                </c:pt>
                <c:pt idx="10331" formatCode="General">
                  <c:v>12.189585690000007</c:v>
                </c:pt>
                <c:pt idx="10332" formatCode="General">
                  <c:v>12.086320880000001</c:v>
                </c:pt>
                <c:pt idx="10333" formatCode="General">
                  <c:v>12.20879555</c:v>
                </c:pt>
                <c:pt idx="10334" formatCode="General">
                  <c:v>12.184165</c:v>
                </c:pt>
                <c:pt idx="10335" formatCode="General">
                  <c:v>12.12607384</c:v>
                </c:pt>
                <c:pt idx="10336" formatCode="General">
                  <c:v>12.25226784</c:v>
                </c:pt>
                <c:pt idx="10337" formatCode="General">
                  <c:v>12.26352501</c:v>
                </c:pt>
                <c:pt idx="10338" formatCode="General">
                  <c:v>12.142746930000007</c:v>
                </c:pt>
                <c:pt idx="10339" formatCode="General">
                  <c:v>12.20765209</c:v>
                </c:pt>
                <c:pt idx="10340" formatCode="General">
                  <c:v>12.206552510000007</c:v>
                </c:pt>
                <c:pt idx="10341" formatCode="General">
                  <c:v>12.137886050000002</c:v>
                </c:pt>
                <c:pt idx="10342" formatCode="General">
                  <c:v>12.205014230000007</c:v>
                </c:pt>
                <c:pt idx="10343" formatCode="General">
                  <c:v>12.1938982</c:v>
                </c:pt>
                <c:pt idx="10344" formatCode="General">
                  <c:v>12.150530820000007</c:v>
                </c:pt>
                <c:pt idx="10345" formatCode="General">
                  <c:v>12.284235000000001</c:v>
                </c:pt>
                <c:pt idx="10346" formatCode="General">
                  <c:v>12.23239708</c:v>
                </c:pt>
                <c:pt idx="10347" formatCode="General">
                  <c:v>12.079508780000001</c:v>
                </c:pt>
                <c:pt idx="10348" formatCode="General">
                  <c:v>12.247961039999995</c:v>
                </c:pt>
                <c:pt idx="10349" formatCode="General">
                  <c:v>12.284309390000001</c:v>
                </c:pt>
                <c:pt idx="10350" formatCode="General">
                  <c:v>12.17722225</c:v>
                </c:pt>
                <c:pt idx="10351" formatCode="General">
                  <c:v>12.202514650000007</c:v>
                </c:pt>
                <c:pt idx="10352" formatCode="General">
                  <c:v>12.220304489999998</c:v>
                </c:pt>
                <c:pt idx="10353" formatCode="General">
                  <c:v>12.14956093</c:v>
                </c:pt>
                <c:pt idx="10354" formatCode="General">
                  <c:v>12.27158642</c:v>
                </c:pt>
                <c:pt idx="10355" formatCode="General">
                  <c:v>12.25046158</c:v>
                </c:pt>
                <c:pt idx="10356" formatCode="General">
                  <c:v>12.12398434</c:v>
                </c:pt>
                <c:pt idx="10357" formatCode="General">
                  <c:v>12.233779910000001</c:v>
                </c:pt>
                <c:pt idx="10358" formatCode="General">
                  <c:v>12.26339722</c:v>
                </c:pt>
                <c:pt idx="10359" formatCode="General">
                  <c:v>12.204594610000004</c:v>
                </c:pt>
                <c:pt idx="10360" formatCode="General">
                  <c:v>12.21293449</c:v>
                </c:pt>
                <c:pt idx="10361" formatCode="General">
                  <c:v>12.224610330000001</c:v>
                </c:pt>
                <c:pt idx="10362" formatCode="General">
                  <c:v>12.135245320000001</c:v>
                </c:pt>
                <c:pt idx="10363" formatCode="General">
                  <c:v>12.292990680000001</c:v>
                </c:pt>
                <c:pt idx="10364" formatCode="General">
                  <c:v>12.30521774</c:v>
                </c:pt>
                <c:pt idx="10365" formatCode="General">
                  <c:v>12.157062530000006</c:v>
                </c:pt>
                <c:pt idx="10366" formatCode="General">
                  <c:v>12.181106570000004</c:v>
                </c:pt>
                <c:pt idx="10367" formatCode="General">
                  <c:v>12.23155785</c:v>
                </c:pt>
                <c:pt idx="10368" formatCode="General">
                  <c:v>12.153589250000014</c:v>
                </c:pt>
                <c:pt idx="10369" formatCode="General">
                  <c:v>12.29118633</c:v>
                </c:pt>
                <c:pt idx="10370" formatCode="General">
                  <c:v>12.304801940000001</c:v>
                </c:pt>
                <c:pt idx="10371" formatCode="General">
                  <c:v>12.14535427</c:v>
                </c:pt>
                <c:pt idx="10372" formatCode="General">
                  <c:v>12.232531550000004</c:v>
                </c:pt>
                <c:pt idx="10373" formatCode="General">
                  <c:v>12.2429533</c:v>
                </c:pt>
                <c:pt idx="10374" formatCode="General">
                  <c:v>12.145493510000007</c:v>
                </c:pt>
                <c:pt idx="10375" formatCode="General">
                  <c:v>12.200427060000001</c:v>
                </c:pt>
                <c:pt idx="10376" formatCode="General">
                  <c:v>12.217105869999999</c:v>
                </c:pt>
                <c:pt idx="10377" formatCode="General">
                  <c:v>12.167489050000007</c:v>
                </c:pt>
                <c:pt idx="10378" formatCode="General">
                  <c:v>12.25699234</c:v>
                </c:pt>
                <c:pt idx="10379" formatCode="General">
                  <c:v>12.248792649999999</c:v>
                </c:pt>
                <c:pt idx="10380" formatCode="General">
                  <c:v>12.103552820000004</c:v>
                </c:pt>
                <c:pt idx="10381" formatCode="General">
                  <c:v>12.2027874</c:v>
                </c:pt>
                <c:pt idx="10382" formatCode="General">
                  <c:v>12.325439450000012</c:v>
                </c:pt>
                <c:pt idx="10383" formatCode="General">
                  <c:v>12.2148819</c:v>
                </c:pt>
                <c:pt idx="10384" formatCode="General">
                  <c:v>12.275483130000007</c:v>
                </c:pt>
                <c:pt idx="10385" formatCode="General">
                  <c:v>12.264360429999998</c:v>
                </c:pt>
                <c:pt idx="10386" formatCode="General">
                  <c:v>12.11770344</c:v>
                </c:pt>
                <c:pt idx="10387" formatCode="General">
                  <c:v>12.175549510000014</c:v>
                </c:pt>
                <c:pt idx="10388" formatCode="General">
                  <c:v>12.300218580000001</c:v>
                </c:pt>
                <c:pt idx="10389" formatCode="General">
                  <c:v>12.19848537</c:v>
                </c:pt>
                <c:pt idx="10390" formatCode="General">
                  <c:v>12.244348529999998</c:v>
                </c:pt>
                <c:pt idx="10391" formatCode="General">
                  <c:v>12.259771349999999</c:v>
                </c:pt>
                <c:pt idx="10392" formatCode="General">
                  <c:v>12.1257906</c:v>
                </c:pt>
                <c:pt idx="10393" formatCode="General">
                  <c:v>12.17068386</c:v>
                </c:pt>
                <c:pt idx="10394" formatCode="General">
                  <c:v>12.236423489999998</c:v>
                </c:pt>
                <c:pt idx="10395" formatCode="General">
                  <c:v>12.18374538</c:v>
                </c:pt>
                <c:pt idx="10396" formatCode="General">
                  <c:v>12.269640920000002</c:v>
                </c:pt>
                <c:pt idx="10397" formatCode="General">
                  <c:v>12.306612010000007</c:v>
                </c:pt>
                <c:pt idx="10398" formatCode="General">
                  <c:v>12.129961969999998</c:v>
                </c:pt>
                <c:pt idx="10399" formatCode="General">
                  <c:v>12.14761448</c:v>
                </c:pt>
                <c:pt idx="10400" formatCode="General">
                  <c:v>12.230446820000004</c:v>
                </c:pt>
                <c:pt idx="10401" formatCode="General">
                  <c:v>12.125656130000007</c:v>
                </c:pt>
                <c:pt idx="10402" formatCode="General">
                  <c:v>12.210434910000007</c:v>
                </c:pt>
                <c:pt idx="10403" formatCode="General">
                  <c:v>12.28784943</c:v>
                </c:pt>
                <c:pt idx="10404" formatCode="General">
                  <c:v>12.197927469999998</c:v>
                </c:pt>
                <c:pt idx="10405" formatCode="General">
                  <c:v>12.257412910000006</c:v>
                </c:pt>
                <c:pt idx="10406" formatCode="General">
                  <c:v>12.339689250000012</c:v>
                </c:pt>
                <c:pt idx="10407" formatCode="General">
                  <c:v>12.20557022</c:v>
                </c:pt>
                <c:pt idx="10408" formatCode="General">
                  <c:v>12.28908539</c:v>
                </c:pt>
                <c:pt idx="10409" formatCode="General">
                  <c:v>12.363594060000008</c:v>
                </c:pt>
                <c:pt idx="10410" formatCode="General">
                  <c:v>12.211407660000001</c:v>
                </c:pt>
                <c:pt idx="10411" formatCode="General">
                  <c:v>12.278119090000001</c:v>
                </c:pt>
                <c:pt idx="10412" formatCode="General">
                  <c:v>12.316201210000004</c:v>
                </c:pt>
                <c:pt idx="10413" formatCode="General">
                  <c:v>12.18027496</c:v>
                </c:pt>
                <c:pt idx="10414" formatCode="General">
                  <c:v>12.19764614</c:v>
                </c:pt>
                <c:pt idx="10415" formatCode="General">
                  <c:v>12.251573560000001</c:v>
                </c:pt>
                <c:pt idx="10416" formatCode="General">
                  <c:v>12.144279479999993</c:v>
                </c:pt>
                <c:pt idx="10417" formatCode="General">
                  <c:v>12.225300789999999</c:v>
                </c:pt>
                <c:pt idx="10418" formatCode="General">
                  <c:v>12.308833120000001</c:v>
                </c:pt>
                <c:pt idx="10419" formatCode="General">
                  <c:v>12.212796210000008</c:v>
                </c:pt>
                <c:pt idx="10420" formatCode="General">
                  <c:v>12.31314182</c:v>
                </c:pt>
                <c:pt idx="10421" formatCode="General">
                  <c:v>12.31161404</c:v>
                </c:pt>
                <c:pt idx="10422" formatCode="General">
                  <c:v>12.152894020000007</c:v>
                </c:pt>
                <c:pt idx="10423" formatCode="General">
                  <c:v>12.226277349999998</c:v>
                </c:pt>
                <c:pt idx="10424" formatCode="General">
                  <c:v>12.228087429999999</c:v>
                </c:pt>
                <c:pt idx="10425" formatCode="General">
                  <c:v>12.141357419999997</c:v>
                </c:pt>
                <c:pt idx="10426" formatCode="General">
                  <c:v>12.210297580000001</c:v>
                </c:pt>
                <c:pt idx="10427" formatCode="General">
                  <c:v>12.246428489999998</c:v>
                </c:pt>
                <c:pt idx="10428" formatCode="General">
                  <c:v>12.124958039999999</c:v>
                </c:pt>
                <c:pt idx="10429" formatCode="General">
                  <c:v>12.203323359999999</c:v>
                </c:pt>
                <c:pt idx="10430" formatCode="General">
                  <c:v>12.226835250000002</c:v>
                </c:pt>
                <c:pt idx="10431" formatCode="General">
                  <c:v>12.1167593</c:v>
                </c:pt>
                <c:pt idx="10432" formatCode="General">
                  <c:v>12.248235699999997</c:v>
                </c:pt>
                <c:pt idx="10433" formatCode="General">
                  <c:v>12.28478909</c:v>
                </c:pt>
                <c:pt idx="10434" formatCode="General">
                  <c:v>12.183748250000002</c:v>
                </c:pt>
                <c:pt idx="10435" formatCode="General">
                  <c:v>12.257128719999999</c:v>
                </c:pt>
                <c:pt idx="10436" formatCode="General">
                  <c:v>12.240036010000004</c:v>
                </c:pt>
                <c:pt idx="10437" formatCode="General">
                  <c:v>12.09702206</c:v>
                </c:pt>
                <c:pt idx="10438" formatCode="General">
                  <c:v>12.188198089999998</c:v>
                </c:pt>
                <c:pt idx="10439" formatCode="General">
                  <c:v>12.24851608</c:v>
                </c:pt>
                <c:pt idx="10440" formatCode="General">
                  <c:v>12.165266040000002</c:v>
                </c:pt>
                <c:pt idx="10441" formatCode="General">
                  <c:v>12.2354641</c:v>
                </c:pt>
                <c:pt idx="10442" formatCode="General">
                  <c:v>12.263944630000006</c:v>
                </c:pt>
                <c:pt idx="10443" formatCode="General">
                  <c:v>12.21766186</c:v>
                </c:pt>
                <c:pt idx="10444" formatCode="General">
                  <c:v>12.289376260000001</c:v>
                </c:pt>
                <c:pt idx="10445" formatCode="General">
                  <c:v>12.307579990000002</c:v>
                </c:pt>
                <c:pt idx="10446" formatCode="General">
                  <c:v>12.129825589999999</c:v>
                </c:pt>
                <c:pt idx="10447" formatCode="General">
                  <c:v>12.238924979999997</c:v>
                </c:pt>
                <c:pt idx="10448" formatCode="General">
                  <c:v>12.306752200000007</c:v>
                </c:pt>
                <c:pt idx="10449" formatCode="General">
                  <c:v>12.226556780000001</c:v>
                </c:pt>
                <c:pt idx="10450" formatCode="General">
                  <c:v>12.25157166</c:v>
                </c:pt>
                <c:pt idx="10451" formatCode="General">
                  <c:v>12.22516441</c:v>
                </c:pt>
                <c:pt idx="10452" formatCode="General">
                  <c:v>12.142470360000001</c:v>
                </c:pt>
                <c:pt idx="10453" formatCode="General">
                  <c:v>12.312168120000001</c:v>
                </c:pt>
                <c:pt idx="10454" formatCode="General">
                  <c:v>12.35038948</c:v>
                </c:pt>
                <c:pt idx="10455" formatCode="General">
                  <c:v>12.19751263</c:v>
                </c:pt>
                <c:pt idx="10456" formatCode="General">
                  <c:v>12.242260929999999</c:v>
                </c:pt>
                <c:pt idx="10457" formatCode="General">
                  <c:v>12.25018597</c:v>
                </c:pt>
                <c:pt idx="10458" formatCode="General">
                  <c:v>12.1594286</c:v>
                </c:pt>
                <c:pt idx="10459" formatCode="General">
                  <c:v>12.322039600000007</c:v>
                </c:pt>
                <c:pt idx="10460" formatCode="General">
                  <c:v>12.330796240000007</c:v>
                </c:pt>
                <c:pt idx="10461" formatCode="General">
                  <c:v>12.19223309</c:v>
                </c:pt>
                <c:pt idx="10462" formatCode="General">
                  <c:v>12.24379253</c:v>
                </c:pt>
                <c:pt idx="10463" formatCode="General">
                  <c:v>12.268945690000001</c:v>
                </c:pt>
                <c:pt idx="10464" formatCode="General">
                  <c:v>12.196118350000001</c:v>
                </c:pt>
                <c:pt idx="10465" formatCode="General">
                  <c:v>12.298825259999999</c:v>
                </c:pt>
                <c:pt idx="10466" formatCode="General">
                  <c:v>12.31883526</c:v>
                </c:pt>
                <c:pt idx="10467" formatCode="General">
                  <c:v>12.219467160000001</c:v>
                </c:pt>
                <c:pt idx="10468" formatCode="General">
                  <c:v>12.26408195</c:v>
                </c:pt>
                <c:pt idx="10469" formatCode="General">
                  <c:v>12.220024110000001</c:v>
                </c:pt>
                <c:pt idx="10470" formatCode="General">
                  <c:v>12.12690735</c:v>
                </c:pt>
                <c:pt idx="10471" formatCode="General">
                  <c:v>12.25890732</c:v>
                </c:pt>
                <c:pt idx="10472" formatCode="General">
                  <c:v>12.231698039999999</c:v>
                </c:pt>
                <c:pt idx="10473" formatCode="General">
                  <c:v>12.193893429999999</c:v>
                </c:pt>
                <c:pt idx="10474" formatCode="General">
                  <c:v>12.291602129999999</c:v>
                </c:pt>
                <c:pt idx="10475" formatCode="General">
                  <c:v>12.327595710000002</c:v>
                </c:pt>
                <c:pt idx="10476" formatCode="General">
                  <c:v>12.227670669999998</c:v>
                </c:pt>
                <c:pt idx="10477" formatCode="General">
                  <c:v>12.328153609999999</c:v>
                </c:pt>
                <c:pt idx="10478" formatCode="General">
                  <c:v>12.32606792</c:v>
                </c:pt>
                <c:pt idx="10479" formatCode="General">
                  <c:v>12.22850227</c:v>
                </c:pt>
                <c:pt idx="10480" formatCode="General">
                  <c:v>12.30882931</c:v>
                </c:pt>
                <c:pt idx="10481" formatCode="General">
                  <c:v>12.29257011</c:v>
                </c:pt>
                <c:pt idx="10482" formatCode="General">
                  <c:v>12.170960429999999</c:v>
                </c:pt>
                <c:pt idx="10483" formatCode="General">
                  <c:v>12.195422170000002</c:v>
                </c:pt>
                <c:pt idx="10484" formatCode="General">
                  <c:v>12.188891409999998</c:v>
                </c:pt>
                <c:pt idx="10485" formatCode="General">
                  <c:v>12.1085577</c:v>
                </c:pt>
                <c:pt idx="10486" formatCode="General">
                  <c:v>12.197229389999999</c:v>
                </c:pt>
                <c:pt idx="10487" formatCode="General">
                  <c:v>12.197785380000001</c:v>
                </c:pt>
                <c:pt idx="10488" formatCode="General">
                  <c:v>12.087989810000007</c:v>
                </c:pt>
                <c:pt idx="10489" formatCode="General">
                  <c:v>12.18984318</c:v>
                </c:pt>
                <c:pt idx="10490" formatCode="General">
                  <c:v>12.232534410000007</c:v>
                </c:pt>
                <c:pt idx="10491" formatCode="General">
                  <c:v>12.105918880000001</c:v>
                </c:pt>
                <c:pt idx="10492" formatCode="General">
                  <c:v>12.240940089999999</c:v>
                </c:pt>
                <c:pt idx="10493" formatCode="General">
                  <c:v>12.29201698</c:v>
                </c:pt>
                <c:pt idx="10494" formatCode="General">
                  <c:v>12.185640340000004</c:v>
                </c:pt>
                <c:pt idx="10495" formatCode="General">
                  <c:v>12.23962021</c:v>
                </c:pt>
                <c:pt idx="10496" formatCode="General">
                  <c:v>12.237261769999989</c:v>
                </c:pt>
                <c:pt idx="10497" formatCode="General">
                  <c:v>12.115228650000001</c:v>
                </c:pt>
                <c:pt idx="10498" formatCode="General">
                  <c:v>12.22280598</c:v>
                </c:pt>
                <c:pt idx="10499" formatCode="General">
                  <c:v>12.220861429999998</c:v>
                </c:pt>
                <c:pt idx="10500" formatCode="General">
                  <c:v>12.132745740000001</c:v>
                </c:pt>
                <c:pt idx="10501" formatCode="General">
                  <c:v>12.261579510000002</c:v>
                </c:pt>
                <c:pt idx="10502" formatCode="General">
                  <c:v>12.256853100000001</c:v>
                </c:pt>
                <c:pt idx="10503" formatCode="General">
                  <c:v>12.16957569</c:v>
                </c:pt>
                <c:pt idx="10504" formatCode="General">
                  <c:v>12.31703186</c:v>
                </c:pt>
                <c:pt idx="10505" formatCode="General">
                  <c:v>12.320925709999999</c:v>
                </c:pt>
                <c:pt idx="10506" formatCode="General">
                  <c:v>12.243512150000001</c:v>
                </c:pt>
                <c:pt idx="10507" formatCode="General">
                  <c:v>12.29535198</c:v>
                </c:pt>
                <c:pt idx="10508" formatCode="General">
                  <c:v>12.241150859999999</c:v>
                </c:pt>
                <c:pt idx="10509" formatCode="General">
                  <c:v>12.103694920000002</c:v>
                </c:pt>
                <c:pt idx="10510" formatCode="General">
                  <c:v>12.238787650000001</c:v>
                </c:pt>
                <c:pt idx="10511" formatCode="General">
                  <c:v>12.230029109999998</c:v>
                </c:pt>
                <c:pt idx="10512" formatCode="General">
                  <c:v>12.175136570000012</c:v>
                </c:pt>
                <c:pt idx="10513" formatCode="General">
                  <c:v>12.294517520000001</c:v>
                </c:pt>
                <c:pt idx="10514" formatCode="General">
                  <c:v>12.28854561</c:v>
                </c:pt>
                <c:pt idx="10515" formatCode="General">
                  <c:v>12.244592669999999</c:v>
                </c:pt>
                <c:pt idx="10516" formatCode="General">
                  <c:v>12.32621002</c:v>
                </c:pt>
                <c:pt idx="10517" formatCode="General">
                  <c:v>12.29315472</c:v>
                </c:pt>
                <c:pt idx="10518" formatCode="General">
                  <c:v>12.228503229999999</c:v>
                </c:pt>
                <c:pt idx="10519" formatCode="General">
                  <c:v>12.306470870000007</c:v>
                </c:pt>
                <c:pt idx="10520" formatCode="General">
                  <c:v>12.221287729999998</c:v>
                </c:pt>
                <c:pt idx="10521" formatCode="General">
                  <c:v>12.232810020000001</c:v>
                </c:pt>
                <c:pt idx="10522" formatCode="General">
                  <c:v>12.255882260000007</c:v>
                </c:pt>
                <c:pt idx="10523" formatCode="General">
                  <c:v>12.247543329999999</c:v>
                </c:pt>
                <c:pt idx="10524" formatCode="General">
                  <c:v>12.188473699999999</c:v>
                </c:pt>
                <c:pt idx="10525" formatCode="General">
                  <c:v>12.25907993</c:v>
                </c:pt>
                <c:pt idx="10526" formatCode="General">
                  <c:v>12.249348639999999</c:v>
                </c:pt>
                <c:pt idx="10527" formatCode="General">
                  <c:v>12.102683070000007</c:v>
                </c:pt>
                <c:pt idx="10528" formatCode="General">
                  <c:v>12.281083110000001</c:v>
                </c:pt>
                <c:pt idx="10529" formatCode="General">
                  <c:v>12.20571041</c:v>
                </c:pt>
                <c:pt idx="10530" formatCode="General">
                  <c:v>12.156506540000011</c:v>
                </c:pt>
                <c:pt idx="10531" formatCode="General">
                  <c:v>12.201955799999999</c:v>
                </c:pt>
                <c:pt idx="10532" formatCode="General">
                  <c:v>12.21446514</c:v>
                </c:pt>
                <c:pt idx="10533" formatCode="General">
                  <c:v>12.152895930000007</c:v>
                </c:pt>
                <c:pt idx="10534" formatCode="General">
                  <c:v>12.212379459999999</c:v>
                </c:pt>
                <c:pt idx="10535" formatCode="General">
                  <c:v>12.274226189999998</c:v>
                </c:pt>
                <c:pt idx="10536" formatCode="General">
                  <c:v>12.09257317</c:v>
                </c:pt>
                <c:pt idx="10537" formatCode="General">
                  <c:v>12.26381969</c:v>
                </c:pt>
                <c:pt idx="10538" formatCode="General">
                  <c:v>12.229475020000001</c:v>
                </c:pt>
                <c:pt idx="10539" formatCode="General">
                  <c:v>12.133853909999999</c:v>
                </c:pt>
                <c:pt idx="10540" formatCode="General">
                  <c:v>12.225999830000006</c:v>
                </c:pt>
                <c:pt idx="10541" formatCode="General">
                  <c:v>12.27575779</c:v>
                </c:pt>
                <c:pt idx="10542" formatCode="General">
                  <c:v>12.16957092</c:v>
                </c:pt>
                <c:pt idx="10543" formatCode="General">
                  <c:v>12.218214989999998</c:v>
                </c:pt>
                <c:pt idx="10544" formatCode="General">
                  <c:v>12.288962359999999</c:v>
                </c:pt>
                <c:pt idx="10545" formatCode="General">
                  <c:v>12.194312099999999</c:v>
                </c:pt>
                <c:pt idx="10546" formatCode="General">
                  <c:v>12.20070553</c:v>
                </c:pt>
                <c:pt idx="10547" formatCode="General">
                  <c:v>12.301854130000002</c:v>
                </c:pt>
                <c:pt idx="10548" formatCode="General">
                  <c:v>12.20709705</c:v>
                </c:pt>
                <c:pt idx="10549" formatCode="General">
                  <c:v>12.193195340000001</c:v>
                </c:pt>
                <c:pt idx="10550" formatCode="General">
                  <c:v>12.257967949999999</c:v>
                </c:pt>
                <c:pt idx="10551" formatCode="General">
                  <c:v>12.16022968</c:v>
                </c:pt>
                <c:pt idx="10552" formatCode="General">
                  <c:v>12.135657310000004</c:v>
                </c:pt>
                <c:pt idx="10553" formatCode="General">
                  <c:v>12.264361379999997</c:v>
                </c:pt>
                <c:pt idx="10554" formatCode="General">
                  <c:v>12.178326609999999</c:v>
                </c:pt>
                <c:pt idx="10555" formatCode="General">
                  <c:v>12.232951159999999</c:v>
                </c:pt>
                <c:pt idx="10556" formatCode="General">
                  <c:v>12.224886890000002</c:v>
                </c:pt>
                <c:pt idx="10557" formatCode="General">
                  <c:v>12.10619354</c:v>
                </c:pt>
                <c:pt idx="10558" formatCode="General">
                  <c:v>12.159008980000001</c:v>
                </c:pt>
                <c:pt idx="10559" formatCode="General">
                  <c:v>12.275468830000007</c:v>
                </c:pt>
                <c:pt idx="10560" formatCode="General">
                  <c:v>12.189445500000007</c:v>
                </c:pt>
                <c:pt idx="10561" formatCode="General">
                  <c:v>12.221567149999998</c:v>
                </c:pt>
                <c:pt idx="10562" formatCode="General">
                  <c:v>12.228726389999999</c:v>
                </c:pt>
                <c:pt idx="10563" formatCode="General">
                  <c:v>12.184439660000002</c:v>
                </c:pt>
                <c:pt idx="10564" formatCode="General">
                  <c:v>12.22905731</c:v>
                </c:pt>
                <c:pt idx="10565" formatCode="General">
                  <c:v>12.271863939999999</c:v>
                </c:pt>
                <c:pt idx="10566" formatCode="General">
                  <c:v>12.154977799999999</c:v>
                </c:pt>
                <c:pt idx="10567" formatCode="General">
                  <c:v>12.20557022</c:v>
                </c:pt>
                <c:pt idx="10568" formatCode="General">
                  <c:v>12.26449871</c:v>
                </c:pt>
                <c:pt idx="10569" formatCode="General">
                  <c:v>12.161652570000006</c:v>
                </c:pt>
                <c:pt idx="10570" formatCode="General">
                  <c:v>12.18166351</c:v>
                </c:pt>
                <c:pt idx="10571" formatCode="General">
                  <c:v>12.28298092</c:v>
                </c:pt>
                <c:pt idx="10572" formatCode="General">
                  <c:v>12.19472504</c:v>
                </c:pt>
                <c:pt idx="10573" formatCode="General">
                  <c:v>12.216653820000001</c:v>
                </c:pt>
                <c:pt idx="10574" formatCode="General">
                  <c:v>12.300496100000007</c:v>
                </c:pt>
                <c:pt idx="10575" formatCode="General">
                  <c:v>12.189566610000007</c:v>
                </c:pt>
                <c:pt idx="10576" formatCode="General">
                  <c:v>12.227251049999998</c:v>
                </c:pt>
                <c:pt idx="10577" formatCode="General">
                  <c:v>12.279784200000007</c:v>
                </c:pt>
                <c:pt idx="10578" formatCode="General">
                  <c:v>12.131213189999992</c:v>
                </c:pt>
                <c:pt idx="10579" formatCode="General">
                  <c:v>12.142610550000002</c:v>
                </c:pt>
                <c:pt idx="10580" formatCode="General">
                  <c:v>12.302438740000008</c:v>
                </c:pt>
                <c:pt idx="10581" formatCode="General">
                  <c:v>12.230587960000001</c:v>
                </c:pt>
                <c:pt idx="10582" formatCode="General">
                  <c:v>12.182498930000007</c:v>
                </c:pt>
                <c:pt idx="10583" formatCode="General">
                  <c:v>12.221272469999994</c:v>
                </c:pt>
                <c:pt idx="10584" formatCode="General">
                  <c:v>12.176522250000007</c:v>
                </c:pt>
                <c:pt idx="10585" formatCode="General">
                  <c:v>12.216969489999999</c:v>
                </c:pt>
                <c:pt idx="10586" formatCode="General">
                  <c:v>12.310780530000011</c:v>
                </c:pt>
                <c:pt idx="10587" formatCode="General">
                  <c:v>12.189589500000007</c:v>
                </c:pt>
                <c:pt idx="10588" formatCode="General">
                  <c:v>12.10703182</c:v>
                </c:pt>
                <c:pt idx="10589" formatCode="General">
                  <c:v>12.1986227</c:v>
                </c:pt>
                <c:pt idx="10590" formatCode="General">
                  <c:v>12.1439991</c:v>
                </c:pt>
                <c:pt idx="10591" formatCode="General">
                  <c:v>12.121621129999998</c:v>
                </c:pt>
                <c:pt idx="10592" formatCode="General">
                  <c:v>12.230168339999999</c:v>
                </c:pt>
                <c:pt idx="10593" formatCode="General">
                  <c:v>12.19889832</c:v>
                </c:pt>
                <c:pt idx="10594" formatCode="General">
                  <c:v>12.156228069999999</c:v>
                </c:pt>
                <c:pt idx="10595" formatCode="General">
                  <c:v>12.29910851</c:v>
                </c:pt>
                <c:pt idx="10596" formatCode="General">
                  <c:v>12.192090030000006</c:v>
                </c:pt>
                <c:pt idx="10597" formatCode="General">
                  <c:v>12.144277569999998</c:v>
                </c:pt>
                <c:pt idx="10598" formatCode="General">
                  <c:v>12.22293949</c:v>
                </c:pt>
                <c:pt idx="10599" formatCode="General">
                  <c:v>12.216134070000004</c:v>
                </c:pt>
                <c:pt idx="10600" formatCode="General">
                  <c:v>12.172492980000008</c:v>
                </c:pt>
                <c:pt idx="10601" formatCode="General">
                  <c:v>12.307998660000001</c:v>
                </c:pt>
                <c:pt idx="10602" formatCode="General">
                  <c:v>12.27256107</c:v>
                </c:pt>
                <c:pt idx="10603" formatCode="General">
                  <c:v>12.200708390000001</c:v>
                </c:pt>
                <c:pt idx="10604" formatCode="General">
                  <c:v>12.25032234</c:v>
                </c:pt>
                <c:pt idx="10605" formatCode="General">
                  <c:v>12.128848079999999</c:v>
                </c:pt>
                <c:pt idx="10606" formatCode="General">
                  <c:v>12.098276139999999</c:v>
                </c:pt>
                <c:pt idx="10607" formatCode="General">
                  <c:v>12.2805233</c:v>
                </c:pt>
                <c:pt idx="10608" formatCode="General">
                  <c:v>12.219328879999999</c:v>
                </c:pt>
                <c:pt idx="10609" formatCode="General">
                  <c:v>12.100358959999999</c:v>
                </c:pt>
                <c:pt idx="10610" formatCode="General">
                  <c:v>12.27103043</c:v>
                </c:pt>
                <c:pt idx="10611" formatCode="General">
                  <c:v>12.26046944</c:v>
                </c:pt>
                <c:pt idx="10612" formatCode="General">
                  <c:v>12.089103700000001</c:v>
                </c:pt>
                <c:pt idx="10613" formatCode="General">
                  <c:v>12.202097890000006</c:v>
                </c:pt>
                <c:pt idx="10614" formatCode="General">
                  <c:v>12.27645302</c:v>
                </c:pt>
                <c:pt idx="10615" formatCode="General">
                  <c:v>12.109256740000001</c:v>
                </c:pt>
                <c:pt idx="10616" formatCode="General">
                  <c:v>12.222109789999999</c:v>
                </c:pt>
                <c:pt idx="10617" formatCode="General">
                  <c:v>12.2822876</c:v>
                </c:pt>
                <c:pt idx="10618" formatCode="General">
                  <c:v>12.103000640000001</c:v>
                </c:pt>
                <c:pt idx="10619" formatCode="General">
                  <c:v>12.19361591</c:v>
                </c:pt>
                <c:pt idx="10620" formatCode="General">
                  <c:v>12.28061771</c:v>
                </c:pt>
                <c:pt idx="10621" formatCode="General">
                  <c:v>12.158966060000001</c:v>
                </c:pt>
                <c:pt idx="10622" formatCode="General">
                  <c:v>12.17971897</c:v>
                </c:pt>
                <c:pt idx="10623" formatCode="General">
                  <c:v>12.230131149999998</c:v>
                </c:pt>
                <c:pt idx="10624" formatCode="General">
                  <c:v>12.170681950000002</c:v>
                </c:pt>
                <c:pt idx="10625" formatCode="General">
                  <c:v>12.278121949999992</c:v>
                </c:pt>
                <c:pt idx="10626" formatCode="General">
                  <c:v>12.27700615</c:v>
                </c:pt>
                <c:pt idx="10627" formatCode="General">
                  <c:v>12.12203884</c:v>
                </c:pt>
                <c:pt idx="10628" formatCode="General">
                  <c:v>12.168375969999998</c:v>
                </c:pt>
                <c:pt idx="10629" formatCode="General">
                  <c:v>12.23920631</c:v>
                </c:pt>
                <c:pt idx="10630" formatCode="General">
                  <c:v>12.167072300000001</c:v>
                </c:pt>
                <c:pt idx="10631" formatCode="General">
                  <c:v>12.256855960000001</c:v>
                </c:pt>
                <c:pt idx="10632" formatCode="General">
                  <c:v>12.307442670000007</c:v>
                </c:pt>
                <c:pt idx="10633" formatCode="General">
                  <c:v>12.100860600000001</c:v>
                </c:pt>
                <c:pt idx="10634" formatCode="General">
                  <c:v>12.229570389999999</c:v>
                </c:pt>
                <c:pt idx="10635" formatCode="General">
                  <c:v>12.25199127</c:v>
                </c:pt>
                <c:pt idx="10636" formatCode="General">
                  <c:v>12.100215909999999</c:v>
                </c:pt>
                <c:pt idx="10637" formatCode="General">
                  <c:v>12.243924139999999</c:v>
                </c:pt>
                <c:pt idx="10638" formatCode="General">
                  <c:v>12.304523469999999</c:v>
                </c:pt>
                <c:pt idx="10639" formatCode="General">
                  <c:v>12.09715939</c:v>
                </c:pt>
                <c:pt idx="10640" formatCode="General">
                  <c:v>12.160541530000007</c:v>
                </c:pt>
                <c:pt idx="10641" formatCode="General">
                  <c:v>12.302299500000007</c:v>
                </c:pt>
                <c:pt idx="10642" formatCode="General">
                  <c:v>12.14455605</c:v>
                </c:pt>
                <c:pt idx="10643" formatCode="General">
                  <c:v>12.086734770000007</c:v>
                </c:pt>
                <c:pt idx="10644" formatCode="General">
                  <c:v>12.244070049999998</c:v>
                </c:pt>
                <c:pt idx="10645" formatCode="General">
                  <c:v>12.19417</c:v>
                </c:pt>
                <c:pt idx="10646" formatCode="General">
                  <c:v>12.226140020000001</c:v>
                </c:pt>
                <c:pt idx="10647" formatCode="General">
                  <c:v>12.239199640000001</c:v>
                </c:pt>
                <c:pt idx="10648" formatCode="General">
                  <c:v>12.1385746</c:v>
                </c:pt>
                <c:pt idx="10649" formatCode="General">
                  <c:v>12.147194860000001</c:v>
                </c:pt>
                <c:pt idx="10650" formatCode="General">
                  <c:v>12.27672768</c:v>
                </c:pt>
                <c:pt idx="10651" formatCode="General">
                  <c:v>12.21613312</c:v>
                </c:pt>
                <c:pt idx="10652" formatCode="General">
                  <c:v>12.2115469</c:v>
                </c:pt>
                <c:pt idx="10653" formatCode="General">
                  <c:v>12.26435852</c:v>
                </c:pt>
                <c:pt idx="10654" formatCode="General">
                  <c:v>12.150809290000007</c:v>
                </c:pt>
                <c:pt idx="10655" formatCode="General">
                  <c:v>12.127459530000007</c:v>
                </c:pt>
                <c:pt idx="10656" formatCode="General">
                  <c:v>12.18694782</c:v>
                </c:pt>
                <c:pt idx="10657" formatCode="General">
                  <c:v>12.10675049</c:v>
                </c:pt>
                <c:pt idx="10658" formatCode="General">
                  <c:v>12.06881046</c:v>
                </c:pt>
                <c:pt idx="10659" formatCode="General">
                  <c:v>12.18305397</c:v>
                </c:pt>
                <c:pt idx="10660" formatCode="General">
                  <c:v>12.135385510000004</c:v>
                </c:pt>
                <c:pt idx="10661" formatCode="General">
                  <c:v>12.137070659999999</c:v>
                </c:pt>
                <c:pt idx="10662" formatCode="General">
                  <c:v>12.245318409999998</c:v>
                </c:pt>
                <c:pt idx="10663" formatCode="General">
                  <c:v>12.19611645</c:v>
                </c:pt>
                <c:pt idx="10664" formatCode="General">
                  <c:v>12.119676590000006</c:v>
                </c:pt>
                <c:pt idx="10665" formatCode="General">
                  <c:v>12.24851322</c:v>
                </c:pt>
                <c:pt idx="10666" formatCode="General">
                  <c:v>12.189450260000006</c:v>
                </c:pt>
                <c:pt idx="10667" formatCode="General">
                  <c:v>12.09855366</c:v>
                </c:pt>
                <c:pt idx="10668" formatCode="General">
                  <c:v>12.215579030000002</c:v>
                </c:pt>
                <c:pt idx="10669" formatCode="General">
                  <c:v>12.157757760000001</c:v>
                </c:pt>
                <c:pt idx="10670" formatCode="General">
                  <c:v>12.07047844</c:v>
                </c:pt>
                <c:pt idx="10671" formatCode="General">
                  <c:v>12.188611979999999</c:v>
                </c:pt>
                <c:pt idx="10672" formatCode="General">
                  <c:v>12.241423609999998</c:v>
                </c:pt>
                <c:pt idx="10673" formatCode="General">
                  <c:v>12.18778038</c:v>
                </c:pt>
                <c:pt idx="10674" formatCode="General">
                  <c:v>12.265087130000007</c:v>
                </c:pt>
                <c:pt idx="10675" formatCode="General">
                  <c:v>12.22725296</c:v>
                </c:pt>
                <c:pt idx="10676" formatCode="General">
                  <c:v>12.10119152</c:v>
                </c:pt>
                <c:pt idx="10677" formatCode="General">
                  <c:v>12.17624187</c:v>
                </c:pt>
                <c:pt idx="10678" formatCode="General">
                  <c:v>12.17512894</c:v>
                </c:pt>
                <c:pt idx="10679" formatCode="General">
                  <c:v>12.083542820000007</c:v>
                </c:pt>
                <c:pt idx="10680" formatCode="General">
                  <c:v>12.220021249999999</c:v>
                </c:pt>
                <c:pt idx="10681" formatCode="General">
                  <c:v>12.24346542</c:v>
                </c:pt>
                <c:pt idx="10682" formatCode="General">
                  <c:v>12.14358234</c:v>
                </c:pt>
                <c:pt idx="10683" formatCode="General">
                  <c:v>12.19750881</c:v>
                </c:pt>
                <c:pt idx="10684" formatCode="General">
                  <c:v>12.17485237</c:v>
                </c:pt>
                <c:pt idx="10685" formatCode="General">
                  <c:v>12.071449280000007</c:v>
                </c:pt>
                <c:pt idx="10686" formatCode="General">
                  <c:v>12.249075889999999</c:v>
                </c:pt>
                <c:pt idx="10687" formatCode="General">
                  <c:v>12.265218730000001</c:v>
                </c:pt>
                <c:pt idx="10688" formatCode="General">
                  <c:v>12.076730730000007</c:v>
                </c:pt>
                <c:pt idx="10689" formatCode="General">
                  <c:v>12.202099800000004</c:v>
                </c:pt>
                <c:pt idx="10690" formatCode="General">
                  <c:v>12.274785040000001</c:v>
                </c:pt>
                <c:pt idx="10691" formatCode="General">
                  <c:v>12.14538574</c:v>
                </c:pt>
                <c:pt idx="10692" formatCode="General">
                  <c:v>12.17401886</c:v>
                </c:pt>
                <c:pt idx="10693" formatCode="General">
                  <c:v>12.198481560000001</c:v>
                </c:pt>
                <c:pt idx="10694" formatCode="General">
                  <c:v>12.094244</c:v>
                </c:pt>
                <c:pt idx="10695" formatCode="General">
                  <c:v>12.20974064</c:v>
                </c:pt>
                <c:pt idx="10696" formatCode="General">
                  <c:v>12.316060070000002</c:v>
                </c:pt>
                <c:pt idx="10697" formatCode="General">
                  <c:v>12.19611931</c:v>
                </c:pt>
                <c:pt idx="10698" formatCode="General">
                  <c:v>12.245318409999998</c:v>
                </c:pt>
                <c:pt idx="10699" formatCode="General">
                  <c:v>12.269502640000002</c:v>
                </c:pt>
                <c:pt idx="10700" formatCode="General">
                  <c:v>12.15831184</c:v>
                </c:pt>
                <c:pt idx="10701" formatCode="General">
                  <c:v>12.19695091</c:v>
                </c:pt>
                <c:pt idx="10702" formatCode="General">
                  <c:v>12.23294926</c:v>
                </c:pt>
                <c:pt idx="10703" formatCode="General">
                  <c:v>12.09993744</c:v>
                </c:pt>
                <c:pt idx="10704" formatCode="General">
                  <c:v>12.16762733</c:v>
                </c:pt>
                <c:pt idx="10705" formatCode="General">
                  <c:v>12.31773186</c:v>
                </c:pt>
                <c:pt idx="10706" formatCode="General">
                  <c:v>12.18708515</c:v>
                </c:pt>
                <c:pt idx="10707" formatCode="General">
                  <c:v>12.162209510000007</c:v>
                </c:pt>
                <c:pt idx="10708" formatCode="General">
                  <c:v>12.221413610000001</c:v>
                </c:pt>
                <c:pt idx="10709" formatCode="General">
                  <c:v>12.216690060000001</c:v>
                </c:pt>
                <c:pt idx="10710" formatCode="General">
                  <c:v>12.18472004</c:v>
                </c:pt>
                <c:pt idx="10711" formatCode="General">
                  <c:v>12.264241220000001</c:v>
                </c:pt>
                <c:pt idx="10712" formatCode="General">
                  <c:v>12.197567940000001</c:v>
                </c:pt>
                <c:pt idx="10713" formatCode="General">
                  <c:v>12.130524640000001</c:v>
                </c:pt>
                <c:pt idx="10714" formatCode="General">
                  <c:v>12.2397604</c:v>
                </c:pt>
                <c:pt idx="10715" formatCode="General">
                  <c:v>12.22433281</c:v>
                </c:pt>
                <c:pt idx="10716" formatCode="General">
                  <c:v>12.2008419</c:v>
                </c:pt>
                <c:pt idx="10717" formatCode="General">
                  <c:v>12.208906170000001</c:v>
                </c:pt>
                <c:pt idx="10718" formatCode="General">
                  <c:v>12.151529310000004</c:v>
                </c:pt>
                <c:pt idx="10719" formatCode="General">
                  <c:v>12.197782520000002</c:v>
                </c:pt>
                <c:pt idx="10720" formatCode="General">
                  <c:v>12.332738880000004</c:v>
                </c:pt>
                <c:pt idx="10721" formatCode="General">
                  <c:v>12.26185894</c:v>
                </c:pt>
                <c:pt idx="10722" formatCode="General">
                  <c:v>12.213495250000006</c:v>
                </c:pt>
                <c:pt idx="10723" formatCode="General">
                  <c:v>12.297298429999998</c:v>
                </c:pt>
                <c:pt idx="10724" formatCode="General">
                  <c:v>12.225444790000006</c:v>
                </c:pt>
                <c:pt idx="10725" formatCode="General">
                  <c:v>12.191952710000001</c:v>
                </c:pt>
                <c:pt idx="10726" formatCode="General">
                  <c:v>12.30230141</c:v>
                </c:pt>
                <c:pt idx="10727" formatCode="General">
                  <c:v>12.226201059999999</c:v>
                </c:pt>
                <c:pt idx="10728" formatCode="General">
                  <c:v>12.1530304</c:v>
                </c:pt>
                <c:pt idx="10729" formatCode="General">
                  <c:v>12.26560974</c:v>
                </c:pt>
                <c:pt idx="10730" formatCode="General">
                  <c:v>12.20977688</c:v>
                </c:pt>
                <c:pt idx="10731" formatCode="General">
                  <c:v>12.12551498</c:v>
                </c:pt>
                <c:pt idx="10732" formatCode="General">
                  <c:v>12.23989677</c:v>
                </c:pt>
                <c:pt idx="10733" formatCode="General">
                  <c:v>12.23364544</c:v>
                </c:pt>
                <c:pt idx="10734" formatCode="General">
                  <c:v>12.179856300000004</c:v>
                </c:pt>
                <c:pt idx="10735" formatCode="General">
                  <c:v>12.30327511</c:v>
                </c:pt>
                <c:pt idx="10736" formatCode="General">
                  <c:v>12.273395540000001</c:v>
                </c:pt>
                <c:pt idx="10737" formatCode="General">
                  <c:v>12.18541718</c:v>
                </c:pt>
                <c:pt idx="10738" formatCode="General">
                  <c:v>12.300909040000002</c:v>
                </c:pt>
                <c:pt idx="10739" formatCode="General">
                  <c:v>12.28423214</c:v>
                </c:pt>
                <c:pt idx="10740" formatCode="General">
                  <c:v>12.155395510000007</c:v>
                </c:pt>
                <c:pt idx="10741" formatCode="General">
                  <c:v>12.24698544</c:v>
                </c:pt>
                <c:pt idx="10742" formatCode="General">
                  <c:v>12.191806789999999</c:v>
                </c:pt>
                <c:pt idx="10743" formatCode="General">
                  <c:v>12.09202099</c:v>
                </c:pt>
                <c:pt idx="10744" formatCode="General">
                  <c:v>12.18569374</c:v>
                </c:pt>
                <c:pt idx="10745" formatCode="General">
                  <c:v>12.18750286</c:v>
                </c:pt>
                <c:pt idx="10746" formatCode="General">
                  <c:v>12.103972430000001</c:v>
                </c:pt>
                <c:pt idx="10747" formatCode="General">
                  <c:v>12.196536060000007</c:v>
                </c:pt>
                <c:pt idx="10748" formatCode="General">
                  <c:v>12.226833340000001</c:v>
                </c:pt>
                <c:pt idx="10749" formatCode="General">
                  <c:v>12.108839040000001</c:v>
                </c:pt>
                <c:pt idx="10750" formatCode="General">
                  <c:v>12.219190600000001</c:v>
                </c:pt>
                <c:pt idx="10751" formatCode="General">
                  <c:v>12.223913189999998</c:v>
                </c:pt>
                <c:pt idx="10752" formatCode="General">
                  <c:v>12.118425370000001</c:v>
                </c:pt>
                <c:pt idx="10753" formatCode="General">
                  <c:v>12.188613889999999</c:v>
                </c:pt>
                <c:pt idx="10754" formatCode="General">
                  <c:v>12.208346369999999</c:v>
                </c:pt>
                <c:pt idx="10755" formatCode="General">
                  <c:v>12.077002530000007</c:v>
                </c:pt>
                <c:pt idx="10756" formatCode="General">
                  <c:v>12.164707180000001</c:v>
                </c:pt>
                <c:pt idx="10757" formatCode="General">
                  <c:v>12.224610330000001</c:v>
                </c:pt>
                <c:pt idx="10758" formatCode="General">
                  <c:v>12.09396458</c:v>
                </c:pt>
                <c:pt idx="10759" formatCode="General">
                  <c:v>12.142611499999999</c:v>
                </c:pt>
                <c:pt idx="10760" formatCode="General">
                  <c:v>12.24643135</c:v>
                </c:pt>
                <c:pt idx="10761" formatCode="General">
                  <c:v>12.141425129999998</c:v>
                </c:pt>
                <c:pt idx="10762" formatCode="General">
                  <c:v>12.2141304</c:v>
                </c:pt>
                <c:pt idx="10763" formatCode="General">
                  <c:v>12.256299970000002</c:v>
                </c:pt>
                <c:pt idx="10764" formatCode="General">
                  <c:v>12.152616500000011</c:v>
                </c:pt>
                <c:pt idx="10765" formatCode="General">
                  <c:v>12.205847740000001</c:v>
                </c:pt>
                <c:pt idx="10766" formatCode="General">
                  <c:v>12.271308899999999</c:v>
                </c:pt>
                <c:pt idx="10767" formatCode="General">
                  <c:v>12.114397050000001</c:v>
                </c:pt>
                <c:pt idx="10768" formatCode="General">
                  <c:v>12.13551807</c:v>
                </c:pt>
                <c:pt idx="10769" formatCode="General">
                  <c:v>12.18944836</c:v>
                </c:pt>
                <c:pt idx="10770" formatCode="General">
                  <c:v>12.144001959999999</c:v>
                </c:pt>
                <c:pt idx="10771" formatCode="General">
                  <c:v>12.205156330000007</c:v>
                </c:pt>
                <c:pt idx="10772" formatCode="General">
                  <c:v>12.2822876</c:v>
                </c:pt>
                <c:pt idx="10773" formatCode="General">
                  <c:v>12.169712070000006</c:v>
                </c:pt>
                <c:pt idx="10774" formatCode="General">
                  <c:v>12.137884140000001</c:v>
                </c:pt>
                <c:pt idx="10775" formatCode="General">
                  <c:v>12.186946870000007</c:v>
                </c:pt>
                <c:pt idx="10776" formatCode="General">
                  <c:v>12.103834150000004</c:v>
                </c:pt>
                <c:pt idx="10777" formatCode="General">
                  <c:v>12.184512140000001</c:v>
                </c:pt>
                <c:pt idx="10778" formatCode="General">
                  <c:v>12.271255489999998</c:v>
                </c:pt>
                <c:pt idx="10779" formatCode="General">
                  <c:v>12.21441364</c:v>
                </c:pt>
                <c:pt idx="10780" formatCode="General">
                  <c:v>12.21113014</c:v>
                </c:pt>
                <c:pt idx="10781" formatCode="General">
                  <c:v>12.21932602</c:v>
                </c:pt>
                <c:pt idx="10782" formatCode="General">
                  <c:v>12.162067410000002</c:v>
                </c:pt>
                <c:pt idx="10783" formatCode="General">
                  <c:v>12.085486410000014</c:v>
                </c:pt>
                <c:pt idx="10784" formatCode="General">
                  <c:v>12.235868449999998</c:v>
                </c:pt>
                <c:pt idx="10785" formatCode="General">
                  <c:v>12.225305560000001</c:v>
                </c:pt>
                <c:pt idx="10786" formatCode="General">
                  <c:v>12.163455010000007</c:v>
                </c:pt>
                <c:pt idx="10787" formatCode="General">
                  <c:v>12.193896290000007</c:v>
                </c:pt>
                <c:pt idx="10788" formatCode="General">
                  <c:v>12.16276264</c:v>
                </c:pt>
                <c:pt idx="10789" formatCode="General">
                  <c:v>12.159286500000007</c:v>
                </c:pt>
                <c:pt idx="10790" formatCode="General">
                  <c:v>12.307443620000004</c:v>
                </c:pt>
                <c:pt idx="10791" formatCode="General">
                  <c:v>12.280939100000001</c:v>
                </c:pt>
                <c:pt idx="10792" formatCode="General">
                  <c:v>12.181942940000001</c:v>
                </c:pt>
                <c:pt idx="10793" formatCode="General">
                  <c:v>12.269217490000001</c:v>
                </c:pt>
                <c:pt idx="10794" formatCode="General">
                  <c:v>12.241820339999997</c:v>
                </c:pt>
                <c:pt idx="10795" formatCode="General">
                  <c:v>12.146428109999999</c:v>
                </c:pt>
                <c:pt idx="10796" formatCode="General">
                  <c:v>12.265561100000001</c:v>
                </c:pt>
                <c:pt idx="10797" formatCode="General">
                  <c:v>12.20459557</c:v>
                </c:pt>
                <c:pt idx="10798" formatCode="General">
                  <c:v>12.1263504</c:v>
                </c:pt>
                <c:pt idx="10799" formatCode="General">
                  <c:v>12.288306240000001</c:v>
                </c:pt>
                <c:pt idx="10800" formatCode="General">
                  <c:v>12.259603500000004</c:v>
                </c:pt>
                <c:pt idx="10801" formatCode="General">
                  <c:v>12.12724781</c:v>
                </c:pt>
                <c:pt idx="10802" formatCode="General">
                  <c:v>12.23906708</c:v>
                </c:pt>
                <c:pt idx="10803" formatCode="General">
                  <c:v>12.231532100000001</c:v>
                </c:pt>
                <c:pt idx="10804" formatCode="General">
                  <c:v>12.15236664</c:v>
                </c:pt>
                <c:pt idx="10805" formatCode="General">
                  <c:v>12.188025469999998</c:v>
                </c:pt>
                <c:pt idx="10806" formatCode="General">
                  <c:v>12.258903500000001</c:v>
                </c:pt>
                <c:pt idx="10807" formatCode="General">
                  <c:v>12.145567890000002</c:v>
                </c:pt>
                <c:pt idx="10808" formatCode="General">
                  <c:v>12.204991339999999</c:v>
                </c:pt>
                <c:pt idx="10809" formatCode="General">
                  <c:v>12.247535709999999</c:v>
                </c:pt>
                <c:pt idx="10810" formatCode="General">
                  <c:v>12.087103840000001</c:v>
                </c:pt>
                <c:pt idx="10811" formatCode="General">
                  <c:v>12.232784270000007</c:v>
                </c:pt>
                <c:pt idx="10812" formatCode="General">
                  <c:v>12.27210045</c:v>
                </c:pt>
                <c:pt idx="10813" formatCode="General">
                  <c:v>12.116824149999999</c:v>
                </c:pt>
                <c:pt idx="10814" formatCode="General">
                  <c:v>12.201598169999999</c:v>
                </c:pt>
                <c:pt idx="10815" formatCode="General">
                  <c:v>12.25335121</c:v>
                </c:pt>
                <c:pt idx="10816" formatCode="General">
                  <c:v>12.195970540000001</c:v>
                </c:pt>
                <c:pt idx="10817" formatCode="General">
                  <c:v>12.242331500000001</c:v>
                </c:pt>
                <c:pt idx="10818" formatCode="General">
                  <c:v>12.24318504</c:v>
                </c:pt>
                <c:pt idx="10819" formatCode="General">
                  <c:v>12.118265149999992</c:v>
                </c:pt>
                <c:pt idx="10820" formatCode="General">
                  <c:v>12.155954360000004</c:v>
                </c:pt>
                <c:pt idx="10821" formatCode="General">
                  <c:v>12.286499020000004</c:v>
                </c:pt>
                <c:pt idx="10822" formatCode="General">
                  <c:v>12.12458324</c:v>
                </c:pt>
                <c:pt idx="10823" formatCode="General">
                  <c:v>12.1786108</c:v>
                </c:pt>
                <c:pt idx="10824" formatCode="General">
                  <c:v>12.226341250000001</c:v>
                </c:pt>
                <c:pt idx="10825" formatCode="General">
                  <c:v>12.20709705</c:v>
                </c:pt>
                <c:pt idx="10826" formatCode="General">
                  <c:v>12.221553800000001</c:v>
                </c:pt>
                <c:pt idx="10827" formatCode="General">
                  <c:v>12.216410640000001</c:v>
                </c:pt>
                <c:pt idx="10828" formatCode="General">
                  <c:v>12.121760370000001</c:v>
                </c:pt>
                <c:pt idx="10829" formatCode="General">
                  <c:v>12.20556736</c:v>
                </c:pt>
                <c:pt idx="10830" formatCode="General">
                  <c:v>12.31008244</c:v>
                </c:pt>
                <c:pt idx="10831" formatCode="General">
                  <c:v>12.201956750000001</c:v>
                </c:pt>
                <c:pt idx="10832" formatCode="General">
                  <c:v>12.213073729999998</c:v>
                </c:pt>
                <c:pt idx="10833" formatCode="General">
                  <c:v>12.25820446</c:v>
                </c:pt>
                <c:pt idx="10834" formatCode="General">
                  <c:v>12.12704372</c:v>
                </c:pt>
                <c:pt idx="10835" formatCode="General">
                  <c:v>12.162624360000002</c:v>
                </c:pt>
                <c:pt idx="10836" formatCode="General">
                  <c:v>12.299046520000006</c:v>
                </c:pt>
                <c:pt idx="10837" formatCode="General">
                  <c:v>12.20205784</c:v>
                </c:pt>
                <c:pt idx="10838" formatCode="General">
                  <c:v>12.11995316</c:v>
                </c:pt>
                <c:pt idx="10839" formatCode="General">
                  <c:v>12.201955799999999</c:v>
                </c:pt>
                <c:pt idx="10840" formatCode="General">
                  <c:v>12.144831659999999</c:v>
                </c:pt>
                <c:pt idx="10841" formatCode="General">
                  <c:v>12.14414024</c:v>
                </c:pt>
                <c:pt idx="10842" formatCode="General">
                  <c:v>12.242123599999999</c:v>
                </c:pt>
                <c:pt idx="10843" formatCode="General">
                  <c:v>12.20223713</c:v>
                </c:pt>
                <c:pt idx="10844" formatCode="General">
                  <c:v>12.173879620000001</c:v>
                </c:pt>
                <c:pt idx="10845" formatCode="General">
                  <c:v>12.294100759999999</c:v>
                </c:pt>
                <c:pt idx="10846" formatCode="General">
                  <c:v>12.236149790000001</c:v>
                </c:pt>
                <c:pt idx="10847" formatCode="General">
                  <c:v>12.174162860000001</c:v>
                </c:pt>
                <c:pt idx="10848" formatCode="General">
                  <c:v>12.268943789999998</c:v>
                </c:pt>
                <c:pt idx="10849" formatCode="General">
                  <c:v>12.220300669999999</c:v>
                </c:pt>
                <c:pt idx="10850" formatCode="General">
                  <c:v>12.131074910000001</c:v>
                </c:pt>
                <c:pt idx="10851" formatCode="General">
                  <c:v>12.229889870000004</c:v>
                </c:pt>
                <c:pt idx="10852" formatCode="General">
                  <c:v>12.20598888</c:v>
                </c:pt>
                <c:pt idx="10853" formatCode="General">
                  <c:v>12.104944230000006</c:v>
                </c:pt>
                <c:pt idx="10854" formatCode="General">
                  <c:v>12.200566290000006</c:v>
                </c:pt>
                <c:pt idx="10855" formatCode="General">
                  <c:v>12.146221159999993</c:v>
                </c:pt>
                <c:pt idx="10856" formatCode="General">
                  <c:v>12.063668250000006</c:v>
                </c:pt>
                <c:pt idx="10857" formatCode="General">
                  <c:v>12.205117230000004</c:v>
                </c:pt>
                <c:pt idx="10858" formatCode="General">
                  <c:v>12.273752210000007</c:v>
                </c:pt>
                <c:pt idx="10859" formatCode="General">
                  <c:v>12.1079483</c:v>
                </c:pt>
                <c:pt idx="10860" formatCode="General">
                  <c:v>12.222111699999999</c:v>
                </c:pt>
                <c:pt idx="10861" formatCode="General">
                  <c:v>12.29535007</c:v>
                </c:pt>
                <c:pt idx="10862" formatCode="General">
                  <c:v>12.112312320000001</c:v>
                </c:pt>
                <c:pt idx="10863" formatCode="General">
                  <c:v>12.178899769999999</c:v>
                </c:pt>
                <c:pt idx="10864" formatCode="General">
                  <c:v>12.259634970000008</c:v>
                </c:pt>
                <c:pt idx="10865" formatCode="General">
                  <c:v>12.162065510000007</c:v>
                </c:pt>
                <c:pt idx="10866" formatCode="General">
                  <c:v>12.22238731</c:v>
                </c:pt>
                <c:pt idx="10867" formatCode="General">
                  <c:v>12.20556545</c:v>
                </c:pt>
                <c:pt idx="10868" formatCode="General">
                  <c:v>12.053799630000007</c:v>
                </c:pt>
                <c:pt idx="10869" formatCode="General">
                  <c:v>12.210852620000001</c:v>
                </c:pt>
                <c:pt idx="10870" formatCode="General">
                  <c:v>12.297025679999999</c:v>
                </c:pt>
                <c:pt idx="10871" formatCode="General">
                  <c:v>12.124821659999997</c:v>
                </c:pt>
                <c:pt idx="10872" formatCode="General">
                  <c:v>12.133300779999999</c:v>
                </c:pt>
                <c:pt idx="10873" formatCode="General">
                  <c:v>12.193478580000001</c:v>
                </c:pt>
                <c:pt idx="10874" formatCode="General">
                  <c:v>12.164707180000001</c:v>
                </c:pt>
                <c:pt idx="10875" formatCode="General">
                  <c:v>12.22280121</c:v>
                </c:pt>
                <c:pt idx="10876" formatCode="General">
                  <c:v>12.30299568</c:v>
                </c:pt>
                <c:pt idx="10877" formatCode="General">
                  <c:v>12.183056830000007</c:v>
                </c:pt>
                <c:pt idx="10878" formatCode="General">
                  <c:v>12.142473220000001</c:v>
                </c:pt>
                <c:pt idx="10879" formatCode="General">
                  <c:v>12.18944836</c:v>
                </c:pt>
                <c:pt idx="10880" formatCode="General">
                  <c:v>12.080482480000002</c:v>
                </c:pt>
                <c:pt idx="10881" formatCode="General">
                  <c:v>12.10675526</c:v>
                </c:pt>
                <c:pt idx="10882" formatCode="General">
                  <c:v>12.187917710000001</c:v>
                </c:pt>
                <c:pt idx="10883" formatCode="General">
                  <c:v>12.184861179999997</c:v>
                </c:pt>
                <c:pt idx="10884" formatCode="General">
                  <c:v>12.168797489999999</c:v>
                </c:pt>
                <c:pt idx="10885" formatCode="General">
                  <c:v>12.266720769999999</c:v>
                </c:pt>
                <c:pt idx="10886" formatCode="General">
                  <c:v>12.179020880000001</c:v>
                </c:pt>
                <c:pt idx="10887" formatCode="General">
                  <c:v>12.134551050000001</c:v>
                </c:pt>
                <c:pt idx="10888" formatCode="General">
                  <c:v>12.24698639</c:v>
                </c:pt>
                <c:pt idx="10889" formatCode="General">
                  <c:v>12.194170949999998</c:v>
                </c:pt>
                <c:pt idx="10890" formatCode="General">
                  <c:v>12.094242100000001</c:v>
                </c:pt>
                <c:pt idx="10891" formatCode="General">
                  <c:v>12.197284700000001</c:v>
                </c:pt>
                <c:pt idx="10892" formatCode="General">
                  <c:v>12.155817030000007</c:v>
                </c:pt>
                <c:pt idx="10893" formatCode="General">
                  <c:v>12.073534010000014</c:v>
                </c:pt>
                <c:pt idx="10894" formatCode="General">
                  <c:v>12.18500137</c:v>
                </c:pt>
                <c:pt idx="10895" formatCode="General">
                  <c:v>12.17096233</c:v>
                </c:pt>
                <c:pt idx="10896" formatCode="General">
                  <c:v>12.1265831</c:v>
                </c:pt>
                <c:pt idx="10897" formatCode="General">
                  <c:v>12.214741709999998</c:v>
                </c:pt>
                <c:pt idx="10898" formatCode="General">
                  <c:v>12.201401710000001</c:v>
                </c:pt>
                <c:pt idx="10899" formatCode="General">
                  <c:v>12.14761257</c:v>
                </c:pt>
                <c:pt idx="10900" formatCode="General">
                  <c:v>12.24448299</c:v>
                </c:pt>
                <c:pt idx="10901" formatCode="General">
                  <c:v>12.27242184</c:v>
                </c:pt>
                <c:pt idx="10902" formatCode="General">
                  <c:v>12.141638759999999</c:v>
                </c:pt>
                <c:pt idx="10903" formatCode="General">
                  <c:v>12.17290878</c:v>
                </c:pt>
                <c:pt idx="10904" formatCode="General">
                  <c:v>12.188477520000001</c:v>
                </c:pt>
                <c:pt idx="10905" formatCode="General">
                  <c:v>12.06797504</c:v>
                </c:pt>
                <c:pt idx="10906" formatCode="General">
                  <c:v>12.16012287</c:v>
                </c:pt>
                <c:pt idx="10907" formatCode="General">
                  <c:v>12.246428489999998</c:v>
                </c:pt>
                <c:pt idx="10908" formatCode="General">
                  <c:v>12.14372253</c:v>
                </c:pt>
                <c:pt idx="10909" formatCode="General">
                  <c:v>12.23378372</c:v>
                </c:pt>
                <c:pt idx="10910" formatCode="General">
                  <c:v>12.29090405</c:v>
                </c:pt>
                <c:pt idx="10911" formatCode="General">
                  <c:v>12.176108360000001</c:v>
                </c:pt>
                <c:pt idx="10912" formatCode="General">
                  <c:v>12.212241169999999</c:v>
                </c:pt>
                <c:pt idx="10913" formatCode="General">
                  <c:v>12.257408140000001</c:v>
                </c:pt>
                <c:pt idx="10914" formatCode="General">
                  <c:v>12.153450970000007</c:v>
                </c:pt>
                <c:pt idx="10915" formatCode="General">
                  <c:v>12.132324220000001</c:v>
                </c:pt>
                <c:pt idx="10916" formatCode="General">
                  <c:v>12.195703510000007</c:v>
                </c:pt>
                <c:pt idx="10917" formatCode="General">
                  <c:v>12.10408878</c:v>
                </c:pt>
                <c:pt idx="10918" formatCode="General">
                  <c:v>12.16623592</c:v>
                </c:pt>
                <c:pt idx="10919" formatCode="General">
                  <c:v>12.285486220000015</c:v>
                </c:pt>
                <c:pt idx="10920" formatCode="General">
                  <c:v>12.167072300000001</c:v>
                </c:pt>
                <c:pt idx="10921" formatCode="General">
                  <c:v>12.217937470000001</c:v>
                </c:pt>
                <c:pt idx="10922" formatCode="General">
                  <c:v>12.236025809999999</c:v>
                </c:pt>
                <c:pt idx="10923" formatCode="General">
                  <c:v>12.102719310000007</c:v>
                </c:pt>
                <c:pt idx="10924" formatCode="General">
                  <c:v>12.10272121</c:v>
                </c:pt>
                <c:pt idx="10925" formatCode="General">
                  <c:v>12.225999830000006</c:v>
                </c:pt>
                <c:pt idx="10926" formatCode="General">
                  <c:v>12.14274406</c:v>
                </c:pt>
                <c:pt idx="10927" formatCode="General">
                  <c:v>12.191671369999998</c:v>
                </c:pt>
                <c:pt idx="10928" formatCode="General">
                  <c:v>12.262414930000007</c:v>
                </c:pt>
                <c:pt idx="10929" formatCode="General">
                  <c:v>12.120511049999999</c:v>
                </c:pt>
                <c:pt idx="10930" formatCode="General">
                  <c:v>12.088960650000001</c:v>
                </c:pt>
                <c:pt idx="10931" formatCode="General">
                  <c:v>12.18236065</c:v>
                </c:pt>
                <c:pt idx="10932" formatCode="General">
                  <c:v>12.11189461</c:v>
                </c:pt>
                <c:pt idx="10933" formatCode="General">
                  <c:v>12.05921936</c:v>
                </c:pt>
                <c:pt idx="10934" formatCode="General">
                  <c:v>12.1496973</c:v>
                </c:pt>
                <c:pt idx="10935" formatCode="General">
                  <c:v>12.11606503</c:v>
                </c:pt>
                <c:pt idx="10936" formatCode="General">
                  <c:v>12.070893290000004</c:v>
                </c:pt>
                <c:pt idx="10937" formatCode="General">
                  <c:v>12.177494050000007</c:v>
                </c:pt>
                <c:pt idx="10938" formatCode="General">
                  <c:v>12.194730760000001</c:v>
                </c:pt>
                <c:pt idx="10939" formatCode="General">
                  <c:v>12.14524937</c:v>
                </c:pt>
                <c:pt idx="10940" formatCode="General">
                  <c:v>12.257267949999999</c:v>
                </c:pt>
                <c:pt idx="10941" formatCode="General">
                  <c:v>12.21006012</c:v>
                </c:pt>
                <c:pt idx="10942" formatCode="General">
                  <c:v>12.11328602</c:v>
                </c:pt>
                <c:pt idx="10943" formatCode="General">
                  <c:v>12.182498930000007</c:v>
                </c:pt>
                <c:pt idx="10944" formatCode="General">
                  <c:v>12.16623592</c:v>
                </c:pt>
                <c:pt idx="10945" formatCode="General">
                  <c:v>12.082009320000004</c:v>
                </c:pt>
                <c:pt idx="10946" formatCode="General">
                  <c:v>12.220583920000001</c:v>
                </c:pt>
                <c:pt idx="10947" formatCode="General">
                  <c:v>12.291464810000004</c:v>
                </c:pt>
                <c:pt idx="10948" formatCode="General">
                  <c:v>12.170406340000007</c:v>
                </c:pt>
                <c:pt idx="10949" formatCode="General">
                  <c:v>12.22015953</c:v>
                </c:pt>
                <c:pt idx="10950" formatCode="General">
                  <c:v>12.17471409</c:v>
                </c:pt>
                <c:pt idx="10951" formatCode="General">
                  <c:v>12.117731089999999</c:v>
                </c:pt>
                <c:pt idx="10952" formatCode="General">
                  <c:v>12.23518372</c:v>
                </c:pt>
                <c:pt idx="10953" formatCode="General">
                  <c:v>12.284786220000004</c:v>
                </c:pt>
                <c:pt idx="10954" formatCode="General">
                  <c:v>12.173007010000006</c:v>
                </c:pt>
                <c:pt idx="10955" formatCode="General">
                  <c:v>12.29576778</c:v>
                </c:pt>
                <c:pt idx="10956" formatCode="General">
                  <c:v>12.265749930000007</c:v>
                </c:pt>
                <c:pt idx="10957" formatCode="General">
                  <c:v>12.09327126</c:v>
                </c:pt>
                <c:pt idx="10958" formatCode="General">
                  <c:v>12.18792152</c:v>
                </c:pt>
                <c:pt idx="10959" formatCode="General">
                  <c:v>12.272837640000002</c:v>
                </c:pt>
                <c:pt idx="10960" formatCode="General">
                  <c:v>12.183196070000006</c:v>
                </c:pt>
                <c:pt idx="10961" formatCode="General">
                  <c:v>12.248378749999986</c:v>
                </c:pt>
                <c:pt idx="10962" formatCode="General">
                  <c:v>12.194868089999998</c:v>
                </c:pt>
                <c:pt idx="10963" formatCode="General">
                  <c:v>12.11592484</c:v>
                </c:pt>
                <c:pt idx="10964" formatCode="General">
                  <c:v>12.249348639999999</c:v>
                </c:pt>
                <c:pt idx="10965" formatCode="General">
                  <c:v>12.308275220000001</c:v>
                </c:pt>
                <c:pt idx="10966" formatCode="General">
                  <c:v>12.126687050000006</c:v>
                </c:pt>
                <c:pt idx="10967" formatCode="General">
                  <c:v>12.17624474</c:v>
                </c:pt>
                <c:pt idx="10968" formatCode="General">
                  <c:v>12.193757060000001</c:v>
                </c:pt>
                <c:pt idx="10969" formatCode="General">
                  <c:v>12.1339817</c:v>
                </c:pt>
                <c:pt idx="10970" formatCode="General">
                  <c:v>12.223219869999999</c:v>
                </c:pt>
                <c:pt idx="10971" formatCode="General">
                  <c:v>12.292296410000002</c:v>
                </c:pt>
                <c:pt idx="10972" formatCode="General">
                  <c:v>12.13987923</c:v>
                </c:pt>
                <c:pt idx="10973" formatCode="General">
                  <c:v>12.18347073</c:v>
                </c:pt>
                <c:pt idx="10974" formatCode="General">
                  <c:v>12.203763009999999</c:v>
                </c:pt>
                <c:pt idx="10975" formatCode="General">
                  <c:v>12.137746810000007</c:v>
                </c:pt>
                <c:pt idx="10976" formatCode="General">
                  <c:v>12.220024110000001</c:v>
                </c:pt>
                <c:pt idx="10977" formatCode="General">
                  <c:v>12.27617455</c:v>
                </c:pt>
                <c:pt idx="10978" formatCode="General">
                  <c:v>12.111755369999999</c:v>
                </c:pt>
                <c:pt idx="10979" formatCode="General">
                  <c:v>12.11995697</c:v>
                </c:pt>
                <c:pt idx="10980" formatCode="General">
                  <c:v>12.26714134</c:v>
                </c:pt>
                <c:pt idx="10981" formatCode="General">
                  <c:v>12.214879989999998</c:v>
                </c:pt>
                <c:pt idx="10982" formatCode="General">
                  <c:v>12.200565340000001</c:v>
                </c:pt>
                <c:pt idx="10983" formatCode="General">
                  <c:v>12.230722429999998</c:v>
                </c:pt>
                <c:pt idx="10984" formatCode="General">
                  <c:v>12.08799076</c:v>
                </c:pt>
                <c:pt idx="10985" formatCode="General">
                  <c:v>12.138300899999999</c:v>
                </c:pt>
                <c:pt idx="10986" formatCode="General">
                  <c:v>12.22725296</c:v>
                </c:pt>
                <c:pt idx="10987" formatCode="General">
                  <c:v>12.203203200000001</c:v>
                </c:pt>
                <c:pt idx="10988" formatCode="General">
                  <c:v>12.225305560000001</c:v>
                </c:pt>
                <c:pt idx="10989" formatCode="General">
                  <c:v>12.27742767</c:v>
                </c:pt>
                <c:pt idx="10990" formatCode="General">
                  <c:v>12.169016840000006</c:v>
                </c:pt>
                <c:pt idx="10991" formatCode="General">
                  <c:v>12.133018489999998</c:v>
                </c:pt>
                <c:pt idx="10992" formatCode="General">
                  <c:v>12.208350179999995</c:v>
                </c:pt>
                <c:pt idx="10993" formatCode="General">
                  <c:v>12.13635635</c:v>
                </c:pt>
                <c:pt idx="10994" formatCode="General">
                  <c:v>12.127878189999993</c:v>
                </c:pt>
                <c:pt idx="10995" formatCode="General">
                  <c:v>12.22905445</c:v>
                </c:pt>
                <c:pt idx="10996" formatCode="General">
                  <c:v>12.16081524</c:v>
                </c:pt>
                <c:pt idx="10997" formatCode="General">
                  <c:v>12.217082020000001</c:v>
                </c:pt>
                <c:pt idx="10998" formatCode="General">
                  <c:v>12.309529300000008</c:v>
                </c:pt>
                <c:pt idx="10999" formatCode="General">
                  <c:v>12.205847740000001</c:v>
                </c:pt>
                <c:pt idx="11000" formatCode="General">
                  <c:v>12.192086220000007</c:v>
                </c:pt>
                <c:pt idx="11001" formatCode="General">
                  <c:v>12.26325035</c:v>
                </c:pt>
                <c:pt idx="11002" formatCode="General">
                  <c:v>12.124862670000001</c:v>
                </c:pt>
                <c:pt idx="11003" formatCode="General">
                  <c:v>12.11940002</c:v>
                </c:pt>
                <c:pt idx="11004" formatCode="General">
                  <c:v>12.280757900000001</c:v>
                </c:pt>
                <c:pt idx="11005" formatCode="General">
                  <c:v>12.208511349999998</c:v>
                </c:pt>
                <c:pt idx="11006" formatCode="General">
                  <c:v>12.127182960000001</c:v>
                </c:pt>
                <c:pt idx="11007" formatCode="General">
                  <c:v>12.271584510000007</c:v>
                </c:pt>
                <c:pt idx="11008" formatCode="General">
                  <c:v>12.198481560000001</c:v>
                </c:pt>
                <c:pt idx="11009" formatCode="General">
                  <c:v>12.08430004</c:v>
                </c:pt>
                <c:pt idx="11010" formatCode="General">
                  <c:v>12.274368289999998</c:v>
                </c:pt>
                <c:pt idx="11011" formatCode="General">
                  <c:v>12.17485523</c:v>
                </c:pt>
                <c:pt idx="11012" formatCode="General">
                  <c:v>12.077425</c:v>
                </c:pt>
                <c:pt idx="11013" formatCode="General">
                  <c:v>12.287291529999999</c:v>
                </c:pt>
                <c:pt idx="11014" formatCode="General">
                  <c:v>12.226418499999999</c:v>
                </c:pt>
                <c:pt idx="11015" formatCode="General">
                  <c:v>12.054908749999999</c:v>
                </c:pt>
                <c:pt idx="11016" formatCode="General">
                  <c:v>12.218493459999999</c:v>
                </c:pt>
                <c:pt idx="11017" formatCode="General">
                  <c:v>12.27158642</c:v>
                </c:pt>
                <c:pt idx="11018" formatCode="General">
                  <c:v>12.14761257</c:v>
                </c:pt>
                <c:pt idx="11019" formatCode="General">
                  <c:v>12.183609010000007</c:v>
                </c:pt>
                <c:pt idx="11020" formatCode="General">
                  <c:v>12.193063739999999</c:v>
                </c:pt>
                <c:pt idx="11021" formatCode="General">
                  <c:v>12.135940550000004</c:v>
                </c:pt>
                <c:pt idx="11022" formatCode="General">
                  <c:v>12.277978899999999</c:v>
                </c:pt>
                <c:pt idx="11023" formatCode="General">
                  <c:v>12.28868675</c:v>
                </c:pt>
                <c:pt idx="11024" formatCode="General">
                  <c:v>12.17332554</c:v>
                </c:pt>
                <c:pt idx="11025" formatCode="General">
                  <c:v>12.246287349999999</c:v>
                </c:pt>
                <c:pt idx="11026" formatCode="General">
                  <c:v>12.224374769999994</c:v>
                </c:pt>
                <c:pt idx="11027" formatCode="General">
                  <c:v>12.105082510000011</c:v>
                </c:pt>
                <c:pt idx="11028" formatCode="General">
                  <c:v>12.237290379999999</c:v>
                </c:pt>
                <c:pt idx="11029" formatCode="General">
                  <c:v>12.30873394</c:v>
                </c:pt>
                <c:pt idx="11030" formatCode="General">
                  <c:v>12.16971111</c:v>
                </c:pt>
                <c:pt idx="11031" formatCode="General">
                  <c:v>12.227249149999999</c:v>
                </c:pt>
                <c:pt idx="11032" formatCode="General">
                  <c:v>12.205152510000007</c:v>
                </c:pt>
                <c:pt idx="11033" formatCode="General">
                  <c:v>12.082706450000007</c:v>
                </c:pt>
                <c:pt idx="11034" formatCode="General">
                  <c:v>12.188058850000001</c:v>
                </c:pt>
                <c:pt idx="11035" formatCode="General">
                  <c:v>12.19222927</c:v>
                </c:pt>
                <c:pt idx="11036" formatCode="General">
                  <c:v>12.11940002</c:v>
                </c:pt>
                <c:pt idx="11037" formatCode="General">
                  <c:v>12.214185710000001</c:v>
                </c:pt>
                <c:pt idx="11038" formatCode="General">
                  <c:v>12.277007100000001</c:v>
                </c:pt>
                <c:pt idx="11039" formatCode="General">
                  <c:v>12.179024700000001</c:v>
                </c:pt>
                <c:pt idx="11040" formatCode="General">
                  <c:v>12.248792649999999</c:v>
                </c:pt>
                <c:pt idx="11041" formatCode="General">
                  <c:v>12.323010440000001</c:v>
                </c:pt>
                <c:pt idx="11042" formatCode="General">
                  <c:v>12.16957569</c:v>
                </c:pt>
                <c:pt idx="11043" formatCode="General">
                  <c:v>12.238413810000001</c:v>
                </c:pt>
                <c:pt idx="11044" formatCode="General">
                  <c:v>12.225997920000001</c:v>
                </c:pt>
                <c:pt idx="11045" formatCode="General">
                  <c:v>12.1105032</c:v>
                </c:pt>
                <c:pt idx="11046" formatCode="General">
                  <c:v>12.154704090000006</c:v>
                </c:pt>
                <c:pt idx="11047" formatCode="General">
                  <c:v>12.205430980000004</c:v>
                </c:pt>
                <c:pt idx="11048" formatCode="General">
                  <c:v>12.073534970000011</c:v>
                </c:pt>
                <c:pt idx="11049" formatCode="General">
                  <c:v>12.143163679999999</c:v>
                </c:pt>
                <c:pt idx="11050" formatCode="General">
                  <c:v>12.21293449</c:v>
                </c:pt>
                <c:pt idx="11051" formatCode="General">
                  <c:v>12.072696690000011</c:v>
                </c:pt>
                <c:pt idx="11052" formatCode="General">
                  <c:v>12.111062049999999</c:v>
                </c:pt>
                <c:pt idx="11053" formatCode="General">
                  <c:v>12.18152332</c:v>
                </c:pt>
                <c:pt idx="11054" formatCode="General">
                  <c:v>12.082433700000006</c:v>
                </c:pt>
                <c:pt idx="11055" formatCode="General">
                  <c:v>12.1626215</c:v>
                </c:pt>
                <c:pt idx="11056" formatCode="General">
                  <c:v>12.266199110000002</c:v>
                </c:pt>
                <c:pt idx="11057" formatCode="General">
                  <c:v>12.195144650000007</c:v>
                </c:pt>
                <c:pt idx="11058" formatCode="General">
                  <c:v>12.198066710000001</c:v>
                </c:pt>
                <c:pt idx="11059" formatCode="General">
                  <c:v>12.29354668</c:v>
                </c:pt>
                <c:pt idx="11060" formatCode="General">
                  <c:v>12.198895449999998</c:v>
                </c:pt>
                <c:pt idx="11061" formatCode="General">
                  <c:v>12.124403000000001</c:v>
                </c:pt>
                <c:pt idx="11062" formatCode="General">
                  <c:v>12.238369939999997</c:v>
                </c:pt>
                <c:pt idx="11063" formatCode="General">
                  <c:v>12.146777149999998</c:v>
                </c:pt>
                <c:pt idx="11064" formatCode="General">
                  <c:v>12.112450600000004</c:v>
                </c:pt>
                <c:pt idx="11065" formatCode="General">
                  <c:v>12.227946280000001</c:v>
                </c:pt>
                <c:pt idx="11066" formatCode="General">
                  <c:v>12.12829685</c:v>
                </c:pt>
                <c:pt idx="11067" formatCode="General">
                  <c:v>12.087434770000007</c:v>
                </c:pt>
                <c:pt idx="11068" formatCode="General">
                  <c:v>12.197786330000007</c:v>
                </c:pt>
                <c:pt idx="11069" formatCode="General">
                  <c:v>12.179024700000001</c:v>
                </c:pt>
                <c:pt idx="11070" formatCode="General">
                  <c:v>12.1249609</c:v>
                </c:pt>
                <c:pt idx="11071" formatCode="General">
                  <c:v>12.264215469999998</c:v>
                </c:pt>
                <c:pt idx="11072" formatCode="General">
                  <c:v>12.24267483</c:v>
                </c:pt>
                <c:pt idx="11073" formatCode="General">
                  <c:v>12.148168559999997</c:v>
                </c:pt>
                <c:pt idx="11074" formatCode="General">
                  <c:v>12.231143949999998</c:v>
                </c:pt>
                <c:pt idx="11075" formatCode="General">
                  <c:v>12.20959949</c:v>
                </c:pt>
                <c:pt idx="11076" formatCode="General">
                  <c:v>12.09398365</c:v>
                </c:pt>
                <c:pt idx="11077" formatCode="General">
                  <c:v>12.225441930000002</c:v>
                </c:pt>
                <c:pt idx="11078" formatCode="General">
                  <c:v>12.238092419999999</c:v>
                </c:pt>
                <c:pt idx="11079" formatCode="General">
                  <c:v>12.131879809999999</c:v>
                </c:pt>
                <c:pt idx="11080" formatCode="General">
                  <c:v>12.240178109999992</c:v>
                </c:pt>
                <c:pt idx="11081" formatCode="General">
                  <c:v>12.23308754</c:v>
                </c:pt>
                <c:pt idx="11082" formatCode="General">
                  <c:v>12.150389670000004</c:v>
                </c:pt>
                <c:pt idx="11083" formatCode="General">
                  <c:v>12.223500250000004</c:v>
                </c:pt>
                <c:pt idx="11084" formatCode="General">
                  <c:v>12.288264270000001</c:v>
                </c:pt>
                <c:pt idx="11085" formatCode="General">
                  <c:v>12.172906880000006</c:v>
                </c:pt>
                <c:pt idx="11086" formatCode="General">
                  <c:v>12.217663759999999</c:v>
                </c:pt>
                <c:pt idx="11087" formatCode="General">
                  <c:v>12.21696663</c:v>
                </c:pt>
                <c:pt idx="11088" formatCode="General">
                  <c:v>12.134967799999998</c:v>
                </c:pt>
                <c:pt idx="11089" formatCode="General">
                  <c:v>12.212304120000001</c:v>
                </c:pt>
                <c:pt idx="11090" formatCode="General">
                  <c:v>12.240591050000001</c:v>
                </c:pt>
                <c:pt idx="11091" formatCode="General">
                  <c:v>12.0860424</c:v>
                </c:pt>
                <c:pt idx="11092" formatCode="General">
                  <c:v>12.11467552</c:v>
                </c:pt>
                <c:pt idx="11093" formatCode="General">
                  <c:v>12.170265199999999</c:v>
                </c:pt>
                <c:pt idx="11094" formatCode="General">
                  <c:v>12.058105469999999</c:v>
                </c:pt>
                <c:pt idx="11095" formatCode="General">
                  <c:v>12.1875</c:v>
                </c:pt>
                <c:pt idx="11096" formatCode="General">
                  <c:v>12.28742886</c:v>
                </c:pt>
                <c:pt idx="11097" formatCode="General">
                  <c:v>12.171378139999995</c:v>
                </c:pt>
                <c:pt idx="11098" formatCode="General">
                  <c:v>12.14080334</c:v>
                </c:pt>
                <c:pt idx="11099" formatCode="General">
                  <c:v>12.180270200000001</c:v>
                </c:pt>
                <c:pt idx="11100" formatCode="General">
                  <c:v>12.107862470000001</c:v>
                </c:pt>
                <c:pt idx="11101" formatCode="General">
                  <c:v>12.160792350000007</c:v>
                </c:pt>
                <c:pt idx="11102" formatCode="General">
                  <c:v>12.293686870000007</c:v>
                </c:pt>
                <c:pt idx="11103" formatCode="General">
                  <c:v>12.158734320000002</c:v>
                </c:pt>
                <c:pt idx="11104" formatCode="General">
                  <c:v>12.114895820000001</c:v>
                </c:pt>
                <c:pt idx="11105" formatCode="General">
                  <c:v>12.166793820000002</c:v>
                </c:pt>
                <c:pt idx="11106" formatCode="General">
                  <c:v>12.0903492</c:v>
                </c:pt>
                <c:pt idx="11107" formatCode="General">
                  <c:v>12.046574590000002</c:v>
                </c:pt>
                <c:pt idx="11108" formatCode="General">
                  <c:v>12.154338840000001</c:v>
                </c:pt>
                <c:pt idx="11109" formatCode="General">
                  <c:v>12.096604350000007</c:v>
                </c:pt>
                <c:pt idx="11110" formatCode="General">
                  <c:v>12.11397934</c:v>
                </c:pt>
                <c:pt idx="11111" formatCode="General">
                  <c:v>12.243793489999998</c:v>
                </c:pt>
                <c:pt idx="11112" formatCode="General">
                  <c:v>12.18833733</c:v>
                </c:pt>
                <c:pt idx="11113" formatCode="General">
                  <c:v>12.137913699999997</c:v>
                </c:pt>
                <c:pt idx="11114" formatCode="General">
                  <c:v>12.18778133</c:v>
                </c:pt>
                <c:pt idx="11115" formatCode="General">
                  <c:v>12.140386580000001</c:v>
                </c:pt>
                <c:pt idx="11116" formatCode="General">
                  <c:v>12.05838299</c:v>
                </c:pt>
                <c:pt idx="11117" formatCode="General">
                  <c:v>12.138161659999993</c:v>
                </c:pt>
                <c:pt idx="11118" formatCode="General">
                  <c:v>12.131072039999999</c:v>
                </c:pt>
                <c:pt idx="11119" formatCode="General">
                  <c:v>12.08812904</c:v>
                </c:pt>
                <c:pt idx="11120" formatCode="General">
                  <c:v>12.238368989999989</c:v>
                </c:pt>
                <c:pt idx="11121" formatCode="General">
                  <c:v>12.237257</c:v>
                </c:pt>
                <c:pt idx="11122" formatCode="General">
                  <c:v>12.157062530000006</c:v>
                </c:pt>
                <c:pt idx="11123" formatCode="General">
                  <c:v>12.24587631</c:v>
                </c:pt>
                <c:pt idx="11124" formatCode="General">
                  <c:v>12.249902730000001</c:v>
                </c:pt>
                <c:pt idx="11125" formatCode="General">
                  <c:v>12.1224556</c:v>
                </c:pt>
                <c:pt idx="11126" formatCode="General">
                  <c:v>12.22225094</c:v>
                </c:pt>
                <c:pt idx="11127" formatCode="General">
                  <c:v>12.218631739999999</c:v>
                </c:pt>
                <c:pt idx="11128" formatCode="General">
                  <c:v>12.075759890000008</c:v>
                </c:pt>
                <c:pt idx="11129" formatCode="General">
                  <c:v>12.133564</c:v>
                </c:pt>
                <c:pt idx="11130" formatCode="General">
                  <c:v>12.195703510000007</c:v>
                </c:pt>
                <c:pt idx="11131" formatCode="General">
                  <c:v>12.078400610000006</c:v>
                </c:pt>
                <c:pt idx="11132" formatCode="General">
                  <c:v>12.151366230000002</c:v>
                </c:pt>
                <c:pt idx="11133" formatCode="General">
                  <c:v>12.208625789999992</c:v>
                </c:pt>
                <c:pt idx="11134" formatCode="General">
                  <c:v>12.066724780000001</c:v>
                </c:pt>
                <c:pt idx="11135" formatCode="General">
                  <c:v>12.112091060000001</c:v>
                </c:pt>
                <c:pt idx="11136" formatCode="General">
                  <c:v>12.19279575</c:v>
                </c:pt>
                <c:pt idx="11137" formatCode="General">
                  <c:v>12.084516530000007</c:v>
                </c:pt>
                <c:pt idx="11138" formatCode="General">
                  <c:v>12.181383129999999</c:v>
                </c:pt>
                <c:pt idx="11139" formatCode="General">
                  <c:v>12.25101566</c:v>
                </c:pt>
                <c:pt idx="11140" formatCode="General">
                  <c:v>12.15094852</c:v>
                </c:pt>
                <c:pt idx="11141" formatCode="General">
                  <c:v>12.213909149999999</c:v>
                </c:pt>
                <c:pt idx="11142" formatCode="General">
                  <c:v>12.27784157</c:v>
                </c:pt>
                <c:pt idx="11143" formatCode="General">
                  <c:v>12.15414715</c:v>
                </c:pt>
                <c:pt idx="11144" formatCode="General">
                  <c:v>12.181707380000001</c:v>
                </c:pt>
                <c:pt idx="11145" formatCode="General">
                  <c:v>12.25629902</c:v>
                </c:pt>
                <c:pt idx="11146" formatCode="General">
                  <c:v>12.153311729999999</c:v>
                </c:pt>
                <c:pt idx="11147" formatCode="General">
                  <c:v>12.17707729</c:v>
                </c:pt>
                <c:pt idx="11148" formatCode="General">
                  <c:v>12.216547970000002</c:v>
                </c:pt>
                <c:pt idx="11149" formatCode="General">
                  <c:v>12.07854176</c:v>
                </c:pt>
                <c:pt idx="11150" formatCode="General">
                  <c:v>12.057831760000001</c:v>
                </c:pt>
                <c:pt idx="11151" formatCode="General">
                  <c:v>12.169293400000001</c:v>
                </c:pt>
                <c:pt idx="11152" formatCode="General">
                  <c:v>12.10939312</c:v>
                </c:pt>
                <c:pt idx="11153" formatCode="General">
                  <c:v>12.15206337</c:v>
                </c:pt>
                <c:pt idx="11154" formatCode="General">
                  <c:v>12.258661269999999</c:v>
                </c:pt>
                <c:pt idx="11155" formatCode="General">
                  <c:v>12.136493680000001</c:v>
                </c:pt>
                <c:pt idx="11156" formatCode="General">
                  <c:v>12.118844989999999</c:v>
                </c:pt>
                <c:pt idx="11157" formatCode="General">
                  <c:v>12.20251369</c:v>
                </c:pt>
                <c:pt idx="11158" formatCode="General">
                  <c:v>12.131351469999991</c:v>
                </c:pt>
                <c:pt idx="11159" formatCode="General">
                  <c:v>12.06922436</c:v>
                </c:pt>
                <c:pt idx="11160" formatCode="General">
                  <c:v>12.18013477</c:v>
                </c:pt>
                <c:pt idx="11161" formatCode="General">
                  <c:v>12.126489640000004</c:v>
                </c:pt>
                <c:pt idx="11162" formatCode="General">
                  <c:v>12.122757910000002</c:v>
                </c:pt>
                <c:pt idx="11163" formatCode="General">
                  <c:v>12.241567610000001</c:v>
                </c:pt>
                <c:pt idx="11164" formatCode="General">
                  <c:v>12.17805004</c:v>
                </c:pt>
                <c:pt idx="11165" formatCode="General">
                  <c:v>12.12342834</c:v>
                </c:pt>
                <c:pt idx="11166" formatCode="General">
                  <c:v>12.2066803</c:v>
                </c:pt>
                <c:pt idx="11167" formatCode="General">
                  <c:v>12.169433590000011</c:v>
                </c:pt>
                <c:pt idx="11168" formatCode="General">
                  <c:v>12.098552700000001</c:v>
                </c:pt>
                <c:pt idx="11169" formatCode="General">
                  <c:v>12.22044086</c:v>
                </c:pt>
                <c:pt idx="11170" formatCode="General">
                  <c:v>12.18889046</c:v>
                </c:pt>
                <c:pt idx="11171" formatCode="General">
                  <c:v>12.101331709999998</c:v>
                </c:pt>
                <c:pt idx="11172" formatCode="General">
                  <c:v>12.231975559999997</c:v>
                </c:pt>
                <c:pt idx="11173" formatCode="General">
                  <c:v>12.20612526</c:v>
                </c:pt>
                <c:pt idx="11174" formatCode="General">
                  <c:v>12.08729458</c:v>
                </c:pt>
                <c:pt idx="11175" formatCode="General">
                  <c:v>12.131736760000001</c:v>
                </c:pt>
                <c:pt idx="11176" formatCode="General">
                  <c:v>12.10869598</c:v>
                </c:pt>
                <c:pt idx="11177" formatCode="General">
                  <c:v>11.99876499</c:v>
                </c:pt>
                <c:pt idx="11178" formatCode="General">
                  <c:v>12.103556630000007</c:v>
                </c:pt>
                <c:pt idx="11179" formatCode="General">
                  <c:v>12.153589250000014</c:v>
                </c:pt>
                <c:pt idx="11180" formatCode="General">
                  <c:v>12.034062390000001</c:v>
                </c:pt>
                <c:pt idx="11181" formatCode="General">
                  <c:v>12.165819170000002</c:v>
                </c:pt>
                <c:pt idx="11182" formatCode="General">
                  <c:v>12.248240469999994</c:v>
                </c:pt>
                <c:pt idx="11183" formatCode="General">
                  <c:v>12.12356949</c:v>
                </c:pt>
                <c:pt idx="11184" formatCode="General">
                  <c:v>12.161354060000001</c:v>
                </c:pt>
                <c:pt idx="11185" formatCode="General">
                  <c:v>12.18325138</c:v>
                </c:pt>
                <c:pt idx="11186" formatCode="General">
                  <c:v>12.16304016</c:v>
                </c:pt>
                <c:pt idx="11187" formatCode="General">
                  <c:v>12.182912830000006</c:v>
                </c:pt>
                <c:pt idx="11188" formatCode="General">
                  <c:v>12.185137750000004</c:v>
                </c:pt>
                <c:pt idx="11189" formatCode="General">
                  <c:v>12.075618740000001</c:v>
                </c:pt>
                <c:pt idx="11190" formatCode="General">
                  <c:v>12.128153799999998</c:v>
                </c:pt>
                <c:pt idx="11191" formatCode="General">
                  <c:v>12.27325153</c:v>
                </c:pt>
                <c:pt idx="11192" formatCode="General">
                  <c:v>12.137748719999999</c:v>
                </c:pt>
                <c:pt idx="11193" formatCode="General">
                  <c:v>12.121619220000001</c:v>
                </c:pt>
                <c:pt idx="11194" formatCode="General">
                  <c:v>12.164013860000001</c:v>
                </c:pt>
                <c:pt idx="11195" formatCode="General">
                  <c:v>12.08562279</c:v>
                </c:pt>
                <c:pt idx="11196" formatCode="General">
                  <c:v>12.072422030000007</c:v>
                </c:pt>
                <c:pt idx="11197" formatCode="General">
                  <c:v>12.240178109999992</c:v>
                </c:pt>
                <c:pt idx="11198" formatCode="General">
                  <c:v>12.19611931</c:v>
                </c:pt>
                <c:pt idx="11199" formatCode="General">
                  <c:v>12.068946840000002</c:v>
                </c:pt>
                <c:pt idx="11200" formatCode="General">
                  <c:v>12.14858723</c:v>
                </c:pt>
                <c:pt idx="11201" formatCode="General">
                  <c:v>12.15915012</c:v>
                </c:pt>
                <c:pt idx="11202" formatCode="General">
                  <c:v>12.13913822</c:v>
                </c:pt>
                <c:pt idx="11203" formatCode="General">
                  <c:v>12.213492390000004</c:v>
                </c:pt>
                <c:pt idx="11204" formatCode="General">
                  <c:v>12.10466576</c:v>
                </c:pt>
                <c:pt idx="11205" formatCode="General">
                  <c:v>12.042268749999998</c:v>
                </c:pt>
                <c:pt idx="11206" formatCode="General">
                  <c:v>12.216128349999998</c:v>
                </c:pt>
                <c:pt idx="11207" formatCode="General">
                  <c:v>12.15517807</c:v>
                </c:pt>
                <c:pt idx="11208" formatCode="General">
                  <c:v>12.067832950000007</c:v>
                </c:pt>
                <c:pt idx="11209" formatCode="General">
                  <c:v>12.138159749999998</c:v>
                </c:pt>
                <c:pt idx="11210" formatCode="General">
                  <c:v>12.184028629999998</c:v>
                </c:pt>
                <c:pt idx="11211" formatCode="General">
                  <c:v>12.11398125</c:v>
                </c:pt>
                <c:pt idx="11212" formatCode="General">
                  <c:v>12.16470528</c:v>
                </c:pt>
                <c:pt idx="11213" formatCode="General">
                  <c:v>12.17230415</c:v>
                </c:pt>
                <c:pt idx="11214" formatCode="General">
                  <c:v>12.120371819999999</c:v>
                </c:pt>
                <c:pt idx="11215" formatCode="General">
                  <c:v>12.12514114</c:v>
                </c:pt>
                <c:pt idx="11216" formatCode="General">
                  <c:v>12.15817642</c:v>
                </c:pt>
                <c:pt idx="11217" formatCode="General">
                  <c:v>12.14761639</c:v>
                </c:pt>
                <c:pt idx="11218" formatCode="General">
                  <c:v>12.193058969999999</c:v>
                </c:pt>
                <c:pt idx="11219" formatCode="General">
                  <c:v>12.152338030000006</c:v>
                </c:pt>
                <c:pt idx="11220" formatCode="General">
                  <c:v>12.013215069999999</c:v>
                </c:pt>
                <c:pt idx="11221" formatCode="General">
                  <c:v>12.189443590000007</c:v>
                </c:pt>
                <c:pt idx="11222" formatCode="General">
                  <c:v>12.223360059999999</c:v>
                </c:pt>
                <c:pt idx="11223" formatCode="General">
                  <c:v>12.14024448</c:v>
                </c:pt>
                <c:pt idx="11224" formatCode="General">
                  <c:v>12.16720963</c:v>
                </c:pt>
                <c:pt idx="11225" formatCode="General">
                  <c:v>12.1296854</c:v>
                </c:pt>
                <c:pt idx="11226" formatCode="General">
                  <c:v>12.067419050000007</c:v>
                </c:pt>
                <c:pt idx="11227" formatCode="General">
                  <c:v>12.203901289999999</c:v>
                </c:pt>
                <c:pt idx="11228" formatCode="General">
                  <c:v>12.24434662</c:v>
                </c:pt>
                <c:pt idx="11229" formatCode="General">
                  <c:v>12.027389530000002</c:v>
                </c:pt>
                <c:pt idx="11230" formatCode="General">
                  <c:v>12.154477120000001</c:v>
                </c:pt>
                <c:pt idx="11231" formatCode="General">
                  <c:v>12.244207379999999</c:v>
                </c:pt>
                <c:pt idx="11232" formatCode="General">
                  <c:v>12.07436562</c:v>
                </c:pt>
                <c:pt idx="11233" formatCode="General">
                  <c:v>12.12345505</c:v>
                </c:pt>
                <c:pt idx="11234" formatCode="General">
                  <c:v>12.241146090000001</c:v>
                </c:pt>
                <c:pt idx="11235" formatCode="General">
                  <c:v>12.07047749</c:v>
                </c:pt>
                <c:pt idx="11236" formatCode="General">
                  <c:v>12.09924316</c:v>
                </c:pt>
                <c:pt idx="11237" formatCode="General">
                  <c:v>12.17638206</c:v>
                </c:pt>
                <c:pt idx="11238" formatCode="General">
                  <c:v>12.125653270000004</c:v>
                </c:pt>
                <c:pt idx="11239" formatCode="General">
                  <c:v>12.18027496</c:v>
                </c:pt>
                <c:pt idx="11240" formatCode="General">
                  <c:v>12.194171909999998</c:v>
                </c:pt>
                <c:pt idx="11241" formatCode="General">
                  <c:v>12.057271</c:v>
                </c:pt>
                <c:pt idx="11242" formatCode="General">
                  <c:v>12.121495250000002</c:v>
                </c:pt>
                <c:pt idx="11243" formatCode="General">
                  <c:v>12.210199360000001</c:v>
                </c:pt>
                <c:pt idx="11244" formatCode="General">
                  <c:v>12.063942910000007</c:v>
                </c:pt>
                <c:pt idx="11245" formatCode="General">
                  <c:v>12.081733700000001</c:v>
                </c:pt>
                <c:pt idx="11246" formatCode="General">
                  <c:v>12.2503233</c:v>
                </c:pt>
                <c:pt idx="11247" formatCode="General">
                  <c:v>12.181387900000001</c:v>
                </c:pt>
                <c:pt idx="11248" formatCode="General">
                  <c:v>12.133155820000001</c:v>
                </c:pt>
                <c:pt idx="11249" formatCode="General">
                  <c:v>12.16929436</c:v>
                </c:pt>
                <c:pt idx="11250" formatCode="General">
                  <c:v>12.091741560000001</c:v>
                </c:pt>
                <c:pt idx="11251" formatCode="General">
                  <c:v>12.06338882</c:v>
                </c:pt>
                <c:pt idx="11252" formatCode="General">
                  <c:v>12.227388379999999</c:v>
                </c:pt>
                <c:pt idx="11253" formatCode="General">
                  <c:v>12.177217479999999</c:v>
                </c:pt>
                <c:pt idx="11254" formatCode="General">
                  <c:v>12.104528429999998</c:v>
                </c:pt>
                <c:pt idx="11255" formatCode="General">
                  <c:v>12.1634531</c:v>
                </c:pt>
                <c:pt idx="11256" formatCode="General">
                  <c:v>12.129687310000007</c:v>
                </c:pt>
                <c:pt idx="11257" formatCode="General">
                  <c:v>12.078540800000004</c:v>
                </c:pt>
                <c:pt idx="11258" formatCode="General">
                  <c:v>12.22725296</c:v>
                </c:pt>
                <c:pt idx="11259" formatCode="General">
                  <c:v>12.21849632</c:v>
                </c:pt>
                <c:pt idx="11260" formatCode="General">
                  <c:v>12.135104180000001</c:v>
                </c:pt>
                <c:pt idx="11261" formatCode="General">
                  <c:v>12.241981509999999</c:v>
                </c:pt>
                <c:pt idx="11262" formatCode="General">
                  <c:v>12.225584980000002</c:v>
                </c:pt>
                <c:pt idx="11263" formatCode="General">
                  <c:v>12.12787724</c:v>
                </c:pt>
                <c:pt idx="11264" formatCode="General">
                  <c:v>12.200425149999999</c:v>
                </c:pt>
                <c:pt idx="11265" formatCode="General">
                  <c:v>12.210989</c:v>
                </c:pt>
                <c:pt idx="11266" formatCode="General">
                  <c:v>12.123151779999999</c:v>
                </c:pt>
                <c:pt idx="11267" formatCode="General">
                  <c:v>12.148446080000001</c:v>
                </c:pt>
                <c:pt idx="11268" formatCode="General">
                  <c:v>12.14594746</c:v>
                </c:pt>
                <c:pt idx="11269" formatCode="General">
                  <c:v>12.04934978</c:v>
                </c:pt>
                <c:pt idx="11270" formatCode="General">
                  <c:v>12.123566630000004</c:v>
                </c:pt>
                <c:pt idx="11271" formatCode="General">
                  <c:v>12.219327929999999</c:v>
                </c:pt>
                <c:pt idx="11272" formatCode="General">
                  <c:v>12.126347540000001</c:v>
                </c:pt>
                <c:pt idx="11273" formatCode="General">
                  <c:v>12.150113109999999</c:v>
                </c:pt>
                <c:pt idx="11274" formatCode="General">
                  <c:v>12.18277645</c:v>
                </c:pt>
                <c:pt idx="11275" formatCode="General">
                  <c:v>12.120793340000001</c:v>
                </c:pt>
                <c:pt idx="11276" formatCode="General">
                  <c:v>12.137325289999998</c:v>
                </c:pt>
                <c:pt idx="11277" formatCode="General">
                  <c:v>12.204598430000001</c:v>
                </c:pt>
                <c:pt idx="11278" formatCode="General">
                  <c:v>12.115230560000002</c:v>
                </c:pt>
                <c:pt idx="11279" formatCode="General">
                  <c:v>12.12009525</c:v>
                </c:pt>
                <c:pt idx="11280" formatCode="General">
                  <c:v>12.18291473</c:v>
                </c:pt>
                <c:pt idx="11281" formatCode="General">
                  <c:v>12.127879139999999</c:v>
                </c:pt>
                <c:pt idx="11282" formatCode="General">
                  <c:v>12.164288520000001</c:v>
                </c:pt>
                <c:pt idx="11283" formatCode="General">
                  <c:v>12.16081715</c:v>
                </c:pt>
                <c:pt idx="11284" formatCode="General">
                  <c:v>12.132745740000001</c:v>
                </c:pt>
                <c:pt idx="11285" formatCode="General">
                  <c:v>12.172214510000007</c:v>
                </c:pt>
                <c:pt idx="11286" formatCode="General">
                  <c:v>12.214053149999998</c:v>
                </c:pt>
                <c:pt idx="11287" formatCode="General">
                  <c:v>12.121208189999994</c:v>
                </c:pt>
                <c:pt idx="11288" formatCode="General">
                  <c:v>12.194867129999999</c:v>
                </c:pt>
                <c:pt idx="11289" formatCode="General">
                  <c:v>12.205013280000001</c:v>
                </c:pt>
                <c:pt idx="11290" formatCode="General">
                  <c:v>12.04809856</c:v>
                </c:pt>
                <c:pt idx="11291" formatCode="General">
                  <c:v>12.1162014</c:v>
                </c:pt>
                <c:pt idx="11292" formatCode="General">
                  <c:v>12.21571827</c:v>
                </c:pt>
                <c:pt idx="11293" formatCode="General">
                  <c:v>12.175827980000001</c:v>
                </c:pt>
                <c:pt idx="11294" formatCode="General">
                  <c:v>12.20571041</c:v>
                </c:pt>
                <c:pt idx="11295" formatCode="General">
                  <c:v>12.264378549999998</c:v>
                </c:pt>
                <c:pt idx="11296" formatCode="General">
                  <c:v>12.124259950000001</c:v>
                </c:pt>
                <c:pt idx="11297" formatCode="General">
                  <c:v>12.1574831</c:v>
                </c:pt>
                <c:pt idx="11298" formatCode="General">
                  <c:v>12.203900340000001</c:v>
                </c:pt>
                <c:pt idx="11299" formatCode="General">
                  <c:v>12.09869385</c:v>
                </c:pt>
                <c:pt idx="11300" formatCode="General">
                  <c:v>12.170406340000007</c:v>
                </c:pt>
                <c:pt idx="11301" formatCode="General">
                  <c:v>12.321342469999999</c:v>
                </c:pt>
                <c:pt idx="11302" formatCode="General">
                  <c:v>12.129773139999999</c:v>
                </c:pt>
                <c:pt idx="11303" formatCode="General">
                  <c:v>12.18778133</c:v>
                </c:pt>
                <c:pt idx="11304" formatCode="General">
                  <c:v>12.28562164</c:v>
                </c:pt>
                <c:pt idx="11305" formatCode="General">
                  <c:v>12.196537020000006</c:v>
                </c:pt>
                <c:pt idx="11306" formatCode="General">
                  <c:v>12.248934749999998</c:v>
                </c:pt>
                <c:pt idx="11307" formatCode="General">
                  <c:v>12.262135510000007</c:v>
                </c:pt>
                <c:pt idx="11308" formatCode="General">
                  <c:v>12.11759472</c:v>
                </c:pt>
                <c:pt idx="11309" formatCode="General">
                  <c:v>12.163871769999998</c:v>
                </c:pt>
                <c:pt idx="11310" formatCode="General">
                  <c:v>12.198970789999994</c:v>
                </c:pt>
                <c:pt idx="11311" formatCode="General">
                  <c:v>12.10050011</c:v>
                </c:pt>
                <c:pt idx="11312" formatCode="General">
                  <c:v>12.18805695</c:v>
                </c:pt>
                <c:pt idx="11313" formatCode="General">
                  <c:v>12.25699234</c:v>
                </c:pt>
                <c:pt idx="11314" formatCode="General">
                  <c:v>12.14274883</c:v>
                </c:pt>
                <c:pt idx="11315" formatCode="General">
                  <c:v>12.274506570000007</c:v>
                </c:pt>
                <c:pt idx="11316" formatCode="General">
                  <c:v>12.296742440000001</c:v>
                </c:pt>
                <c:pt idx="11317" formatCode="General">
                  <c:v>12.173879620000001</c:v>
                </c:pt>
                <c:pt idx="11318" formatCode="General">
                  <c:v>12.2411499</c:v>
                </c:pt>
                <c:pt idx="11319" formatCode="General">
                  <c:v>12.234754560000001</c:v>
                </c:pt>
                <c:pt idx="11320" formatCode="General">
                  <c:v>12.10647488</c:v>
                </c:pt>
                <c:pt idx="11321" formatCode="General">
                  <c:v>12.205707550000007</c:v>
                </c:pt>
                <c:pt idx="11322" formatCode="General">
                  <c:v>12.222271919999999</c:v>
                </c:pt>
                <c:pt idx="11323" formatCode="General">
                  <c:v>12.138579369999999</c:v>
                </c:pt>
                <c:pt idx="11324" formatCode="General">
                  <c:v>12.23169994</c:v>
                </c:pt>
                <c:pt idx="11325" formatCode="General">
                  <c:v>12.213210109999999</c:v>
                </c:pt>
                <c:pt idx="11326" formatCode="General">
                  <c:v>12.134267810000001</c:v>
                </c:pt>
                <c:pt idx="11327" formatCode="General">
                  <c:v>12.276869769999999</c:v>
                </c:pt>
                <c:pt idx="11328" formatCode="General">
                  <c:v>12.256716730000004</c:v>
                </c:pt>
                <c:pt idx="11329" formatCode="General">
                  <c:v>12.086599350000007</c:v>
                </c:pt>
                <c:pt idx="11330" formatCode="General">
                  <c:v>12.175410270000008</c:v>
                </c:pt>
                <c:pt idx="11331" formatCode="General">
                  <c:v>12.23461914</c:v>
                </c:pt>
                <c:pt idx="11332" formatCode="General">
                  <c:v>12.180549620000004</c:v>
                </c:pt>
                <c:pt idx="11333" formatCode="General">
                  <c:v>12.29799652</c:v>
                </c:pt>
                <c:pt idx="11334" formatCode="General">
                  <c:v>12.188027379999999</c:v>
                </c:pt>
                <c:pt idx="11335" formatCode="General">
                  <c:v>12.07450676</c:v>
                </c:pt>
                <c:pt idx="11336" formatCode="General">
                  <c:v>12.192365649999999</c:v>
                </c:pt>
                <c:pt idx="11337" formatCode="General">
                  <c:v>12.21613026</c:v>
                </c:pt>
                <c:pt idx="11338" formatCode="General">
                  <c:v>12.131625179999997</c:v>
                </c:pt>
                <c:pt idx="11339" formatCode="General">
                  <c:v>12.256660460000001</c:v>
                </c:pt>
                <c:pt idx="11340" formatCode="General">
                  <c:v>12.269639020000007</c:v>
                </c:pt>
                <c:pt idx="11341" formatCode="General">
                  <c:v>12.169297220000002</c:v>
                </c:pt>
                <c:pt idx="11342" formatCode="General">
                  <c:v>12.228500370000001</c:v>
                </c:pt>
                <c:pt idx="11343" formatCode="General">
                  <c:v>12.16654778</c:v>
                </c:pt>
                <c:pt idx="11344" formatCode="General">
                  <c:v>12.191390989999999</c:v>
                </c:pt>
                <c:pt idx="11345" formatCode="General">
                  <c:v>12.2670002</c:v>
                </c:pt>
                <c:pt idx="11346" formatCode="General">
                  <c:v>12.180412290000007</c:v>
                </c:pt>
                <c:pt idx="11347" formatCode="General">
                  <c:v>12.113563540000001</c:v>
                </c:pt>
                <c:pt idx="11348" formatCode="General">
                  <c:v>12.25727081</c:v>
                </c:pt>
                <c:pt idx="11349" formatCode="General">
                  <c:v>12.241289139999999</c:v>
                </c:pt>
                <c:pt idx="11350" formatCode="General">
                  <c:v>12.16067791</c:v>
                </c:pt>
                <c:pt idx="11351" formatCode="General">
                  <c:v>12.222525600000001</c:v>
                </c:pt>
                <c:pt idx="11352" formatCode="General">
                  <c:v>12.16846275</c:v>
                </c:pt>
                <c:pt idx="11353" formatCode="General">
                  <c:v>12.175409320000007</c:v>
                </c:pt>
                <c:pt idx="11354" formatCode="General">
                  <c:v>12.320647240000007</c:v>
                </c:pt>
                <c:pt idx="11355" formatCode="General">
                  <c:v>12.279368399999999</c:v>
                </c:pt>
                <c:pt idx="11356" formatCode="General">
                  <c:v>12.16679192</c:v>
                </c:pt>
                <c:pt idx="11357" formatCode="General">
                  <c:v>12.22933578</c:v>
                </c:pt>
                <c:pt idx="11358" formatCode="General">
                  <c:v>12.154284480000001</c:v>
                </c:pt>
                <c:pt idx="11359" formatCode="General">
                  <c:v>12.15400505</c:v>
                </c:pt>
                <c:pt idx="11360" formatCode="General">
                  <c:v>12.31021881</c:v>
                </c:pt>
                <c:pt idx="11361" formatCode="General">
                  <c:v>12.220439910000007</c:v>
                </c:pt>
                <c:pt idx="11362" formatCode="General">
                  <c:v>12.183885570000006</c:v>
                </c:pt>
                <c:pt idx="11363" formatCode="General">
                  <c:v>12.226833340000001</c:v>
                </c:pt>
                <c:pt idx="11364" formatCode="General">
                  <c:v>12.110363959999999</c:v>
                </c:pt>
                <c:pt idx="11365" formatCode="General">
                  <c:v>12.11800957</c:v>
                </c:pt>
                <c:pt idx="11366" formatCode="General">
                  <c:v>12.23739052</c:v>
                </c:pt>
                <c:pt idx="11367" formatCode="General">
                  <c:v>12.19027996</c:v>
                </c:pt>
                <c:pt idx="11368" formatCode="General">
                  <c:v>12.203207969999999</c:v>
                </c:pt>
                <c:pt idx="11369" formatCode="General">
                  <c:v>12.304387090000002</c:v>
                </c:pt>
                <c:pt idx="11370" formatCode="General">
                  <c:v>12.159706120000006</c:v>
                </c:pt>
                <c:pt idx="11371" formatCode="General">
                  <c:v>12.14455605</c:v>
                </c:pt>
                <c:pt idx="11372" formatCode="General">
                  <c:v>12.219328879999999</c:v>
                </c:pt>
                <c:pt idx="11373" formatCode="General">
                  <c:v>12.128573419999997</c:v>
                </c:pt>
                <c:pt idx="11374" formatCode="General">
                  <c:v>12.118840220000001</c:v>
                </c:pt>
                <c:pt idx="11375" formatCode="General">
                  <c:v>12.220722200000001</c:v>
                </c:pt>
                <c:pt idx="11376" formatCode="General">
                  <c:v>12.134682660000001</c:v>
                </c:pt>
                <c:pt idx="11377" formatCode="General">
                  <c:v>12.18902969</c:v>
                </c:pt>
                <c:pt idx="11378" formatCode="General">
                  <c:v>12.272696500000007</c:v>
                </c:pt>
                <c:pt idx="11379" formatCode="General">
                  <c:v>12.1638813</c:v>
                </c:pt>
                <c:pt idx="11380" formatCode="General">
                  <c:v>12.23628521</c:v>
                </c:pt>
                <c:pt idx="11381" formatCode="General">
                  <c:v>12.30185318</c:v>
                </c:pt>
                <c:pt idx="11382" formatCode="General">
                  <c:v>12.20403767</c:v>
                </c:pt>
                <c:pt idx="11383" formatCode="General">
                  <c:v>12.231979369999998</c:v>
                </c:pt>
                <c:pt idx="11384" formatCode="General">
                  <c:v>12.279785160000001</c:v>
                </c:pt>
                <c:pt idx="11385" formatCode="General">
                  <c:v>12.1913929</c:v>
                </c:pt>
                <c:pt idx="11386" formatCode="General">
                  <c:v>12.21988678</c:v>
                </c:pt>
                <c:pt idx="11387" formatCode="General">
                  <c:v>12.29104042</c:v>
                </c:pt>
                <c:pt idx="11388" formatCode="General">
                  <c:v>12.182221409999999</c:v>
                </c:pt>
                <c:pt idx="11389" formatCode="General">
                  <c:v>12.230167389999998</c:v>
                </c:pt>
                <c:pt idx="11390" formatCode="General">
                  <c:v>12.306750300000004</c:v>
                </c:pt>
                <c:pt idx="11391" formatCode="General">
                  <c:v>12.182973860000001</c:v>
                </c:pt>
                <c:pt idx="11392" formatCode="General">
                  <c:v>12.29910374</c:v>
                </c:pt>
                <c:pt idx="11393" formatCode="General">
                  <c:v>12.32557678</c:v>
                </c:pt>
                <c:pt idx="11394" formatCode="General">
                  <c:v>12.191946980000001</c:v>
                </c:pt>
                <c:pt idx="11395" formatCode="General">
                  <c:v>12.263527870000004</c:v>
                </c:pt>
                <c:pt idx="11396" formatCode="General">
                  <c:v>12.279089930000007</c:v>
                </c:pt>
                <c:pt idx="11397" formatCode="General">
                  <c:v>12.12620735</c:v>
                </c:pt>
                <c:pt idx="11398" formatCode="General">
                  <c:v>12.21710682</c:v>
                </c:pt>
                <c:pt idx="11399" formatCode="General">
                  <c:v>12.218492510000004</c:v>
                </c:pt>
                <c:pt idx="11400" formatCode="General">
                  <c:v>12.12343216</c:v>
                </c:pt>
                <c:pt idx="11401" formatCode="General">
                  <c:v>12.246428489999998</c:v>
                </c:pt>
                <c:pt idx="11402" formatCode="General">
                  <c:v>12.23588848</c:v>
                </c:pt>
                <c:pt idx="11403" formatCode="General">
                  <c:v>12.12273598</c:v>
                </c:pt>
                <c:pt idx="11404" formatCode="General">
                  <c:v>12.23251724</c:v>
                </c:pt>
                <c:pt idx="11405" formatCode="General">
                  <c:v>12.20181942</c:v>
                </c:pt>
                <c:pt idx="11406" formatCode="General">
                  <c:v>12.1048069</c:v>
                </c:pt>
                <c:pt idx="11407" formatCode="General">
                  <c:v>12.21459961</c:v>
                </c:pt>
                <c:pt idx="11408" formatCode="General">
                  <c:v>12.20223331</c:v>
                </c:pt>
                <c:pt idx="11409" formatCode="General">
                  <c:v>12.186390880000001</c:v>
                </c:pt>
                <c:pt idx="11410" formatCode="General">
                  <c:v>12.323567390000004</c:v>
                </c:pt>
                <c:pt idx="11411" formatCode="General">
                  <c:v>12.274645810000004</c:v>
                </c:pt>
                <c:pt idx="11412" formatCode="General">
                  <c:v>12.193478580000001</c:v>
                </c:pt>
                <c:pt idx="11413" formatCode="General">
                  <c:v>12.30119133</c:v>
                </c:pt>
                <c:pt idx="11414" formatCode="General">
                  <c:v>12.24990654</c:v>
                </c:pt>
                <c:pt idx="11415" formatCode="General">
                  <c:v>12.1998148</c:v>
                </c:pt>
                <c:pt idx="11416" formatCode="General">
                  <c:v>12.298270229999998</c:v>
                </c:pt>
                <c:pt idx="11417" formatCode="General">
                  <c:v>12.21099281</c:v>
                </c:pt>
                <c:pt idx="11418" formatCode="General">
                  <c:v>12.17637444</c:v>
                </c:pt>
                <c:pt idx="11419" formatCode="General">
                  <c:v>12.219884870000007</c:v>
                </c:pt>
                <c:pt idx="11420" formatCode="General">
                  <c:v>12.14240646</c:v>
                </c:pt>
                <c:pt idx="11421" formatCode="General">
                  <c:v>12.108277319999999</c:v>
                </c:pt>
                <c:pt idx="11422" formatCode="General">
                  <c:v>12.21849632</c:v>
                </c:pt>
                <c:pt idx="11423" formatCode="General">
                  <c:v>12.18291473</c:v>
                </c:pt>
                <c:pt idx="11424" formatCode="General">
                  <c:v>12.17665863</c:v>
                </c:pt>
                <c:pt idx="11425" formatCode="General">
                  <c:v>12.29771042</c:v>
                </c:pt>
                <c:pt idx="11426" formatCode="General">
                  <c:v>12.22558212</c:v>
                </c:pt>
                <c:pt idx="11427" formatCode="General">
                  <c:v>12.203066830000004</c:v>
                </c:pt>
                <c:pt idx="11428" formatCode="General">
                  <c:v>12.27019501</c:v>
                </c:pt>
                <c:pt idx="11429" formatCode="General">
                  <c:v>12.14094257</c:v>
                </c:pt>
                <c:pt idx="11430" formatCode="General">
                  <c:v>12.14038467</c:v>
                </c:pt>
                <c:pt idx="11431" formatCode="General">
                  <c:v>12.226277349999998</c:v>
                </c:pt>
                <c:pt idx="11432" formatCode="General">
                  <c:v>12.116200449999999</c:v>
                </c:pt>
                <c:pt idx="11433" formatCode="General">
                  <c:v>12.163456920000007</c:v>
                </c:pt>
                <c:pt idx="11434" formatCode="General">
                  <c:v>12.300311089999999</c:v>
                </c:pt>
                <c:pt idx="11435" formatCode="General">
                  <c:v>12.227252010000001</c:v>
                </c:pt>
                <c:pt idx="11436" formatCode="General">
                  <c:v>12.269915580000001</c:v>
                </c:pt>
                <c:pt idx="11437" formatCode="General">
                  <c:v>12.366652490000007</c:v>
                </c:pt>
                <c:pt idx="11438" formatCode="General">
                  <c:v>12.218495369999999</c:v>
                </c:pt>
                <c:pt idx="11439" formatCode="General">
                  <c:v>12.225718499999999</c:v>
                </c:pt>
                <c:pt idx="11440" formatCode="General">
                  <c:v>12.23781204</c:v>
                </c:pt>
                <c:pt idx="11441" formatCode="General">
                  <c:v>12.12287426</c:v>
                </c:pt>
                <c:pt idx="11442" formatCode="General">
                  <c:v>12.226003649999999</c:v>
                </c:pt>
                <c:pt idx="11443" formatCode="General">
                  <c:v>12.33315754</c:v>
                </c:pt>
                <c:pt idx="11444" formatCode="General">
                  <c:v>12.226835250000002</c:v>
                </c:pt>
                <c:pt idx="11445" formatCode="General">
                  <c:v>12.316753390000002</c:v>
                </c:pt>
                <c:pt idx="11446" formatCode="General">
                  <c:v>12.248237609999999</c:v>
                </c:pt>
                <c:pt idx="11447" formatCode="General">
                  <c:v>12.14594555</c:v>
                </c:pt>
                <c:pt idx="11448" formatCode="General">
                  <c:v>12.236844060000001</c:v>
                </c:pt>
                <c:pt idx="11449" formatCode="General">
                  <c:v>12.264360429999998</c:v>
                </c:pt>
                <c:pt idx="11450" formatCode="General">
                  <c:v>12.20107651</c:v>
                </c:pt>
                <c:pt idx="11451" formatCode="General">
                  <c:v>12.353585240000015</c:v>
                </c:pt>
                <c:pt idx="11452" formatCode="General">
                  <c:v>12.300354</c:v>
                </c:pt>
                <c:pt idx="11453" formatCode="General">
                  <c:v>12.175133710000004</c:v>
                </c:pt>
                <c:pt idx="11454" formatCode="General">
                  <c:v>12.294795990000001</c:v>
                </c:pt>
                <c:pt idx="11455" formatCode="General">
                  <c:v>12.25351524</c:v>
                </c:pt>
                <c:pt idx="11456" formatCode="General">
                  <c:v>12.202651020000001</c:v>
                </c:pt>
                <c:pt idx="11457" formatCode="General">
                  <c:v>12.339408870000007</c:v>
                </c:pt>
                <c:pt idx="11458" formatCode="General">
                  <c:v>12.286042210000007</c:v>
                </c:pt>
                <c:pt idx="11459" formatCode="General">
                  <c:v>12.205989840000004</c:v>
                </c:pt>
                <c:pt idx="11460" formatCode="General">
                  <c:v>12.275478360000001</c:v>
                </c:pt>
                <c:pt idx="11461" formatCode="General">
                  <c:v>12.188477520000001</c:v>
                </c:pt>
                <c:pt idx="11462" formatCode="General">
                  <c:v>12.170762060000001</c:v>
                </c:pt>
                <c:pt idx="11463" formatCode="General">
                  <c:v>12.288821219999999</c:v>
                </c:pt>
                <c:pt idx="11464" formatCode="General">
                  <c:v>12.28256893</c:v>
                </c:pt>
                <c:pt idx="11465" formatCode="General">
                  <c:v>12.18471909</c:v>
                </c:pt>
                <c:pt idx="11466" formatCode="General">
                  <c:v>12.325930600000007</c:v>
                </c:pt>
                <c:pt idx="11467" formatCode="General">
                  <c:v>12.25462914</c:v>
                </c:pt>
                <c:pt idx="11468" formatCode="General">
                  <c:v>12.183191300000001</c:v>
                </c:pt>
                <c:pt idx="11469" formatCode="General">
                  <c:v>12.343440060000002</c:v>
                </c:pt>
                <c:pt idx="11470" formatCode="General">
                  <c:v>12.18444347</c:v>
                </c:pt>
                <c:pt idx="11471" formatCode="General">
                  <c:v>12.24156666</c:v>
                </c:pt>
                <c:pt idx="11472" formatCode="General">
                  <c:v>12.302856450000007</c:v>
                </c:pt>
                <c:pt idx="11473" formatCode="General">
                  <c:v>12.246568679999999</c:v>
                </c:pt>
                <c:pt idx="11474" formatCode="General">
                  <c:v>12.233366009999999</c:v>
                </c:pt>
                <c:pt idx="11475" formatCode="General">
                  <c:v>12.360257150000002</c:v>
                </c:pt>
                <c:pt idx="11476" formatCode="General">
                  <c:v>12.194033620000001</c:v>
                </c:pt>
                <c:pt idx="11477" formatCode="General">
                  <c:v>12.293963429999998</c:v>
                </c:pt>
                <c:pt idx="11478" formatCode="General">
                  <c:v>12.286734580000006</c:v>
                </c:pt>
                <c:pt idx="11479" formatCode="General">
                  <c:v>12.22780704</c:v>
                </c:pt>
                <c:pt idx="11480" formatCode="General">
                  <c:v>12.234061239999999</c:v>
                </c:pt>
                <c:pt idx="11481" formatCode="General">
                  <c:v>12.322176930000007</c:v>
                </c:pt>
                <c:pt idx="11482" formatCode="General">
                  <c:v>12.167211529999999</c:v>
                </c:pt>
                <c:pt idx="11483" formatCode="General">
                  <c:v>12.28242779</c:v>
                </c:pt>
                <c:pt idx="11484" formatCode="General">
                  <c:v>12.32676506</c:v>
                </c:pt>
                <c:pt idx="11485" formatCode="General">
                  <c:v>12.147335050000001</c:v>
                </c:pt>
                <c:pt idx="11486" formatCode="General">
                  <c:v>12.309109690000007</c:v>
                </c:pt>
                <c:pt idx="11487" formatCode="General">
                  <c:v>12.261441230000004</c:v>
                </c:pt>
                <c:pt idx="11488" formatCode="General">
                  <c:v>12.17068577</c:v>
                </c:pt>
                <c:pt idx="11489" formatCode="General">
                  <c:v>12.29722404</c:v>
                </c:pt>
                <c:pt idx="11490" formatCode="General">
                  <c:v>12.29854965</c:v>
                </c:pt>
                <c:pt idx="11491" formatCode="General">
                  <c:v>12.24378872</c:v>
                </c:pt>
                <c:pt idx="11492" formatCode="General">
                  <c:v>12.31092072</c:v>
                </c:pt>
                <c:pt idx="11493" formatCode="General">
                  <c:v>12.246013639999999</c:v>
                </c:pt>
                <c:pt idx="11494" formatCode="General">
                  <c:v>12.142470360000001</c:v>
                </c:pt>
                <c:pt idx="11495" formatCode="General">
                  <c:v>12.280756950000002</c:v>
                </c:pt>
                <c:pt idx="11496" formatCode="General">
                  <c:v>12.201259609999999</c:v>
                </c:pt>
                <c:pt idx="11497" formatCode="General">
                  <c:v>12.155117990000004</c:v>
                </c:pt>
                <c:pt idx="11498" formatCode="General">
                  <c:v>12.27769947</c:v>
                </c:pt>
                <c:pt idx="11499" formatCode="General">
                  <c:v>12.189167020000001</c:v>
                </c:pt>
                <c:pt idx="11500" formatCode="General">
                  <c:v>12.16859818</c:v>
                </c:pt>
                <c:pt idx="11501" formatCode="General">
                  <c:v>12.297023769999992</c:v>
                </c:pt>
                <c:pt idx="11502" formatCode="General">
                  <c:v>12.238510129999998</c:v>
                </c:pt>
                <c:pt idx="11503" formatCode="General">
                  <c:v>12.28673744</c:v>
                </c:pt>
                <c:pt idx="11504" formatCode="General">
                  <c:v>12.33746243</c:v>
                </c:pt>
                <c:pt idx="11505" formatCode="General">
                  <c:v>12.235731120000001</c:v>
                </c:pt>
                <c:pt idx="11506" formatCode="General">
                  <c:v>12.274367329999999</c:v>
                </c:pt>
                <c:pt idx="11507" formatCode="General">
                  <c:v>12.287568090000001</c:v>
                </c:pt>
                <c:pt idx="11508" formatCode="General">
                  <c:v>12.186945920000001</c:v>
                </c:pt>
                <c:pt idx="11509" formatCode="General">
                  <c:v>12.302556990000012</c:v>
                </c:pt>
                <c:pt idx="11510" formatCode="General">
                  <c:v>12.322177890000004</c:v>
                </c:pt>
                <c:pt idx="11511" formatCode="General">
                  <c:v>12.151640890000007</c:v>
                </c:pt>
                <c:pt idx="11512" formatCode="General">
                  <c:v>12.25907898</c:v>
                </c:pt>
                <c:pt idx="11513" formatCode="General">
                  <c:v>12.323567390000004</c:v>
                </c:pt>
                <c:pt idx="11514" formatCode="General">
                  <c:v>12.145667080000001</c:v>
                </c:pt>
                <c:pt idx="11515" formatCode="General">
                  <c:v>12.302414890000014</c:v>
                </c:pt>
                <c:pt idx="11516" formatCode="General">
                  <c:v>12.284307479999999</c:v>
                </c:pt>
                <c:pt idx="11517" formatCode="General">
                  <c:v>12.211405750000001</c:v>
                </c:pt>
                <c:pt idx="11518" formatCode="General">
                  <c:v>12.274922370000001</c:v>
                </c:pt>
                <c:pt idx="11519" formatCode="General">
                  <c:v>12.21501827</c:v>
                </c:pt>
                <c:pt idx="11520" formatCode="General">
                  <c:v>12.20834923</c:v>
                </c:pt>
                <c:pt idx="11521" formatCode="General">
                  <c:v>12.32301331</c:v>
                </c:pt>
                <c:pt idx="11522" formatCode="General">
                  <c:v>12.25198936</c:v>
                </c:pt>
                <c:pt idx="11523" formatCode="General">
                  <c:v>12.13607693</c:v>
                </c:pt>
                <c:pt idx="11524" formatCode="General">
                  <c:v>12.282704350000007</c:v>
                </c:pt>
                <c:pt idx="11525" formatCode="General">
                  <c:v>12.28937721</c:v>
                </c:pt>
                <c:pt idx="11526" formatCode="General">
                  <c:v>12.21682644</c:v>
                </c:pt>
                <c:pt idx="11527" formatCode="General">
                  <c:v>12.28576279</c:v>
                </c:pt>
                <c:pt idx="11528" formatCode="General">
                  <c:v>12.227943419999999</c:v>
                </c:pt>
                <c:pt idx="11529" formatCode="General">
                  <c:v>12.136492730000002</c:v>
                </c:pt>
                <c:pt idx="11530" formatCode="General">
                  <c:v>12.293959620000001</c:v>
                </c:pt>
                <c:pt idx="11531" formatCode="General">
                  <c:v>12.266305920000001</c:v>
                </c:pt>
                <c:pt idx="11532" formatCode="General">
                  <c:v>12.22460937</c:v>
                </c:pt>
                <c:pt idx="11533" formatCode="General">
                  <c:v>12.3159256</c:v>
                </c:pt>
                <c:pt idx="11534" formatCode="General">
                  <c:v>12.21613312</c:v>
                </c:pt>
                <c:pt idx="11535" formatCode="General">
                  <c:v>12.166234970000007</c:v>
                </c:pt>
                <c:pt idx="11536" formatCode="General">
                  <c:v>12.24504185</c:v>
                </c:pt>
                <c:pt idx="11537" formatCode="General">
                  <c:v>12.166372300000001</c:v>
                </c:pt>
                <c:pt idx="11538" formatCode="General">
                  <c:v>12.160400390000007</c:v>
                </c:pt>
                <c:pt idx="11539" formatCode="General">
                  <c:v>12.2574091</c:v>
                </c:pt>
                <c:pt idx="11540" formatCode="General">
                  <c:v>12.182081220000002</c:v>
                </c:pt>
                <c:pt idx="11541" formatCode="General">
                  <c:v>12.144277569999998</c:v>
                </c:pt>
                <c:pt idx="11542" formatCode="General">
                  <c:v>12.28290844</c:v>
                </c:pt>
                <c:pt idx="11543" formatCode="General">
                  <c:v>12.23378181</c:v>
                </c:pt>
                <c:pt idx="11544" formatCode="General">
                  <c:v>12.24518108</c:v>
                </c:pt>
                <c:pt idx="11545" formatCode="General">
                  <c:v>12.345527650000006</c:v>
                </c:pt>
                <c:pt idx="11546" formatCode="General">
                  <c:v>12.201952929999999</c:v>
                </c:pt>
                <c:pt idx="11547" formatCode="General">
                  <c:v>12.195702550000007</c:v>
                </c:pt>
                <c:pt idx="11548" formatCode="General">
                  <c:v>12.27061176</c:v>
                </c:pt>
                <c:pt idx="11549" formatCode="General">
                  <c:v>12.148303029999992</c:v>
                </c:pt>
                <c:pt idx="11550" formatCode="General">
                  <c:v>12.21696758</c:v>
                </c:pt>
                <c:pt idx="11551" formatCode="General">
                  <c:v>12.296602250000007</c:v>
                </c:pt>
                <c:pt idx="11552" formatCode="General">
                  <c:v>12.208350179999995</c:v>
                </c:pt>
                <c:pt idx="11553" formatCode="General">
                  <c:v>12.271168709999998</c:v>
                </c:pt>
                <c:pt idx="11554" formatCode="General">
                  <c:v>12.34107685</c:v>
                </c:pt>
                <c:pt idx="11555" formatCode="General">
                  <c:v>12.20042419</c:v>
                </c:pt>
                <c:pt idx="11556" formatCode="General">
                  <c:v>12.27270412</c:v>
                </c:pt>
                <c:pt idx="11557" formatCode="General">
                  <c:v>12.305637360000008</c:v>
                </c:pt>
                <c:pt idx="11558" formatCode="General">
                  <c:v>12.12607002</c:v>
                </c:pt>
                <c:pt idx="11559" formatCode="General">
                  <c:v>12.22808552</c:v>
                </c:pt>
                <c:pt idx="11560" formatCode="General">
                  <c:v>12.302997590000007</c:v>
                </c:pt>
                <c:pt idx="11561" formatCode="General">
                  <c:v>12.18180656</c:v>
                </c:pt>
                <c:pt idx="11562" formatCode="General">
                  <c:v>12.32586002</c:v>
                </c:pt>
                <c:pt idx="11563" formatCode="General">
                  <c:v>12.33315372</c:v>
                </c:pt>
                <c:pt idx="11564" formatCode="General">
                  <c:v>12.198554040000001</c:v>
                </c:pt>
                <c:pt idx="11565" formatCode="General">
                  <c:v>12.256572720000001</c:v>
                </c:pt>
                <c:pt idx="11566" formatCode="General">
                  <c:v>12.236281389999998</c:v>
                </c:pt>
                <c:pt idx="11567" formatCode="General">
                  <c:v>12.17346573</c:v>
                </c:pt>
                <c:pt idx="11568" formatCode="General">
                  <c:v>12.349555970000004</c:v>
                </c:pt>
                <c:pt idx="11569" formatCode="General">
                  <c:v>12.287015909999999</c:v>
                </c:pt>
                <c:pt idx="11570" formatCode="General">
                  <c:v>12.128433230000002</c:v>
                </c:pt>
                <c:pt idx="11571" formatCode="General">
                  <c:v>12.240314479999997</c:v>
                </c:pt>
                <c:pt idx="11572" formatCode="General">
                  <c:v>12.26839352</c:v>
                </c:pt>
                <c:pt idx="11573" formatCode="General">
                  <c:v>12.195839880000008</c:v>
                </c:pt>
                <c:pt idx="11574" formatCode="General">
                  <c:v>12.25768948</c:v>
                </c:pt>
                <c:pt idx="11575" formatCode="General">
                  <c:v>12.171654700000001</c:v>
                </c:pt>
                <c:pt idx="11576" formatCode="General">
                  <c:v>12.123849870000004</c:v>
                </c:pt>
                <c:pt idx="11577" formatCode="General">
                  <c:v>12.287987709999999</c:v>
                </c:pt>
                <c:pt idx="11578" formatCode="General">
                  <c:v>12.29632664</c:v>
                </c:pt>
                <c:pt idx="11579" formatCode="General">
                  <c:v>12.141493799999999</c:v>
                </c:pt>
                <c:pt idx="11580" formatCode="General">
                  <c:v>12.247679709999998</c:v>
                </c:pt>
                <c:pt idx="11581" formatCode="General">
                  <c:v>12.286181450000001</c:v>
                </c:pt>
                <c:pt idx="11582" formatCode="General">
                  <c:v>12.184028629999998</c:v>
                </c:pt>
                <c:pt idx="11583" formatCode="General">
                  <c:v>12.249077799999998</c:v>
                </c:pt>
                <c:pt idx="11584" formatCode="General">
                  <c:v>12.218635560000001</c:v>
                </c:pt>
                <c:pt idx="11585" formatCode="General">
                  <c:v>12.209873200000001</c:v>
                </c:pt>
                <c:pt idx="11586" formatCode="General">
                  <c:v>12.32537365</c:v>
                </c:pt>
                <c:pt idx="11587" formatCode="General">
                  <c:v>12.244761469999991</c:v>
                </c:pt>
                <c:pt idx="11588" formatCode="General">
                  <c:v>12.12231731</c:v>
                </c:pt>
                <c:pt idx="11589" formatCode="General">
                  <c:v>12.19917583</c:v>
                </c:pt>
                <c:pt idx="11590" formatCode="General">
                  <c:v>12.24754429</c:v>
                </c:pt>
                <c:pt idx="11591" formatCode="General">
                  <c:v>12.199038510000006</c:v>
                </c:pt>
                <c:pt idx="11592" formatCode="General">
                  <c:v>12.27700615</c:v>
                </c:pt>
                <c:pt idx="11593" formatCode="General">
                  <c:v>12.198204990000001</c:v>
                </c:pt>
                <c:pt idx="11594" formatCode="General">
                  <c:v>12.143723489999998</c:v>
                </c:pt>
                <c:pt idx="11595" formatCode="General">
                  <c:v>12.320100780000001</c:v>
                </c:pt>
                <c:pt idx="11596" formatCode="General">
                  <c:v>12.253291129999999</c:v>
                </c:pt>
                <c:pt idx="11597" formatCode="General">
                  <c:v>12.204458240000001</c:v>
                </c:pt>
                <c:pt idx="11598" formatCode="General">
                  <c:v>12.309531210000012</c:v>
                </c:pt>
                <c:pt idx="11599" formatCode="General">
                  <c:v>12.27061176</c:v>
                </c:pt>
                <c:pt idx="11600" formatCode="General">
                  <c:v>12.146921159999993</c:v>
                </c:pt>
                <c:pt idx="11601" formatCode="General">
                  <c:v>12.266442300000007</c:v>
                </c:pt>
                <c:pt idx="11602" formatCode="General">
                  <c:v>12.218219759999997</c:v>
                </c:pt>
                <c:pt idx="11603" formatCode="General">
                  <c:v>12.101055150000001</c:v>
                </c:pt>
                <c:pt idx="11604" formatCode="General">
                  <c:v>12.221411709999998</c:v>
                </c:pt>
                <c:pt idx="11605" formatCode="General">
                  <c:v>12.207377429999998</c:v>
                </c:pt>
                <c:pt idx="11606" formatCode="General">
                  <c:v>12.128295899999999</c:v>
                </c:pt>
                <c:pt idx="11607" formatCode="General">
                  <c:v>12.264915469999998</c:v>
                </c:pt>
                <c:pt idx="11608" formatCode="General">
                  <c:v>12.21765995</c:v>
                </c:pt>
                <c:pt idx="11609" formatCode="General">
                  <c:v>12.172492980000008</c:v>
                </c:pt>
                <c:pt idx="11610" formatCode="General">
                  <c:v>12.304523469999999</c:v>
                </c:pt>
                <c:pt idx="11611" formatCode="General">
                  <c:v>12.273391719999999</c:v>
                </c:pt>
                <c:pt idx="11612" formatCode="General">
                  <c:v>12.20459557</c:v>
                </c:pt>
                <c:pt idx="11613" formatCode="General">
                  <c:v>12.303411480000001</c:v>
                </c:pt>
                <c:pt idx="11614" formatCode="General">
                  <c:v>12.23850822</c:v>
                </c:pt>
                <c:pt idx="11615" formatCode="General">
                  <c:v>12.14816952</c:v>
                </c:pt>
                <c:pt idx="11616" formatCode="General">
                  <c:v>12.264516830000007</c:v>
                </c:pt>
                <c:pt idx="11617" formatCode="General">
                  <c:v>12.26435661</c:v>
                </c:pt>
                <c:pt idx="11618" formatCode="General">
                  <c:v>12.20306778</c:v>
                </c:pt>
                <c:pt idx="11619" formatCode="General">
                  <c:v>12.27158642</c:v>
                </c:pt>
                <c:pt idx="11620" formatCode="General">
                  <c:v>12.192786220000007</c:v>
                </c:pt>
                <c:pt idx="11621" formatCode="General">
                  <c:v>12.080482480000002</c:v>
                </c:pt>
                <c:pt idx="11622" formatCode="General">
                  <c:v>12.282342910000002</c:v>
                </c:pt>
                <c:pt idx="11623" formatCode="General">
                  <c:v>12.20781326</c:v>
                </c:pt>
                <c:pt idx="11624" formatCode="General">
                  <c:v>12.135662080000001</c:v>
                </c:pt>
                <c:pt idx="11625" formatCode="General">
                  <c:v>12.276448250000007</c:v>
                </c:pt>
                <c:pt idx="11626" formatCode="General">
                  <c:v>12.193755149999999</c:v>
                </c:pt>
                <c:pt idx="11627" formatCode="General">
                  <c:v>12.16011906</c:v>
                </c:pt>
                <c:pt idx="11628" formatCode="General">
                  <c:v>12.313559530000012</c:v>
                </c:pt>
                <c:pt idx="11629" formatCode="General">
                  <c:v>12.250741</c:v>
                </c:pt>
                <c:pt idx="11630" formatCode="General">
                  <c:v>12.220722200000001</c:v>
                </c:pt>
                <c:pt idx="11631" formatCode="General">
                  <c:v>12.3185606</c:v>
                </c:pt>
                <c:pt idx="11632" formatCode="General">
                  <c:v>12.222526550000007</c:v>
                </c:pt>
                <c:pt idx="11633" formatCode="General">
                  <c:v>12.201120379999999</c:v>
                </c:pt>
                <c:pt idx="11634" formatCode="General">
                  <c:v>12.26630497</c:v>
                </c:pt>
                <c:pt idx="11635" formatCode="General">
                  <c:v>12.15650845</c:v>
                </c:pt>
                <c:pt idx="11636" formatCode="General">
                  <c:v>12.14816952</c:v>
                </c:pt>
                <c:pt idx="11637" formatCode="General">
                  <c:v>12.260746960000002</c:v>
                </c:pt>
                <c:pt idx="11638" formatCode="General">
                  <c:v>12.136079789999998</c:v>
                </c:pt>
                <c:pt idx="11639" formatCode="General">
                  <c:v>12.148445130000001</c:v>
                </c:pt>
                <c:pt idx="11640" formatCode="General">
                  <c:v>12.226835250000002</c:v>
                </c:pt>
                <c:pt idx="11641" formatCode="General">
                  <c:v>12.1328783</c:v>
                </c:pt>
                <c:pt idx="11642" formatCode="General">
                  <c:v>12.151227</c:v>
                </c:pt>
                <c:pt idx="11643" formatCode="General">
                  <c:v>12.238923069999991</c:v>
                </c:pt>
                <c:pt idx="11644" formatCode="General">
                  <c:v>12.172075270000002</c:v>
                </c:pt>
                <c:pt idx="11645" formatCode="General">
                  <c:v>12.211264610000001</c:v>
                </c:pt>
                <c:pt idx="11646" formatCode="General">
                  <c:v>12.298688889999999</c:v>
                </c:pt>
                <c:pt idx="11647" formatCode="General">
                  <c:v>12.23600864</c:v>
                </c:pt>
                <c:pt idx="11648" formatCode="General">
                  <c:v>12.26783562</c:v>
                </c:pt>
                <c:pt idx="11649" formatCode="General">
                  <c:v>12.309432980000008</c:v>
                </c:pt>
                <c:pt idx="11650" formatCode="General">
                  <c:v>12.141985890000001</c:v>
                </c:pt>
                <c:pt idx="11651" formatCode="General">
                  <c:v>12.18138409</c:v>
                </c:pt>
                <c:pt idx="11652" formatCode="General">
                  <c:v>12.29382229</c:v>
                </c:pt>
                <c:pt idx="11653" formatCode="General">
                  <c:v>12.152616500000011</c:v>
                </c:pt>
                <c:pt idx="11654" formatCode="General">
                  <c:v>12.23128414</c:v>
                </c:pt>
                <c:pt idx="11655" formatCode="General">
                  <c:v>12.33760262</c:v>
                </c:pt>
                <c:pt idx="11656" formatCode="General">
                  <c:v>12.240873339999997</c:v>
                </c:pt>
                <c:pt idx="11657" formatCode="General">
                  <c:v>12.282288550000002</c:v>
                </c:pt>
                <c:pt idx="11658" formatCode="General">
                  <c:v>12.34997272</c:v>
                </c:pt>
                <c:pt idx="11659" formatCode="General">
                  <c:v>12.210292820000001</c:v>
                </c:pt>
                <c:pt idx="11660" formatCode="General">
                  <c:v>12.22627926</c:v>
                </c:pt>
                <c:pt idx="11661" formatCode="General">
                  <c:v>12.290072439999999</c:v>
                </c:pt>
                <c:pt idx="11662" formatCode="General">
                  <c:v>12.15831566</c:v>
                </c:pt>
                <c:pt idx="11663" formatCode="General">
                  <c:v>12.208765029999999</c:v>
                </c:pt>
                <c:pt idx="11664" formatCode="General">
                  <c:v>12.280939100000001</c:v>
                </c:pt>
                <c:pt idx="11665" formatCode="General">
                  <c:v>12.163599970000007</c:v>
                </c:pt>
                <c:pt idx="11666" formatCode="General">
                  <c:v>12.235033040000001</c:v>
                </c:pt>
                <c:pt idx="11667" formatCode="General">
                  <c:v>12.261856080000001</c:v>
                </c:pt>
                <c:pt idx="11668" formatCode="General">
                  <c:v>12.140723230000001</c:v>
                </c:pt>
                <c:pt idx="11669" formatCode="General">
                  <c:v>12.275339130000004</c:v>
                </c:pt>
                <c:pt idx="11670" formatCode="General">
                  <c:v>12.33750916</c:v>
                </c:pt>
                <c:pt idx="11671" formatCode="General">
                  <c:v>12.196537020000006</c:v>
                </c:pt>
                <c:pt idx="11672" formatCode="General">
                  <c:v>12.2617197</c:v>
                </c:pt>
                <c:pt idx="11673" formatCode="General">
                  <c:v>12.304805760000001</c:v>
                </c:pt>
                <c:pt idx="11674" formatCode="General">
                  <c:v>12.171101569999999</c:v>
                </c:pt>
                <c:pt idx="11675" formatCode="General">
                  <c:v>12.249210359999999</c:v>
                </c:pt>
                <c:pt idx="11676" formatCode="General">
                  <c:v>12.28187084</c:v>
                </c:pt>
                <c:pt idx="11677" formatCode="General">
                  <c:v>12.15442371</c:v>
                </c:pt>
                <c:pt idx="11678" formatCode="General">
                  <c:v>12.255881310000007</c:v>
                </c:pt>
                <c:pt idx="11679" formatCode="General">
                  <c:v>12.266582490000006</c:v>
                </c:pt>
                <c:pt idx="11680" formatCode="General">
                  <c:v>12.136229520000001</c:v>
                </c:pt>
                <c:pt idx="11681" formatCode="General">
                  <c:v>12.257967000000001</c:v>
                </c:pt>
                <c:pt idx="11682" formatCode="General">
                  <c:v>12.301326749999999</c:v>
                </c:pt>
                <c:pt idx="11683" formatCode="General">
                  <c:v>12.15096378</c:v>
                </c:pt>
                <c:pt idx="11684" formatCode="General">
                  <c:v>12.23044968</c:v>
                </c:pt>
                <c:pt idx="11685" formatCode="General">
                  <c:v>12.22155285</c:v>
                </c:pt>
                <c:pt idx="11686" formatCode="General">
                  <c:v>12.13552189</c:v>
                </c:pt>
                <c:pt idx="11687" formatCode="General">
                  <c:v>12.230171199999992</c:v>
                </c:pt>
                <c:pt idx="11688" formatCode="General">
                  <c:v>12.260449410000007</c:v>
                </c:pt>
                <c:pt idx="11689" formatCode="General">
                  <c:v>12.20515442</c:v>
                </c:pt>
                <c:pt idx="11690" formatCode="General">
                  <c:v>12.317152980000001</c:v>
                </c:pt>
                <c:pt idx="11691" formatCode="General">
                  <c:v>12.310781480000001</c:v>
                </c:pt>
                <c:pt idx="11692" formatCode="General">
                  <c:v>12.14483356</c:v>
                </c:pt>
                <c:pt idx="11693" formatCode="General">
                  <c:v>12.255743030000007</c:v>
                </c:pt>
                <c:pt idx="11694" formatCode="General">
                  <c:v>12.324956890000006</c:v>
                </c:pt>
                <c:pt idx="11695" formatCode="General">
                  <c:v>12.160399440000001</c:v>
                </c:pt>
                <c:pt idx="11696" formatCode="General">
                  <c:v>12.246568679999999</c:v>
                </c:pt>
                <c:pt idx="11697" formatCode="General">
                  <c:v>12.34330463</c:v>
                </c:pt>
                <c:pt idx="11698" formatCode="General">
                  <c:v>12.15650845</c:v>
                </c:pt>
                <c:pt idx="11699" formatCode="General">
                  <c:v>12.30800056</c:v>
                </c:pt>
                <c:pt idx="11700" formatCode="General">
                  <c:v>12.26033211</c:v>
                </c:pt>
                <c:pt idx="11701" formatCode="General">
                  <c:v>12.154419900000002</c:v>
                </c:pt>
                <c:pt idx="11702" formatCode="General">
                  <c:v>12.339828489999999</c:v>
                </c:pt>
                <c:pt idx="11703" formatCode="General">
                  <c:v>12.22558117</c:v>
                </c:pt>
                <c:pt idx="11704" formatCode="General">
                  <c:v>12.20362282</c:v>
                </c:pt>
                <c:pt idx="11705" formatCode="General">
                  <c:v>12.27381134</c:v>
                </c:pt>
                <c:pt idx="11706" formatCode="General">
                  <c:v>12.262830730000006</c:v>
                </c:pt>
                <c:pt idx="11707" formatCode="General">
                  <c:v>12.21335697</c:v>
                </c:pt>
                <c:pt idx="11708" formatCode="General">
                  <c:v>12.244069099999999</c:v>
                </c:pt>
                <c:pt idx="11709" formatCode="General">
                  <c:v>12.309673310000004</c:v>
                </c:pt>
                <c:pt idx="11710" formatCode="General">
                  <c:v>12.181526180000001</c:v>
                </c:pt>
                <c:pt idx="11711" formatCode="General">
                  <c:v>12.267414090000004</c:v>
                </c:pt>
                <c:pt idx="11712" formatCode="General">
                  <c:v>12.324538230000007</c:v>
                </c:pt>
                <c:pt idx="11713" formatCode="General">
                  <c:v>12.19375896</c:v>
                </c:pt>
                <c:pt idx="11714" formatCode="General">
                  <c:v>12.228919029999998</c:v>
                </c:pt>
                <c:pt idx="11715" formatCode="General">
                  <c:v>12.268668169999998</c:v>
                </c:pt>
                <c:pt idx="11716" formatCode="General">
                  <c:v>12.230171199999992</c:v>
                </c:pt>
                <c:pt idx="11717" formatCode="General">
                  <c:v>12.336071970000001</c:v>
                </c:pt>
                <c:pt idx="11718" formatCode="General">
                  <c:v>12.224613189999998</c:v>
                </c:pt>
                <c:pt idx="11719" formatCode="General">
                  <c:v>12.181286810000007</c:v>
                </c:pt>
                <c:pt idx="11720" formatCode="General">
                  <c:v>12.27853584</c:v>
                </c:pt>
                <c:pt idx="11721" formatCode="General">
                  <c:v>12.28576279</c:v>
                </c:pt>
                <c:pt idx="11722" formatCode="General">
                  <c:v>12.25783157</c:v>
                </c:pt>
                <c:pt idx="11723" formatCode="General">
                  <c:v>12.310778620000001</c:v>
                </c:pt>
                <c:pt idx="11724" formatCode="General">
                  <c:v>12.20751572</c:v>
                </c:pt>
                <c:pt idx="11725" formatCode="General">
                  <c:v>12.111613269999999</c:v>
                </c:pt>
                <c:pt idx="11726" formatCode="General">
                  <c:v>12.262552260000007</c:v>
                </c:pt>
                <c:pt idx="11727" formatCode="General">
                  <c:v>12.210018159999999</c:v>
                </c:pt>
                <c:pt idx="11728" formatCode="General">
                  <c:v>12.1655674</c:v>
                </c:pt>
                <c:pt idx="11729" formatCode="General">
                  <c:v>12.32022858</c:v>
                </c:pt>
                <c:pt idx="11730" formatCode="General">
                  <c:v>12.30160809</c:v>
                </c:pt>
                <c:pt idx="11731" formatCode="General">
                  <c:v>12.165819170000002</c:v>
                </c:pt>
                <c:pt idx="11732" formatCode="General">
                  <c:v>12.22752953</c:v>
                </c:pt>
                <c:pt idx="11733" formatCode="General">
                  <c:v>12.207933430000001</c:v>
                </c:pt>
                <c:pt idx="11734" formatCode="General">
                  <c:v>12.19083786</c:v>
                </c:pt>
                <c:pt idx="11735" formatCode="General">
                  <c:v>12.3071661</c:v>
                </c:pt>
                <c:pt idx="11736" formatCode="General">
                  <c:v>12.185137750000004</c:v>
                </c:pt>
                <c:pt idx="11737" formatCode="General">
                  <c:v>12.131351469999991</c:v>
                </c:pt>
                <c:pt idx="11738" formatCode="General">
                  <c:v>12.316062930000006</c:v>
                </c:pt>
                <c:pt idx="11739" formatCode="General">
                  <c:v>12.260884280000004</c:v>
                </c:pt>
                <c:pt idx="11740" formatCode="General">
                  <c:v>12.11508942</c:v>
                </c:pt>
                <c:pt idx="11741" formatCode="General">
                  <c:v>12.27158356</c:v>
                </c:pt>
                <c:pt idx="11742" formatCode="General">
                  <c:v>12.303691860000002</c:v>
                </c:pt>
                <c:pt idx="11743" formatCode="General">
                  <c:v>12.258763310000001</c:v>
                </c:pt>
                <c:pt idx="11744" formatCode="General">
                  <c:v>12.25031948</c:v>
                </c:pt>
                <c:pt idx="11745" formatCode="General">
                  <c:v>12.245038989999999</c:v>
                </c:pt>
                <c:pt idx="11746" formatCode="General">
                  <c:v>12.2496376</c:v>
                </c:pt>
                <c:pt idx="11747" formatCode="General">
                  <c:v>12.366787910000012</c:v>
                </c:pt>
                <c:pt idx="11748" formatCode="General">
                  <c:v>12.309804920000008</c:v>
                </c:pt>
                <c:pt idx="11749" formatCode="General">
                  <c:v>12.231814379999999</c:v>
                </c:pt>
                <c:pt idx="11750" formatCode="General">
                  <c:v>12.286273959999999</c:v>
                </c:pt>
                <c:pt idx="11751" formatCode="General">
                  <c:v>12.281593320000001</c:v>
                </c:pt>
                <c:pt idx="11752" formatCode="General">
                  <c:v>12.27714729</c:v>
                </c:pt>
                <c:pt idx="11753" formatCode="General">
                  <c:v>12.349139210000011</c:v>
                </c:pt>
                <c:pt idx="11754" formatCode="General">
                  <c:v>12.247263909999992</c:v>
                </c:pt>
                <c:pt idx="11755" formatCode="General">
                  <c:v>12.214741709999998</c:v>
                </c:pt>
                <c:pt idx="11756" formatCode="General">
                  <c:v>12.317449570000012</c:v>
                </c:pt>
                <c:pt idx="11757" formatCode="General">
                  <c:v>12.239479060000001</c:v>
                </c:pt>
                <c:pt idx="11758" formatCode="General">
                  <c:v>12.203903199999999</c:v>
                </c:pt>
                <c:pt idx="11759" formatCode="General">
                  <c:v>12.317871090000001</c:v>
                </c:pt>
                <c:pt idx="11760" formatCode="General">
                  <c:v>12.267417910000002</c:v>
                </c:pt>
                <c:pt idx="11761" formatCode="General">
                  <c:v>12.268112179999999</c:v>
                </c:pt>
                <c:pt idx="11762" formatCode="General">
                  <c:v>12.375823970000004</c:v>
                </c:pt>
                <c:pt idx="11763" formatCode="General">
                  <c:v>12.294100759999999</c:v>
                </c:pt>
                <c:pt idx="11764" formatCode="General">
                  <c:v>12.31536865</c:v>
                </c:pt>
                <c:pt idx="11765" formatCode="General">
                  <c:v>12.380272870000002</c:v>
                </c:pt>
                <c:pt idx="11766" formatCode="General">
                  <c:v>12.24698544</c:v>
                </c:pt>
                <c:pt idx="11767" formatCode="General">
                  <c:v>12.223498340000001</c:v>
                </c:pt>
                <c:pt idx="11768" formatCode="General">
                  <c:v>12.288679119999999</c:v>
                </c:pt>
                <c:pt idx="11769" formatCode="General">
                  <c:v>12.19556236</c:v>
                </c:pt>
                <c:pt idx="11770" formatCode="General">
                  <c:v>12.20584869</c:v>
                </c:pt>
                <c:pt idx="11771" formatCode="General">
                  <c:v>12.333992</c:v>
                </c:pt>
                <c:pt idx="11772" formatCode="General">
                  <c:v>12.247130390000001</c:v>
                </c:pt>
                <c:pt idx="11773" formatCode="General">
                  <c:v>12.263939860000002</c:v>
                </c:pt>
                <c:pt idx="11774" formatCode="General">
                  <c:v>12.381245610000002</c:v>
                </c:pt>
                <c:pt idx="11775" formatCode="General">
                  <c:v>12.288822169999998</c:v>
                </c:pt>
                <c:pt idx="11776" formatCode="General">
                  <c:v>12.26382065</c:v>
                </c:pt>
                <c:pt idx="11777" formatCode="General">
                  <c:v>12.351637840000008</c:v>
                </c:pt>
                <c:pt idx="11778" formatCode="General">
                  <c:v>12.306470870000007</c:v>
                </c:pt>
                <c:pt idx="11779" formatCode="General">
                  <c:v>12.25379848</c:v>
                </c:pt>
                <c:pt idx="11780" formatCode="General">
                  <c:v>12.323425290000007</c:v>
                </c:pt>
                <c:pt idx="11781" formatCode="General">
                  <c:v>12.205844880000004</c:v>
                </c:pt>
                <c:pt idx="11782" formatCode="General">
                  <c:v>12.180832860000002</c:v>
                </c:pt>
                <c:pt idx="11783" formatCode="General">
                  <c:v>12.305081370000007</c:v>
                </c:pt>
                <c:pt idx="11784" formatCode="General">
                  <c:v>12.230031970000001</c:v>
                </c:pt>
                <c:pt idx="11785" formatCode="General">
                  <c:v>12.294381139999997</c:v>
                </c:pt>
                <c:pt idx="11786" formatCode="General">
                  <c:v>12.366784100000007</c:v>
                </c:pt>
                <c:pt idx="11787" formatCode="General">
                  <c:v>12.249220849999999</c:v>
                </c:pt>
                <c:pt idx="11788" formatCode="General">
                  <c:v>12.313838010000007</c:v>
                </c:pt>
                <c:pt idx="11789" formatCode="General">
                  <c:v>12.386666300000007</c:v>
                </c:pt>
                <c:pt idx="11790" formatCode="General">
                  <c:v>12.265889170000007</c:v>
                </c:pt>
                <c:pt idx="11791" formatCode="General">
                  <c:v>12.322736740000007</c:v>
                </c:pt>
                <c:pt idx="11792" formatCode="General">
                  <c:v>12.398893360000001</c:v>
                </c:pt>
                <c:pt idx="11793" formatCode="General">
                  <c:v>12.27770233</c:v>
                </c:pt>
                <c:pt idx="11794" formatCode="General">
                  <c:v>12.303133010000007</c:v>
                </c:pt>
                <c:pt idx="11795" formatCode="General">
                  <c:v>12.360387800000007</c:v>
                </c:pt>
                <c:pt idx="11796" formatCode="General">
                  <c:v>12.246294020000001</c:v>
                </c:pt>
                <c:pt idx="11797" formatCode="General">
                  <c:v>12.238229749999991</c:v>
                </c:pt>
                <c:pt idx="11798" formatCode="General">
                  <c:v>12.320785520000006</c:v>
                </c:pt>
                <c:pt idx="11799" formatCode="General">
                  <c:v>12.18750286</c:v>
                </c:pt>
                <c:pt idx="11800" formatCode="General">
                  <c:v>12.282150270000002</c:v>
                </c:pt>
                <c:pt idx="11801" formatCode="General">
                  <c:v>12.37835312</c:v>
                </c:pt>
                <c:pt idx="11802" formatCode="General">
                  <c:v>12.2613039</c:v>
                </c:pt>
                <c:pt idx="11803" formatCode="General">
                  <c:v>12.360813140000001</c:v>
                </c:pt>
                <c:pt idx="11804" formatCode="General">
                  <c:v>12.3161726</c:v>
                </c:pt>
                <c:pt idx="11805" formatCode="General">
                  <c:v>12.155950550000007</c:v>
                </c:pt>
                <c:pt idx="11806" formatCode="General">
                  <c:v>12.247961039999995</c:v>
                </c:pt>
                <c:pt idx="11807" formatCode="General">
                  <c:v>12.295352940000001</c:v>
                </c:pt>
                <c:pt idx="11808" formatCode="General">
                  <c:v>12.169432640000007</c:v>
                </c:pt>
                <c:pt idx="11809" formatCode="General">
                  <c:v>12.262553220000004</c:v>
                </c:pt>
                <c:pt idx="11810" formatCode="General">
                  <c:v>12.2670002</c:v>
                </c:pt>
                <c:pt idx="11811" formatCode="General">
                  <c:v>12.18430614</c:v>
                </c:pt>
                <c:pt idx="11812" formatCode="General">
                  <c:v>12.281313899999999</c:v>
                </c:pt>
                <c:pt idx="11813" formatCode="General">
                  <c:v>12.27033329</c:v>
                </c:pt>
                <c:pt idx="11814" formatCode="General">
                  <c:v>12.18305397</c:v>
                </c:pt>
                <c:pt idx="11815" formatCode="General">
                  <c:v>12.301884650000007</c:v>
                </c:pt>
                <c:pt idx="11816" formatCode="General">
                  <c:v>12.279373169999998</c:v>
                </c:pt>
                <c:pt idx="11817" formatCode="General">
                  <c:v>12.210017199999999</c:v>
                </c:pt>
                <c:pt idx="11818" formatCode="General">
                  <c:v>12.339687350000007</c:v>
                </c:pt>
                <c:pt idx="11819" formatCode="General">
                  <c:v>12.33913136</c:v>
                </c:pt>
                <c:pt idx="11820" formatCode="General">
                  <c:v>12.242679600000001</c:v>
                </c:pt>
                <c:pt idx="11821" formatCode="General">
                  <c:v>12.335659980000004</c:v>
                </c:pt>
                <c:pt idx="11822" formatCode="General">
                  <c:v>12.307028770000001</c:v>
                </c:pt>
                <c:pt idx="11823" formatCode="General">
                  <c:v>12.253378870000001</c:v>
                </c:pt>
                <c:pt idx="11824" formatCode="General">
                  <c:v>12.350807190000006</c:v>
                </c:pt>
                <c:pt idx="11825" formatCode="General">
                  <c:v>12.31175041</c:v>
                </c:pt>
                <c:pt idx="11826" formatCode="General">
                  <c:v>12.248515129999998</c:v>
                </c:pt>
                <c:pt idx="11827" formatCode="General">
                  <c:v>12.372314450000006</c:v>
                </c:pt>
                <c:pt idx="11828" formatCode="General">
                  <c:v>12.311471940000001</c:v>
                </c:pt>
                <c:pt idx="11829" formatCode="General">
                  <c:v>12.26408005</c:v>
                </c:pt>
                <c:pt idx="11830" formatCode="General">
                  <c:v>12.38110638</c:v>
                </c:pt>
                <c:pt idx="11831" formatCode="General">
                  <c:v>12.262694360000006</c:v>
                </c:pt>
                <c:pt idx="11832" formatCode="General">
                  <c:v>12.22563744</c:v>
                </c:pt>
                <c:pt idx="11833" formatCode="General">
                  <c:v>12.353226660000002</c:v>
                </c:pt>
                <c:pt idx="11834" formatCode="General">
                  <c:v>12.28840351</c:v>
                </c:pt>
                <c:pt idx="11835" formatCode="General">
                  <c:v>12.216687200000004</c:v>
                </c:pt>
                <c:pt idx="11836" formatCode="General">
                  <c:v>12.347612380000001</c:v>
                </c:pt>
                <c:pt idx="11837" formatCode="General">
                  <c:v>12.249211309999998</c:v>
                </c:pt>
                <c:pt idx="11838" formatCode="General">
                  <c:v>12.191810609999999</c:v>
                </c:pt>
                <c:pt idx="11839" formatCode="General">
                  <c:v>12.269082070000007</c:v>
                </c:pt>
                <c:pt idx="11840" formatCode="General">
                  <c:v>12.18847656</c:v>
                </c:pt>
                <c:pt idx="11841" formatCode="General">
                  <c:v>12.2066803</c:v>
                </c:pt>
                <c:pt idx="11842" formatCode="General">
                  <c:v>12.34455395</c:v>
                </c:pt>
                <c:pt idx="11843" formatCode="General">
                  <c:v>12.281455040000001</c:v>
                </c:pt>
                <c:pt idx="11844" formatCode="General">
                  <c:v>12.21960449</c:v>
                </c:pt>
                <c:pt idx="11845" formatCode="General">
                  <c:v>12.322802540000007</c:v>
                </c:pt>
                <c:pt idx="11846" formatCode="General">
                  <c:v>12.221828459999998</c:v>
                </c:pt>
                <c:pt idx="11847" formatCode="General">
                  <c:v>12.236841200000001</c:v>
                </c:pt>
                <c:pt idx="11848" formatCode="General">
                  <c:v>12.350530620000011</c:v>
                </c:pt>
                <c:pt idx="11849" formatCode="General">
                  <c:v>12.224468229999999</c:v>
                </c:pt>
                <c:pt idx="11850" formatCode="General">
                  <c:v>12.19153214</c:v>
                </c:pt>
                <c:pt idx="11851" formatCode="General">
                  <c:v>12.330795290000006</c:v>
                </c:pt>
                <c:pt idx="11852" formatCode="General">
                  <c:v>12.226138110000001</c:v>
                </c:pt>
                <c:pt idx="11853" formatCode="General">
                  <c:v>12.224472049999999</c:v>
                </c:pt>
                <c:pt idx="11854" formatCode="General">
                  <c:v>12.27825642</c:v>
                </c:pt>
                <c:pt idx="11855" formatCode="General">
                  <c:v>12.20696068</c:v>
                </c:pt>
                <c:pt idx="11856" formatCode="General">
                  <c:v>12.280758860000001</c:v>
                </c:pt>
                <c:pt idx="11857" formatCode="General">
                  <c:v>12.357714650000007</c:v>
                </c:pt>
                <c:pt idx="11858" formatCode="General">
                  <c:v>12.247404100000001</c:v>
                </c:pt>
                <c:pt idx="11859" formatCode="General">
                  <c:v>12.21501827</c:v>
                </c:pt>
                <c:pt idx="11860" formatCode="General">
                  <c:v>12.272001270000002</c:v>
                </c:pt>
                <c:pt idx="11861" formatCode="General">
                  <c:v>12.18444824</c:v>
                </c:pt>
                <c:pt idx="11862" formatCode="General">
                  <c:v>12.246567730000001</c:v>
                </c:pt>
                <c:pt idx="11863" formatCode="General">
                  <c:v>12.369705200000007</c:v>
                </c:pt>
                <c:pt idx="11864" formatCode="General">
                  <c:v>12.26408005</c:v>
                </c:pt>
                <c:pt idx="11865" formatCode="General">
                  <c:v>12.28757381</c:v>
                </c:pt>
                <c:pt idx="11866" formatCode="General">
                  <c:v>12.29034901</c:v>
                </c:pt>
                <c:pt idx="11867" formatCode="General">
                  <c:v>12.181247709999999</c:v>
                </c:pt>
                <c:pt idx="11868" formatCode="General">
                  <c:v>12.26672363</c:v>
                </c:pt>
                <c:pt idx="11869" formatCode="General">
                  <c:v>12.366929050000007</c:v>
                </c:pt>
                <c:pt idx="11870" formatCode="General">
                  <c:v>12.232534410000007</c:v>
                </c:pt>
                <c:pt idx="11871" formatCode="General">
                  <c:v>12.254776</c:v>
                </c:pt>
                <c:pt idx="11872" formatCode="General">
                  <c:v>12.294378279999997</c:v>
                </c:pt>
                <c:pt idx="11873" formatCode="General">
                  <c:v>12.160259250000006</c:v>
                </c:pt>
                <c:pt idx="11874" formatCode="General">
                  <c:v>12.22507858</c:v>
                </c:pt>
                <c:pt idx="11875" formatCode="General">
                  <c:v>12.29507637</c:v>
                </c:pt>
                <c:pt idx="11876" formatCode="General">
                  <c:v>12.1453886</c:v>
                </c:pt>
                <c:pt idx="11877" formatCode="General">
                  <c:v>12.22030354</c:v>
                </c:pt>
                <c:pt idx="11878" formatCode="General">
                  <c:v>12.288681029999999</c:v>
                </c:pt>
                <c:pt idx="11879" formatCode="General">
                  <c:v>12.148171419999992</c:v>
                </c:pt>
                <c:pt idx="11880" formatCode="General">
                  <c:v>12.27825928</c:v>
                </c:pt>
                <c:pt idx="11881" formatCode="General">
                  <c:v>12.330935480000001</c:v>
                </c:pt>
                <c:pt idx="11882" formatCode="General">
                  <c:v>12.207931520000001</c:v>
                </c:pt>
                <c:pt idx="11883" formatCode="General">
                  <c:v>12.238976479999993</c:v>
                </c:pt>
                <c:pt idx="11884" formatCode="General">
                  <c:v>12.24643135</c:v>
                </c:pt>
                <c:pt idx="11885" formatCode="General">
                  <c:v>12.165266040000002</c:v>
                </c:pt>
                <c:pt idx="11886" formatCode="General">
                  <c:v>12.302442550000016</c:v>
                </c:pt>
                <c:pt idx="11887" formatCode="General">
                  <c:v>12.274338719999999</c:v>
                </c:pt>
                <c:pt idx="11888" formatCode="General">
                  <c:v>12.1402483</c:v>
                </c:pt>
                <c:pt idx="11889" formatCode="General">
                  <c:v>12.212932590000007</c:v>
                </c:pt>
                <c:pt idx="11890" formatCode="General">
                  <c:v>12.34664154</c:v>
                </c:pt>
                <c:pt idx="11891" formatCode="General">
                  <c:v>12.228501319999999</c:v>
                </c:pt>
                <c:pt idx="11892" formatCode="General">
                  <c:v>12.247404100000001</c:v>
                </c:pt>
                <c:pt idx="11893" formatCode="General">
                  <c:v>12.22905731</c:v>
                </c:pt>
                <c:pt idx="11894" formatCode="General">
                  <c:v>12.17874527</c:v>
                </c:pt>
                <c:pt idx="11895" formatCode="General">
                  <c:v>12.31467056</c:v>
                </c:pt>
                <c:pt idx="11896" formatCode="General">
                  <c:v>12.35011196</c:v>
                </c:pt>
                <c:pt idx="11897" formatCode="General">
                  <c:v>12.149975779999997</c:v>
                </c:pt>
                <c:pt idx="11898" formatCode="General">
                  <c:v>12.231281279999999</c:v>
                </c:pt>
                <c:pt idx="11899" formatCode="General">
                  <c:v>12.277007100000001</c:v>
                </c:pt>
                <c:pt idx="11900" formatCode="General">
                  <c:v>12.15011215</c:v>
                </c:pt>
                <c:pt idx="11901" formatCode="General">
                  <c:v>12.30994892</c:v>
                </c:pt>
                <c:pt idx="11902" formatCode="General">
                  <c:v>12.36790276</c:v>
                </c:pt>
                <c:pt idx="11903" formatCode="General">
                  <c:v>12.220439910000007</c:v>
                </c:pt>
                <c:pt idx="11904" formatCode="General">
                  <c:v>12.290071489999994</c:v>
                </c:pt>
                <c:pt idx="11905" formatCode="General">
                  <c:v>12.26606464</c:v>
                </c:pt>
                <c:pt idx="11906" formatCode="General">
                  <c:v>12.15359116</c:v>
                </c:pt>
                <c:pt idx="11907" formatCode="General">
                  <c:v>12.216936110000002</c:v>
                </c:pt>
                <c:pt idx="11908" formatCode="General">
                  <c:v>12.33090973</c:v>
                </c:pt>
                <c:pt idx="11909" formatCode="General">
                  <c:v>12.238369939999997</c:v>
                </c:pt>
                <c:pt idx="11910" formatCode="General">
                  <c:v>12.27520466</c:v>
                </c:pt>
                <c:pt idx="11911" formatCode="General">
                  <c:v>12.236286160000001</c:v>
                </c:pt>
                <c:pt idx="11912" formatCode="General">
                  <c:v>12.14678097</c:v>
                </c:pt>
                <c:pt idx="11913" formatCode="General">
                  <c:v>12.264637950000004</c:v>
                </c:pt>
                <c:pt idx="11914" formatCode="General">
                  <c:v>12.26450157</c:v>
                </c:pt>
                <c:pt idx="11915" formatCode="General">
                  <c:v>12.179303170000001</c:v>
                </c:pt>
                <c:pt idx="11916" formatCode="General">
                  <c:v>12.322594640000007</c:v>
                </c:pt>
                <c:pt idx="11917" formatCode="General">
                  <c:v>12.329545970000007</c:v>
                </c:pt>
                <c:pt idx="11918" formatCode="General">
                  <c:v>12.27575397</c:v>
                </c:pt>
                <c:pt idx="11919" formatCode="General">
                  <c:v>12.373463630000007</c:v>
                </c:pt>
                <c:pt idx="11920" formatCode="General">
                  <c:v>12.300495150000007</c:v>
                </c:pt>
                <c:pt idx="11921" formatCode="General">
                  <c:v>12.203763009999999</c:v>
                </c:pt>
                <c:pt idx="11922" formatCode="General">
                  <c:v>12.266582490000006</c:v>
                </c:pt>
                <c:pt idx="11923" formatCode="General">
                  <c:v>12.22446918</c:v>
                </c:pt>
                <c:pt idx="11924" formatCode="General">
                  <c:v>12.19931412</c:v>
                </c:pt>
                <c:pt idx="11925" formatCode="General">
                  <c:v>12.373044010000012</c:v>
                </c:pt>
                <c:pt idx="11926" formatCode="General">
                  <c:v>12.288126950000001</c:v>
                </c:pt>
                <c:pt idx="11927" formatCode="General">
                  <c:v>12.24698925</c:v>
                </c:pt>
                <c:pt idx="11928" formatCode="General">
                  <c:v>12.32796383</c:v>
                </c:pt>
                <c:pt idx="11929" formatCode="General">
                  <c:v>12.23684025</c:v>
                </c:pt>
                <c:pt idx="11930" formatCode="General">
                  <c:v>12.171654700000001</c:v>
                </c:pt>
                <c:pt idx="11931" formatCode="General">
                  <c:v>12.30174732</c:v>
                </c:pt>
                <c:pt idx="11932" formatCode="General">
                  <c:v>12.257641789999999</c:v>
                </c:pt>
                <c:pt idx="11933" formatCode="General">
                  <c:v>12.242120739999999</c:v>
                </c:pt>
                <c:pt idx="11934" formatCode="General">
                  <c:v>12.34497356</c:v>
                </c:pt>
                <c:pt idx="11935" formatCode="General">
                  <c:v>12.277420040000001</c:v>
                </c:pt>
                <c:pt idx="11936" formatCode="General">
                  <c:v>12.255254750000002</c:v>
                </c:pt>
                <c:pt idx="11937" formatCode="General">
                  <c:v>12.35830975</c:v>
                </c:pt>
                <c:pt idx="11938" formatCode="General">
                  <c:v>12.309854510000012</c:v>
                </c:pt>
                <c:pt idx="11939" formatCode="General">
                  <c:v>12.2617178</c:v>
                </c:pt>
                <c:pt idx="11940" formatCode="General">
                  <c:v>12.35080814</c:v>
                </c:pt>
                <c:pt idx="11941" formatCode="General">
                  <c:v>12.221138</c:v>
                </c:pt>
                <c:pt idx="11942" formatCode="General">
                  <c:v>12.21168518</c:v>
                </c:pt>
                <c:pt idx="11943" formatCode="General">
                  <c:v>12.307169910000002</c:v>
                </c:pt>
                <c:pt idx="11944" formatCode="General">
                  <c:v>12.218776699999999</c:v>
                </c:pt>
                <c:pt idx="11945" formatCode="General">
                  <c:v>12.248375889999991</c:v>
                </c:pt>
                <c:pt idx="11946" formatCode="General">
                  <c:v>12.32940578</c:v>
                </c:pt>
                <c:pt idx="11947" formatCode="General">
                  <c:v>12.213906290000002</c:v>
                </c:pt>
                <c:pt idx="11948" formatCode="General">
                  <c:v>12.234340669999998</c:v>
                </c:pt>
                <c:pt idx="11949" formatCode="General">
                  <c:v>12.293268199999998</c:v>
                </c:pt>
                <c:pt idx="11950" formatCode="General">
                  <c:v>12.17957878</c:v>
                </c:pt>
                <c:pt idx="11951" formatCode="General">
                  <c:v>12.233088489999998</c:v>
                </c:pt>
                <c:pt idx="11952" formatCode="General">
                  <c:v>12.28854465</c:v>
                </c:pt>
                <c:pt idx="11953" formatCode="General">
                  <c:v>12.186670300000001</c:v>
                </c:pt>
                <c:pt idx="11954" formatCode="General">
                  <c:v>12.23239422</c:v>
                </c:pt>
                <c:pt idx="11955" formatCode="General">
                  <c:v>12.278258319999999</c:v>
                </c:pt>
                <c:pt idx="11956" formatCode="General">
                  <c:v>12.195702550000007</c:v>
                </c:pt>
                <c:pt idx="11957" formatCode="General">
                  <c:v>12.311759</c:v>
                </c:pt>
                <c:pt idx="11958" formatCode="General">
                  <c:v>12.356646540000016</c:v>
                </c:pt>
                <c:pt idx="11959" formatCode="General">
                  <c:v>12.263525960000001</c:v>
                </c:pt>
                <c:pt idx="11960" formatCode="General">
                  <c:v>12.27519798</c:v>
                </c:pt>
                <c:pt idx="11961" formatCode="General">
                  <c:v>12.283403400000001</c:v>
                </c:pt>
                <c:pt idx="11962" formatCode="General">
                  <c:v>12.208486560000004</c:v>
                </c:pt>
                <c:pt idx="11963" formatCode="General">
                  <c:v>12.32445049</c:v>
                </c:pt>
                <c:pt idx="11964" formatCode="General">
                  <c:v>12.289516450000002</c:v>
                </c:pt>
                <c:pt idx="11965" formatCode="General">
                  <c:v>12.258802409999999</c:v>
                </c:pt>
                <c:pt idx="11966" formatCode="General">
                  <c:v>12.317173</c:v>
                </c:pt>
                <c:pt idx="11967" formatCode="General">
                  <c:v>12.30424786</c:v>
                </c:pt>
                <c:pt idx="11968" formatCode="General">
                  <c:v>12.213145260000001</c:v>
                </c:pt>
                <c:pt idx="11969" formatCode="General">
                  <c:v>12.339889530000011</c:v>
                </c:pt>
                <c:pt idx="11970" formatCode="General">
                  <c:v>12.27047634</c:v>
                </c:pt>
                <c:pt idx="11971" formatCode="General">
                  <c:v>12.268945690000001</c:v>
                </c:pt>
                <c:pt idx="11972" formatCode="General">
                  <c:v>12.310083390000004</c:v>
                </c:pt>
                <c:pt idx="11973" formatCode="General">
                  <c:v>12.302026750000007</c:v>
                </c:pt>
                <c:pt idx="11974" formatCode="General">
                  <c:v>12.192505840000004</c:v>
                </c:pt>
                <c:pt idx="11975" formatCode="General">
                  <c:v>12.33454704</c:v>
                </c:pt>
                <c:pt idx="11976" formatCode="General">
                  <c:v>12.308001520000001</c:v>
                </c:pt>
                <c:pt idx="11977" formatCode="General">
                  <c:v>12.218213079999995</c:v>
                </c:pt>
                <c:pt idx="11978" formatCode="General">
                  <c:v>12.349139210000011</c:v>
                </c:pt>
                <c:pt idx="11979" formatCode="General">
                  <c:v>12.274484630000007</c:v>
                </c:pt>
                <c:pt idx="11980" formatCode="General">
                  <c:v>12.20723724</c:v>
                </c:pt>
                <c:pt idx="11981" formatCode="General">
                  <c:v>12.35177517</c:v>
                </c:pt>
                <c:pt idx="11982" formatCode="General">
                  <c:v>12.277286530000007</c:v>
                </c:pt>
                <c:pt idx="11983" formatCode="General">
                  <c:v>12.206269260000001</c:v>
                </c:pt>
                <c:pt idx="11984" formatCode="General">
                  <c:v>12.354352</c:v>
                </c:pt>
                <c:pt idx="11985" formatCode="General">
                  <c:v>12.293960569999999</c:v>
                </c:pt>
                <c:pt idx="11986" formatCode="General">
                  <c:v>12.220300669999999</c:v>
                </c:pt>
                <c:pt idx="11987" formatCode="General">
                  <c:v>12.38597298</c:v>
                </c:pt>
                <c:pt idx="11988" formatCode="General">
                  <c:v>12.257686610000007</c:v>
                </c:pt>
                <c:pt idx="11989" formatCode="General">
                  <c:v>12.274229999999999</c:v>
                </c:pt>
                <c:pt idx="11990" formatCode="General">
                  <c:v>12.317594530000012</c:v>
                </c:pt>
                <c:pt idx="11991" formatCode="General">
                  <c:v>12.27853775</c:v>
                </c:pt>
                <c:pt idx="11992" formatCode="General">
                  <c:v>12.243787770000001</c:v>
                </c:pt>
                <c:pt idx="11993" formatCode="General">
                  <c:v>12.359699250000016</c:v>
                </c:pt>
                <c:pt idx="11994" formatCode="General">
                  <c:v>12.24754429</c:v>
                </c:pt>
                <c:pt idx="11995" formatCode="General">
                  <c:v>12.294654850000002</c:v>
                </c:pt>
                <c:pt idx="11996" formatCode="General">
                  <c:v>12.37193394</c:v>
                </c:pt>
                <c:pt idx="11997" formatCode="General">
                  <c:v>12.22613525</c:v>
                </c:pt>
                <c:pt idx="11998" formatCode="General">
                  <c:v>12.2879858</c:v>
                </c:pt>
                <c:pt idx="11999" formatCode="General">
                  <c:v>12.296601300000001</c:v>
                </c:pt>
                <c:pt idx="12000" formatCode="General">
                  <c:v>12.276170729999999</c:v>
                </c:pt>
                <c:pt idx="12001" formatCode="General">
                  <c:v>12.265196800000007</c:v>
                </c:pt>
                <c:pt idx="12002" formatCode="General">
                  <c:v>12.33843899</c:v>
                </c:pt>
                <c:pt idx="12003" formatCode="General">
                  <c:v>12.266584400000006</c:v>
                </c:pt>
                <c:pt idx="12004" formatCode="General">
                  <c:v>12.23920536</c:v>
                </c:pt>
                <c:pt idx="12005" formatCode="General">
                  <c:v>12.358590130000007</c:v>
                </c:pt>
                <c:pt idx="12006" formatCode="General">
                  <c:v>12.218913079999997</c:v>
                </c:pt>
                <c:pt idx="12007" formatCode="General">
                  <c:v>12.22169018</c:v>
                </c:pt>
                <c:pt idx="12008" formatCode="General">
                  <c:v>12.317456250000012</c:v>
                </c:pt>
                <c:pt idx="12009" formatCode="General">
                  <c:v>12.24587154</c:v>
                </c:pt>
                <c:pt idx="12010" formatCode="General">
                  <c:v>12.318556790000002</c:v>
                </c:pt>
                <c:pt idx="12011" formatCode="General">
                  <c:v>12.31327915</c:v>
                </c:pt>
                <c:pt idx="12012" formatCode="General">
                  <c:v>12.195425030000004</c:v>
                </c:pt>
                <c:pt idx="12013" formatCode="General">
                  <c:v>12.327738760000001</c:v>
                </c:pt>
                <c:pt idx="12014" formatCode="General">
                  <c:v>12.409597400000004</c:v>
                </c:pt>
                <c:pt idx="12015" formatCode="General">
                  <c:v>12.279509540000006</c:v>
                </c:pt>
                <c:pt idx="12016" formatCode="General">
                  <c:v>12.317452430000007</c:v>
                </c:pt>
                <c:pt idx="12017" formatCode="General">
                  <c:v>12.28312206</c:v>
                </c:pt>
                <c:pt idx="12018" formatCode="General">
                  <c:v>12.189585690000007</c:v>
                </c:pt>
                <c:pt idx="12019" formatCode="General">
                  <c:v>12.27575779</c:v>
                </c:pt>
                <c:pt idx="12020" formatCode="General">
                  <c:v>12.28048134</c:v>
                </c:pt>
                <c:pt idx="12021" formatCode="General">
                  <c:v>12.17957973</c:v>
                </c:pt>
                <c:pt idx="12022" formatCode="General">
                  <c:v>12.301327710000001</c:v>
                </c:pt>
                <c:pt idx="12023" formatCode="General">
                  <c:v>12.26704597</c:v>
                </c:pt>
                <c:pt idx="12024" formatCode="General">
                  <c:v>12.21287251</c:v>
                </c:pt>
                <c:pt idx="12025" formatCode="General">
                  <c:v>12.316198350000002</c:v>
                </c:pt>
                <c:pt idx="12026" formatCode="General">
                  <c:v>12.28020287</c:v>
                </c:pt>
                <c:pt idx="12027" formatCode="General">
                  <c:v>12.227248189999992</c:v>
                </c:pt>
                <c:pt idx="12028" formatCode="General">
                  <c:v>12.369568820000007</c:v>
                </c:pt>
                <c:pt idx="12029" formatCode="General">
                  <c:v>12.34441376</c:v>
                </c:pt>
                <c:pt idx="12030" formatCode="General">
                  <c:v>12.183889390000004</c:v>
                </c:pt>
                <c:pt idx="12031" formatCode="General">
                  <c:v>12.253652570000007</c:v>
                </c:pt>
                <c:pt idx="12032" formatCode="General">
                  <c:v>12.29451942</c:v>
                </c:pt>
                <c:pt idx="12033" formatCode="General">
                  <c:v>12.2822876</c:v>
                </c:pt>
                <c:pt idx="12034" formatCode="General">
                  <c:v>12.302856450000007</c:v>
                </c:pt>
                <c:pt idx="12035" formatCode="General">
                  <c:v>12.225162510000002</c:v>
                </c:pt>
                <c:pt idx="12036" formatCode="General">
                  <c:v>12.27547646</c:v>
                </c:pt>
                <c:pt idx="12037" formatCode="General">
                  <c:v>12.364986420000006</c:v>
                </c:pt>
                <c:pt idx="12038" formatCode="General">
                  <c:v>12.234751699999997</c:v>
                </c:pt>
                <c:pt idx="12039" formatCode="General">
                  <c:v>12.219884870000007</c:v>
                </c:pt>
                <c:pt idx="12040" formatCode="General">
                  <c:v>12.366793630000007</c:v>
                </c:pt>
                <c:pt idx="12041" formatCode="General">
                  <c:v>12.278672220000001</c:v>
                </c:pt>
                <c:pt idx="12042" formatCode="General">
                  <c:v>12.21668816</c:v>
                </c:pt>
                <c:pt idx="12043" formatCode="General">
                  <c:v>12.386495590000012</c:v>
                </c:pt>
                <c:pt idx="12044" formatCode="General">
                  <c:v>12.28173256</c:v>
                </c:pt>
                <c:pt idx="12045" formatCode="General">
                  <c:v>12.231393809999998</c:v>
                </c:pt>
                <c:pt idx="12046" formatCode="General">
                  <c:v>12.304387090000002</c:v>
                </c:pt>
                <c:pt idx="12047" formatCode="General">
                  <c:v>12.275616650000007</c:v>
                </c:pt>
                <c:pt idx="12048" formatCode="General">
                  <c:v>12.200012210000002</c:v>
                </c:pt>
                <c:pt idx="12049" formatCode="General">
                  <c:v>12.332463260000004</c:v>
                </c:pt>
                <c:pt idx="12050" formatCode="General">
                  <c:v>12.277575489999998</c:v>
                </c:pt>
                <c:pt idx="12051" formatCode="General">
                  <c:v>12.248102189999994</c:v>
                </c:pt>
                <c:pt idx="12052" formatCode="General">
                  <c:v>12.318975449999998</c:v>
                </c:pt>
                <c:pt idx="12053" formatCode="General">
                  <c:v>12.263804440000001</c:v>
                </c:pt>
                <c:pt idx="12054" formatCode="General">
                  <c:v>12.206261629999998</c:v>
                </c:pt>
                <c:pt idx="12055" formatCode="General">
                  <c:v>12.373884200000012</c:v>
                </c:pt>
                <c:pt idx="12056" formatCode="General">
                  <c:v>12.205289840000002</c:v>
                </c:pt>
                <c:pt idx="12057" formatCode="General">
                  <c:v>12.25463104</c:v>
                </c:pt>
                <c:pt idx="12058" formatCode="General">
                  <c:v>12.365676880000011</c:v>
                </c:pt>
                <c:pt idx="12059" formatCode="General">
                  <c:v>12.17610359</c:v>
                </c:pt>
                <c:pt idx="12060" formatCode="General">
                  <c:v>12.27811432</c:v>
                </c:pt>
                <c:pt idx="12061" formatCode="General">
                  <c:v>12.306331630000004</c:v>
                </c:pt>
                <c:pt idx="12062" formatCode="General">
                  <c:v>12.243930820000001</c:v>
                </c:pt>
                <c:pt idx="12063" formatCode="General">
                  <c:v>12.23128414</c:v>
                </c:pt>
                <c:pt idx="12064" formatCode="General">
                  <c:v>12.329406740000007</c:v>
                </c:pt>
                <c:pt idx="12065" formatCode="General">
                  <c:v>12.23559189</c:v>
                </c:pt>
                <c:pt idx="12066" formatCode="General">
                  <c:v>12.24851322</c:v>
                </c:pt>
                <c:pt idx="12067" formatCode="General">
                  <c:v>12.37834644</c:v>
                </c:pt>
                <c:pt idx="12068" formatCode="General">
                  <c:v>12.2598877</c:v>
                </c:pt>
                <c:pt idx="12069" formatCode="General">
                  <c:v>12.277145389999999</c:v>
                </c:pt>
                <c:pt idx="12070" formatCode="General">
                  <c:v>12.29854774</c:v>
                </c:pt>
                <c:pt idx="12071" formatCode="General">
                  <c:v>12.248374939999993</c:v>
                </c:pt>
                <c:pt idx="12072" formatCode="General">
                  <c:v>12.298829079999999</c:v>
                </c:pt>
                <c:pt idx="12073" formatCode="General">
                  <c:v>12.2613039</c:v>
                </c:pt>
                <c:pt idx="12074" formatCode="General">
                  <c:v>12.210434910000007</c:v>
                </c:pt>
                <c:pt idx="12075" formatCode="General">
                  <c:v>12.306193350000004</c:v>
                </c:pt>
                <c:pt idx="12076" formatCode="General">
                  <c:v>12.29257011</c:v>
                </c:pt>
                <c:pt idx="12077" formatCode="General">
                  <c:v>12.168875689999998</c:v>
                </c:pt>
                <c:pt idx="12078" formatCode="General">
                  <c:v>12.293685910000002</c:v>
                </c:pt>
                <c:pt idx="12079" formatCode="General">
                  <c:v>12.366234780000006</c:v>
                </c:pt>
                <c:pt idx="12080" formatCode="General">
                  <c:v>12.21252346</c:v>
                </c:pt>
                <c:pt idx="12081" formatCode="General">
                  <c:v>12.23572731</c:v>
                </c:pt>
                <c:pt idx="12082" formatCode="General">
                  <c:v>12.287818909999999</c:v>
                </c:pt>
                <c:pt idx="12083" formatCode="General">
                  <c:v>12.182499890000011</c:v>
                </c:pt>
                <c:pt idx="12084" formatCode="General">
                  <c:v>12.34983158</c:v>
                </c:pt>
                <c:pt idx="12085" formatCode="General">
                  <c:v>12.361370089999999</c:v>
                </c:pt>
                <c:pt idx="12086" formatCode="General">
                  <c:v>12.187362670000001</c:v>
                </c:pt>
                <c:pt idx="12087" formatCode="General">
                  <c:v>12.282489780000002</c:v>
                </c:pt>
                <c:pt idx="12088" formatCode="General">
                  <c:v>12.310639380000007</c:v>
                </c:pt>
                <c:pt idx="12089" formatCode="General">
                  <c:v>12.15580845</c:v>
                </c:pt>
                <c:pt idx="12090" formatCode="General">
                  <c:v>12.309529300000008</c:v>
                </c:pt>
                <c:pt idx="12091" formatCode="General">
                  <c:v>12.36401272</c:v>
                </c:pt>
                <c:pt idx="12092" formatCode="General">
                  <c:v>12.252548220000007</c:v>
                </c:pt>
                <c:pt idx="12093" formatCode="General">
                  <c:v>12.33357239</c:v>
                </c:pt>
                <c:pt idx="12094" formatCode="General">
                  <c:v>12.2770052</c:v>
                </c:pt>
                <c:pt idx="12095" formatCode="General">
                  <c:v>12.257549290000007</c:v>
                </c:pt>
                <c:pt idx="12096" formatCode="General">
                  <c:v>12.353448870000012</c:v>
                </c:pt>
                <c:pt idx="12097" formatCode="General">
                  <c:v>12.26852798</c:v>
                </c:pt>
                <c:pt idx="12098" formatCode="General">
                  <c:v>12.17304897</c:v>
                </c:pt>
                <c:pt idx="12099" formatCode="General">
                  <c:v>12.3660984</c:v>
                </c:pt>
                <c:pt idx="12100" formatCode="General">
                  <c:v>12.301326749999999</c:v>
                </c:pt>
                <c:pt idx="12101" formatCode="General">
                  <c:v>12.20640564</c:v>
                </c:pt>
                <c:pt idx="12102" formatCode="General">
                  <c:v>12.294518469999998</c:v>
                </c:pt>
                <c:pt idx="12103" formatCode="General">
                  <c:v>12.36136913</c:v>
                </c:pt>
                <c:pt idx="12104" formatCode="General">
                  <c:v>12.298133849999999</c:v>
                </c:pt>
                <c:pt idx="12105" formatCode="General">
                  <c:v>12.316895480000001</c:v>
                </c:pt>
                <c:pt idx="12106" formatCode="General">
                  <c:v>12.24490452</c:v>
                </c:pt>
                <c:pt idx="12107" formatCode="General">
                  <c:v>12.269916530000007</c:v>
                </c:pt>
                <c:pt idx="12108" formatCode="General">
                  <c:v>12.389164920000002</c:v>
                </c:pt>
                <c:pt idx="12109" formatCode="General">
                  <c:v>12.27589893</c:v>
                </c:pt>
                <c:pt idx="12110" formatCode="General">
                  <c:v>12.257132530000007</c:v>
                </c:pt>
                <c:pt idx="12111" formatCode="General">
                  <c:v>12.328844070000002</c:v>
                </c:pt>
                <c:pt idx="12112" formatCode="General">
                  <c:v>12.257360459999999</c:v>
                </c:pt>
                <c:pt idx="12113" formatCode="General">
                  <c:v>12.29694748</c:v>
                </c:pt>
                <c:pt idx="12114" formatCode="General">
                  <c:v>12.388750080000001</c:v>
                </c:pt>
                <c:pt idx="12115" formatCode="General">
                  <c:v>12.265329360000001</c:v>
                </c:pt>
                <c:pt idx="12116" formatCode="General">
                  <c:v>12.259637830000012</c:v>
                </c:pt>
                <c:pt idx="12117" formatCode="General">
                  <c:v>12.33107281</c:v>
                </c:pt>
                <c:pt idx="12118" formatCode="General">
                  <c:v>12.243928909999998</c:v>
                </c:pt>
                <c:pt idx="12119" formatCode="General">
                  <c:v>12.272423740000001</c:v>
                </c:pt>
                <c:pt idx="12120" formatCode="General">
                  <c:v>12.390002250000007</c:v>
                </c:pt>
                <c:pt idx="12121" formatCode="General">
                  <c:v>12.265470500000006</c:v>
                </c:pt>
                <c:pt idx="12122" formatCode="General">
                  <c:v>12.27395248</c:v>
                </c:pt>
                <c:pt idx="12123" formatCode="General">
                  <c:v>12.341298099999999</c:v>
                </c:pt>
                <c:pt idx="12124" formatCode="General">
                  <c:v>12.19292164</c:v>
                </c:pt>
                <c:pt idx="12125" formatCode="General">
                  <c:v>12.2540741</c:v>
                </c:pt>
                <c:pt idx="12126" formatCode="General">
                  <c:v>12.345110890000004</c:v>
                </c:pt>
                <c:pt idx="12127" formatCode="General">
                  <c:v>12.26824856</c:v>
                </c:pt>
                <c:pt idx="12128" formatCode="General">
                  <c:v>12.359403610000012</c:v>
                </c:pt>
                <c:pt idx="12129" formatCode="General">
                  <c:v>12.356735230000016</c:v>
                </c:pt>
                <c:pt idx="12130" formatCode="General">
                  <c:v>12.224612240000001</c:v>
                </c:pt>
                <c:pt idx="12131" formatCode="General">
                  <c:v>12.314949990000002</c:v>
                </c:pt>
                <c:pt idx="12132" formatCode="General">
                  <c:v>12.380414010000012</c:v>
                </c:pt>
                <c:pt idx="12133" formatCode="General">
                  <c:v>12.26102448</c:v>
                </c:pt>
                <c:pt idx="12134" formatCode="General">
                  <c:v>12.32843113</c:v>
                </c:pt>
                <c:pt idx="12135" formatCode="General">
                  <c:v>12.38930702</c:v>
                </c:pt>
                <c:pt idx="12136" formatCode="General">
                  <c:v>12.26644516</c:v>
                </c:pt>
                <c:pt idx="12137" formatCode="General">
                  <c:v>12.350111010000004</c:v>
                </c:pt>
                <c:pt idx="12138" formatCode="General">
                  <c:v>12.37054348</c:v>
                </c:pt>
                <c:pt idx="12139" formatCode="General">
                  <c:v>12.239479060000001</c:v>
                </c:pt>
                <c:pt idx="12140" formatCode="General">
                  <c:v>12.31592274</c:v>
                </c:pt>
                <c:pt idx="12141" formatCode="General">
                  <c:v>12.336211199999999</c:v>
                </c:pt>
                <c:pt idx="12142" formatCode="General">
                  <c:v>12.223217959999999</c:v>
                </c:pt>
                <c:pt idx="12143" formatCode="General">
                  <c:v>12.302442550000016</c:v>
                </c:pt>
                <c:pt idx="12144" formatCode="General">
                  <c:v>12.35775566</c:v>
                </c:pt>
                <c:pt idx="12145" formatCode="General">
                  <c:v>12.267278669999998</c:v>
                </c:pt>
                <c:pt idx="12146" formatCode="General">
                  <c:v>12.370405200000008</c:v>
                </c:pt>
                <c:pt idx="12147" formatCode="General">
                  <c:v>12.384304050000004</c:v>
                </c:pt>
                <c:pt idx="12148" formatCode="General">
                  <c:v>12.274780270000004</c:v>
                </c:pt>
                <c:pt idx="12149" formatCode="General">
                  <c:v>12.34010696</c:v>
                </c:pt>
                <c:pt idx="12150" formatCode="General">
                  <c:v>12.303413390000006</c:v>
                </c:pt>
                <c:pt idx="12151" formatCode="General">
                  <c:v>12.2297554</c:v>
                </c:pt>
                <c:pt idx="12152" formatCode="General">
                  <c:v>12.310777660000001</c:v>
                </c:pt>
                <c:pt idx="12153" formatCode="General">
                  <c:v>12.30730724</c:v>
                </c:pt>
                <c:pt idx="12154" formatCode="General">
                  <c:v>12.17235088</c:v>
                </c:pt>
                <c:pt idx="12155" formatCode="General">
                  <c:v>12.27617455</c:v>
                </c:pt>
                <c:pt idx="12156" formatCode="General">
                  <c:v>12.28599262</c:v>
                </c:pt>
                <c:pt idx="12157" formatCode="General">
                  <c:v>12.24364853</c:v>
                </c:pt>
                <c:pt idx="12158" formatCode="General">
                  <c:v>12.364982600000006</c:v>
                </c:pt>
                <c:pt idx="12159" formatCode="General">
                  <c:v>12.358036040000007</c:v>
                </c:pt>
                <c:pt idx="12160" formatCode="General">
                  <c:v>12.284375189999992</c:v>
                </c:pt>
                <c:pt idx="12161" formatCode="General">
                  <c:v>12.381383900000001</c:v>
                </c:pt>
                <c:pt idx="12162" formatCode="General">
                  <c:v>12.356782910000014</c:v>
                </c:pt>
                <c:pt idx="12163" formatCode="General">
                  <c:v>12.300772670000002</c:v>
                </c:pt>
                <c:pt idx="12164" formatCode="General">
                  <c:v>12.416130070000007</c:v>
                </c:pt>
                <c:pt idx="12165" formatCode="General">
                  <c:v>12.3448267</c:v>
                </c:pt>
                <c:pt idx="12166" formatCode="General">
                  <c:v>12.30119419</c:v>
                </c:pt>
                <c:pt idx="12167" formatCode="General">
                  <c:v>12.356643680000008</c:v>
                </c:pt>
                <c:pt idx="12168" formatCode="General">
                  <c:v>12.319816590000007</c:v>
                </c:pt>
                <c:pt idx="12169" formatCode="General">
                  <c:v>12.25824261</c:v>
                </c:pt>
                <c:pt idx="12170" formatCode="General">
                  <c:v>12.37777328</c:v>
                </c:pt>
                <c:pt idx="12171" formatCode="General">
                  <c:v>12.304526330000007</c:v>
                </c:pt>
                <c:pt idx="12172" formatCode="General">
                  <c:v>12.25282574</c:v>
                </c:pt>
                <c:pt idx="12173" formatCode="General">
                  <c:v>12.359839440000007</c:v>
                </c:pt>
                <c:pt idx="12174" formatCode="General">
                  <c:v>12.259494780000002</c:v>
                </c:pt>
                <c:pt idx="12175" formatCode="General">
                  <c:v>12.257549290000007</c:v>
                </c:pt>
                <c:pt idx="12176" formatCode="General">
                  <c:v>12.398061749999998</c:v>
                </c:pt>
                <c:pt idx="12177" formatCode="General">
                  <c:v>12.313282970000007</c:v>
                </c:pt>
                <c:pt idx="12178" formatCode="General">
                  <c:v>12.29764748</c:v>
                </c:pt>
                <c:pt idx="12179" formatCode="General">
                  <c:v>12.342607500000007</c:v>
                </c:pt>
                <c:pt idx="12180" formatCode="General">
                  <c:v>12.22224808</c:v>
                </c:pt>
                <c:pt idx="12181" formatCode="General">
                  <c:v>12.2775631</c:v>
                </c:pt>
                <c:pt idx="12182" formatCode="General">
                  <c:v>12.436697010000007</c:v>
                </c:pt>
                <c:pt idx="12183" formatCode="General">
                  <c:v>12.287819860000001</c:v>
                </c:pt>
                <c:pt idx="12184" formatCode="General">
                  <c:v>12.34803295</c:v>
                </c:pt>
                <c:pt idx="12185" formatCode="General">
                  <c:v>12.382497790000007</c:v>
                </c:pt>
                <c:pt idx="12186" formatCode="General">
                  <c:v>12.21209812</c:v>
                </c:pt>
                <c:pt idx="12187" formatCode="General">
                  <c:v>12.31383896</c:v>
                </c:pt>
                <c:pt idx="12188" formatCode="General">
                  <c:v>12.359844210000016</c:v>
                </c:pt>
                <c:pt idx="12189" formatCode="General">
                  <c:v>12.211689</c:v>
                </c:pt>
                <c:pt idx="12190" formatCode="General">
                  <c:v>12.32829285</c:v>
                </c:pt>
                <c:pt idx="12191" formatCode="General">
                  <c:v>12.344967840000001</c:v>
                </c:pt>
                <c:pt idx="12192" formatCode="General">
                  <c:v>12.23572826</c:v>
                </c:pt>
                <c:pt idx="12193" formatCode="General">
                  <c:v>12.356643680000008</c:v>
                </c:pt>
                <c:pt idx="12194" formatCode="General">
                  <c:v>12.33357239</c:v>
                </c:pt>
                <c:pt idx="12195" formatCode="General">
                  <c:v>12.204179759999999</c:v>
                </c:pt>
                <c:pt idx="12196" formatCode="General">
                  <c:v>12.332462310000007</c:v>
                </c:pt>
                <c:pt idx="12197" formatCode="General">
                  <c:v>12.344969750000001</c:v>
                </c:pt>
                <c:pt idx="12198" formatCode="General">
                  <c:v>12.17624474</c:v>
                </c:pt>
                <c:pt idx="12199" formatCode="General">
                  <c:v>12.33551598</c:v>
                </c:pt>
                <c:pt idx="12200" formatCode="General">
                  <c:v>12.353586200000018</c:v>
                </c:pt>
                <c:pt idx="12201" formatCode="General">
                  <c:v>12.178607940000001</c:v>
                </c:pt>
                <c:pt idx="12202" formatCode="General">
                  <c:v>12.321619030000004</c:v>
                </c:pt>
                <c:pt idx="12203" formatCode="General">
                  <c:v>12.370684620000008</c:v>
                </c:pt>
                <c:pt idx="12204" formatCode="General">
                  <c:v>12.25595856</c:v>
                </c:pt>
                <c:pt idx="12205" formatCode="General">
                  <c:v>12.290072439999999</c:v>
                </c:pt>
                <c:pt idx="12206" formatCode="General">
                  <c:v>12.28909588</c:v>
                </c:pt>
                <c:pt idx="12207" formatCode="General">
                  <c:v>12.185776710000004</c:v>
                </c:pt>
                <c:pt idx="12208" formatCode="General">
                  <c:v>12.305361749999999</c:v>
                </c:pt>
                <c:pt idx="12209" formatCode="General">
                  <c:v>12.3498354</c:v>
                </c:pt>
                <c:pt idx="12210" formatCode="General">
                  <c:v>12.23239326</c:v>
                </c:pt>
                <c:pt idx="12211" formatCode="General">
                  <c:v>12.28145123</c:v>
                </c:pt>
                <c:pt idx="12212" formatCode="General">
                  <c:v>12.28145218</c:v>
                </c:pt>
                <c:pt idx="12213" formatCode="General">
                  <c:v>12.195838930000004</c:v>
                </c:pt>
                <c:pt idx="12214" formatCode="General">
                  <c:v>12.39153194</c:v>
                </c:pt>
                <c:pt idx="12215" formatCode="General">
                  <c:v>12.320925709999999</c:v>
                </c:pt>
                <c:pt idx="12216" formatCode="General">
                  <c:v>12.174716950000002</c:v>
                </c:pt>
                <c:pt idx="12217" formatCode="General">
                  <c:v>12.315367700000001</c:v>
                </c:pt>
                <c:pt idx="12218" formatCode="General">
                  <c:v>12.3512249</c:v>
                </c:pt>
                <c:pt idx="12219" formatCode="General">
                  <c:v>12.25810909</c:v>
                </c:pt>
                <c:pt idx="12220" formatCode="General">
                  <c:v>12.316060070000002</c:v>
                </c:pt>
                <c:pt idx="12221" formatCode="General">
                  <c:v>12.26380634</c:v>
                </c:pt>
                <c:pt idx="12222" formatCode="General">
                  <c:v>12.27088928</c:v>
                </c:pt>
                <c:pt idx="12223" formatCode="General">
                  <c:v>12.429890630000004</c:v>
                </c:pt>
                <c:pt idx="12224" formatCode="General">
                  <c:v>12.34455299</c:v>
                </c:pt>
                <c:pt idx="12225" formatCode="General">
                  <c:v>12.26436234</c:v>
                </c:pt>
                <c:pt idx="12226" formatCode="General">
                  <c:v>12.31842136</c:v>
                </c:pt>
                <c:pt idx="12227" formatCode="General">
                  <c:v>12.200151439999999</c:v>
                </c:pt>
                <c:pt idx="12228" formatCode="General">
                  <c:v>12.216549870000007</c:v>
                </c:pt>
                <c:pt idx="12229" formatCode="General">
                  <c:v>12.366510390000007</c:v>
                </c:pt>
                <c:pt idx="12230" formatCode="General">
                  <c:v>12.31689358</c:v>
                </c:pt>
                <c:pt idx="12231" formatCode="General">
                  <c:v>12.261718749999998</c:v>
                </c:pt>
                <c:pt idx="12232" formatCode="General">
                  <c:v>12.34413528</c:v>
                </c:pt>
                <c:pt idx="12233" formatCode="General">
                  <c:v>12.24641132</c:v>
                </c:pt>
                <c:pt idx="12234" formatCode="General">
                  <c:v>12.252731320000002</c:v>
                </c:pt>
                <c:pt idx="12235" formatCode="General">
                  <c:v>12.32565117</c:v>
                </c:pt>
                <c:pt idx="12236" formatCode="General">
                  <c:v>12.22363758</c:v>
                </c:pt>
                <c:pt idx="12237" formatCode="General">
                  <c:v>12.238228799999989</c:v>
                </c:pt>
                <c:pt idx="12238" formatCode="General">
                  <c:v>12.309390070000006</c:v>
                </c:pt>
                <c:pt idx="12239" formatCode="General">
                  <c:v>12.22864246</c:v>
                </c:pt>
                <c:pt idx="12240" formatCode="General">
                  <c:v>12.240315439999993</c:v>
                </c:pt>
                <c:pt idx="12241" formatCode="General">
                  <c:v>12.326482770000007</c:v>
                </c:pt>
                <c:pt idx="12242" formatCode="General">
                  <c:v>12.262553220000004</c:v>
                </c:pt>
                <c:pt idx="12243" formatCode="General">
                  <c:v>12.330379489999999</c:v>
                </c:pt>
                <c:pt idx="12244" formatCode="General">
                  <c:v>12.424472810000006</c:v>
                </c:pt>
                <c:pt idx="12245" formatCode="General">
                  <c:v>12.321484570000012</c:v>
                </c:pt>
                <c:pt idx="12246" formatCode="General">
                  <c:v>12.34580517</c:v>
                </c:pt>
                <c:pt idx="12247" formatCode="General">
                  <c:v>12.393893240000002</c:v>
                </c:pt>
                <c:pt idx="12248" formatCode="General">
                  <c:v>12.237673759999995</c:v>
                </c:pt>
                <c:pt idx="12249" formatCode="General">
                  <c:v>12.28381824</c:v>
                </c:pt>
                <c:pt idx="12250" formatCode="General">
                  <c:v>12.31133747</c:v>
                </c:pt>
                <c:pt idx="12251" formatCode="General">
                  <c:v>12.170965189999999</c:v>
                </c:pt>
                <c:pt idx="12252" formatCode="General">
                  <c:v>12.28575897</c:v>
                </c:pt>
                <c:pt idx="12253" formatCode="General">
                  <c:v>12.34858418</c:v>
                </c:pt>
                <c:pt idx="12254" formatCode="General">
                  <c:v>12.267692570000007</c:v>
                </c:pt>
                <c:pt idx="12255" formatCode="General">
                  <c:v>12.38110447</c:v>
                </c:pt>
                <c:pt idx="12256" formatCode="General">
                  <c:v>12.378910060000001</c:v>
                </c:pt>
                <c:pt idx="12257" formatCode="General">
                  <c:v>12.282150270000002</c:v>
                </c:pt>
                <c:pt idx="12258" formatCode="General">
                  <c:v>12.351364140000001</c:v>
                </c:pt>
                <c:pt idx="12259" formatCode="General">
                  <c:v>12.369430540000014</c:v>
                </c:pt>
                <c:pt idx="12260" formatCode="General">
                  <c:v>12.243652340000001</c:v>
                </c:pt>
                <c:pt idx="12261" formatCode="General">
                  <c:v>12.360258100000001</c:v>
                </c:pt>
                <c:pt idx="12262" formatCode="General">
                  <c:v>12.365122800000007</c:v>
                </c:pt>
                <c:pt idx="12263" formatCode="General">
                  <c:v>12.267326349999999</c:v>
                </c:pt>
                <c:pt idx="12264" formatCode="General">
                  <c:v>12.357437130000012</c:v>
                </c:pt>
                <c:pt idx="12265" formatCode="General">
                  <c:v>12.304944990000006</c:v>
                </c:pt>
                <c:pt idx="12266" formatCode="General">
                  <c:v>12.192375179999999</c:v>
                </c:pt>
                <c:pt idx="12267" formatCode="General">
                  <c:v>12.305494310000016</c:v>
                </c:pt>
                <c:pt idx="12268" formatCode="General">
                  <c:v>12.276315690000001</c:v>
                </c:pt>
                <c:pt idx="12269" formatCode="General">
                  <c:v>12.214045520000001</c:v>
                </c:pt>
                <c:pt idx="12270" formatCode="General">
                  <c:v>12.342886920000007</c:v>
                </c:pt>
                <c:pt idx="12271" formatCode="General">
                  <c:v>12.246568679999999</c:v>
                </c:pt>
                <c:pt idx="12272" formatCode="General">
                  <c:v>12.24295425</c:v>
                </c:pt>
                <c:pt idx="12273" formatCode="General">
                  <c:v>12.365717890000012</c:v>
                </c:pt>
                <c:pt idx="12274" formatCode="General">
                  <c:v>12.334965710000001</c:v>
                </c:pt>
                <c:pt idx="12275" formatCode="General">
                  <c:v>12.28034306</c:v>
                </c:pt>
                <c:pt idx="12276" formatCode="General">
                  <c:v>12.395334240000007</c:v>
                </c:pt>
                <c:pt idx="12277" formatCode="General">
                  <c:v>12.350390430000004</c:v>
                </c:pt>
                <c:pt idx="12278" formatCode="General">
                  <c:v>12.309388160000001</c:v>
                </c:pt>
                <c:pt idx="12279" formatCode="General">
                  <c:v>12.399451260000006</c:v>
                </c:pt>
                <c:pt idx="12280" formatCode="General">
                  <c:v>12.29021358</c:v>
                </c:pt>
                <c:pt idx="12281" formatCode="General">
                  <c:v>12.27256012</c:v>
                </c:pt>
                <c:pt idx="12282" formatCode="General">
                  <c:v>12.33732605</c:v>
                </c:pt>
                <c:pt idx="12283" formatCode="General">
                  <c:v>12.267278669999998</c:v>
                </c:pt>
                <c:pt idx="12284" formatCode="General">
                  <c:v>12.255815510000007</c:v>
                </c:pt>
                <c:pt idx="12285" formatCode="General">
                  <c:v>12.306768420000001</c:v>
                </c:pt>
                <c:pt idx="12286" formatCode="General">
                  <c:v>12.235312459999999</c:v>
                </c:pt>
                <c:pt idx="12287" formatCode="General">
                  <c:v>12.255325320000001</c:v>
                </c:pt>
                <c:pt idx="12288" formatCode="General">
                  <c:v>12.31703186</c:v>
                </c:pt>
                <c:pt idx="12289" formatCode="General">
                  <c:v>12.235866550000004</c:v>
                </c:pt>
                <c:pt idx="12290" formatCode="General">
                  <c:v>12.304659840000006</c:v>
                </c:pt>
                <c:pt idx="12291" formatCode="General">
                  <c:v>12.43517303</c:v>
                </c:pt>
                <c:pt idx="12292" formatCode="General">
                  <c:v>12.301465990000002</c:v>
                </c:pt>
                <c:pt idx="12293" formatCode="General">
                  <c:v>12.33398914</c:v>
                </c:pt>
                <c:pt idx="12294" formatCode="General">
                  <c:v>12.348163599999999</c:v>
                </c:pt>
                <c:pt idx="12295" formatCode="General">
                  <c:v>12.19597626</c:v>
                </c:pt>
                <c:pt idx="12296" formatCode="General">
                  <c:v>12.31912136</c:v>
                </c:pt>
                <c:pt idx="12297" formatCode="General">
                  <c:v>12.408349040000001</c:v>
                </c:pt>
                <c:pt idx="12298" formatCode="General">
                  <c:v>12.248100279999999</c:v>
                </c:pt>
                <c:pt idx="12299" formatCode="General">
                  <c:v>12.297992710000001</c:v>
                </c:pt>
                <c:pt idx="12300" formatCode="General">
                  <c:v>12.318844800000004</c:v>
                </c:pt>
                <c:pt idx="12301" formatCode="General">
                  <c:v>12.233361239999999</c:v>
                </c:pt>
                <c:pt idx="12302" formatCode="General">
                  <c:v>12.35177803</c:v>
                </c:pt>
                <c:pt idx="12303" formatCode="General">
                  <c:v>12.391528129999999</c:v>
                </c:pt>
                <c:pt idx="12304" formatCode="General">
                  <c:v>12.284790040000001</c:v>
                </c:pt>
                <c:pt idx="12305" formatCode="General">
                  <c:v>12.406286240000007</c:v>
                </c:pt>
                <c:pt idx="12306" formatCode="General">
                  <c:v>12.383468630000007</c:v>
                </c:pt>
                <c:pt idx="12307" formatCode="General">
                  <c:v>12.274622920000001</c:v>
                </c:pt>
                <c:pt idx="12308" formatCode="General">
                  <c:v>12.375549320000015</c:v>
                </c:pt>
                <c:pt idx="12309" formatCode="General">
                  <c:v>12.382217410000004</c:v>
                </c:pt>
                <c:pt idx="12310" formatCode="General">
                  <c:v>12.292854310000006</c:v>
                </c:pt>
                <c:pt idx="12311" formatCode="General">
                  <c:v>12.381439210000016</c:v>
                </c:pt>
                <c:pt idx="12312" formatCode="General">
                  <c:v>12.30091286</c:v>
                </c:pt>
                <c:pt idx="12313" formatCode="General">
                  <c:v>12.206684110000007</c:v>
                </c:pt>
                <c:pt idx="12314" formatCode="General">
                  <c:v>12.316894530000011</c:v>
                </c:pt>
                <c:pt idx="12315" formatCode="General">
                  <c:v>12.272558210000007</c:v>
                </c:pt>
                <c:pt idx="12316" formatCode="General">
                  <c:v>12.224751469999998</c:v>
                </c:pt>
                <c:pt idx="12317" formatCode="General">
                  <c:v>12.411197660000001</c:v>
                </c:pt>
                <c:pt idx="12318" formatCode="General">
                  <c:v>12.275467870000007</c:v>
                </c:pt>
                <c:pt idx="12319" formatCode="General">
                  <c:v>12.228362079999997</c:v>
                </c:pt>
                <c:pt idx="12320" formatCode="General">
                  <c:v>12.298133849999999</c:v>
                </c:pt>
                <c:pt idx="12321" formatCode="General">
                  <c:v>12.230028149999994</c:v>
                </c:pt>
                <c:pt idx="12322" formatCode="General">
                  <c:v>12.207658769999998</c:v>
                </c:pt>
                <c:pt idx="12323" formatCode="General">
                  <c:v>12.367625240000002</c:v>
                </c:pt>
                <c:pt idx="12324" formatCode="General">
                  <c:v>12.31105709</c:v>
                </c:pt>
                <c:pt idx="12325" formatCode="General">
                  <c:v>12.334683420000001</c:v>
                </c:pt>
                <c:pt idx="12326" formatCode="General">
                  <c:v>12.433085440000001</c:v>
                </c:pt>
                <c:pt idx="12327" formatCode="General">
                  <c:v>12.292852400000001</c:v>
                </c:pt>
                <c:pt idx="12328" formatCode="General">
                  <c:v>12.241361619999998</c:v>
                </c:pt>
                <c:pt idx="12329" formatCode="General">
                  <c:v>12.346636770000007</c:v>
                </c:pt>
                <c:pt idx="12330" formatCode="General">
                  <c:v>12.23573208</c:v>
                </c:pt>
                <c:pt idx="12331" formatCode="General">
                  <c:v>12.241009709999998</c:v>
                </c:pt>
                <c:pt idx="12332" formatCode="General">
                  <c:v>12.409878730000001</c:v>
                </c:pt>
                <c:pt idx="12333" formatCode="General">
                  <c:v>12.303970340000001</c:v>
                </c:pt>
                <c:pt idx="12334" formatCode="General">
                  <c:v>12.316062930000006</c:v>
                </c:pt>
                <c:pt idx="12335" formatCode="General">
                  <c:v>12.348582270000007</c:v>
                </c:pt>
                <c:pt idx="12336" formatCode="General">
                  <c:v>12.25852203</c:v>
                </c:pt>
                <c:pt idx="12337" formatCode="General">
                  <c:v>12.326069830000007</c:v>
                </c:pt>
                <c:pt idx="12338" formatCode="General">
                  <c:v>12.368244170000002</c:v>
                </c:pt>
                <c:pt idx="12339" formatCode="General">
                  <c:v>12.243746760000001</c:v>
                </c:pt>
                <c:pt idx="12340" formatCode="General">
                  <c:v>12.3351202</c:v>
                </c:pt>
                <c:pt idx="12341" formatCode="General">
                  <c:v>12.291875839999999</c:v>
                </c:pt>
                <c:pt idx="12342" formatCode="General">
                  <c:v>12.27047348</c:v>
                </c:pt>
                <c:pt idx="12343" formatCode="General">
                  <c:v>12.394030570000007</c:v>
                </c:pt>
                <c:pt idx="12344" formatCode="General">
                  <c:v>12.415991780000001</c:v>
                </c:pt>
                <c:pt idx="12345" formatCode="General">
                  <c:v>12.28756905</c:v>
                </c:pt>
                <c:pt idx="12346" formatCode="General">
                  <c:v>12.331214900000001</c:v>
                </c:pt>
                <c:pt idx="12347" formatCode="General">
                  <c:v>12.303692820000007</c:v>
                </c:pt>
                <c:pt idx="12348" formatCode="General">
                  <c:v>12.212241169999999</c:v>
                </c:pt>
                <c:pt idx="12349" formatCode="General">
                  <c:v>12.316060070000002</c:v>
                </c:pt>
                <c:pt idx="12350" formatCode="General">
                  <c:v>12.300077440000001</c:v>
                </c:pt>
                <c:pt idx="12351" formatCode="General">
                  <c:v>12.231975559999997</c:v>
                </c:pt>
                <c:pt idx="12352" formatCode="General">
                  <c:v>12.352892880000011</c:v>
                </c:pt>
                <c:pt idx="12353" formatCode="General">
                  <c:v>12.33329773</c:v>
                </c:pt>
                <c:pt idx="12354" formatCode="General">
                  <c:v>12.263109210000007</c:v>
                </c:pt>
                <c:pt idx="12355" formatCode="General">
                  <c:v>12.4066782</c:v>
                </c:pt>
                <c:pt idx="12356" formatCode="General">
                  <c:v>12.367624280000006</c:v>
                </c:pt>
                <c:pt idx="12357" formatCode="General">
                  <c:v>12.321622850000002</c:v>
                </c:pt>
                <c:pt idx="12358" formatCode="General">
                  <c:v>12.42141151</c:v>
                </c:pt>
                <c:pt idx="12359" formatCode="General">
                  <c:v>12.30466843</c:v>
                </c:pt>
                <c:pt idx="12360" formatCode="General">
                  <c:v>12.262835500000007</c:v>
                </c:pt>
                <c:pt idx="12361" formatCode="General">
                  <c:v>12.31799412</c:v>
                </c:pt>
                <c:pt idx="12362" formatCode="General">
                  <c:v>12.232534410000007</c:v>
                </c:pt>
                <c:pt idx="12363" formatCode="General">
                  <c:v>12.25623798</c:v>
                </c:pt>
                <c:pt idx="12364" formatCode="General">
                  <c:v>12.41695118</c:v>
                </c:pt>
                <c:pt idx="12365" formatCode="General">
                  <c:v>12.317034720000002</c:v>
                </c:pt>
                <c:pt idx="12366" formatCode="General">
                  <c:v>12.3488636</c:v>
                </c:pt>
                <c:pt idx="12367" formatCode="General">
                  <c:v>12.440312390000001</c:v>
                </c:pt>
                <c:pt idx="12368" formatCode="General">
                  <c:v>12.311754230000007</c:v>
                </c:pt>
                <c:pt idx="12369" formatCode="General">
                  <c:v>12.388330460000001</c:v>
                </c:pt>
                <c:pt idx="12370" formatCode="General">
                  <c:v>12.436977389999999</c:v>
                </c:pt>
                <c:pt idx="12371" formatCode="General">
                  <c:v>12.325232510000012</c:v>
                </c:pt>
                <c:pt idx="12372" formatCode="General">
                  <c:v>12.395141600000002</c:v>
                </c:pt>
                <c:pt idx="12373" formatCode="General">
                  <c:v>12.43183327</c:v>
                </c:pt>
                <c:pt idx="12374" formatCode="General">
                  <c:v>12.296941759999999</c:v>
                </c:pt>
                <c:pt idx="12375" formatCode="General">
                  <c:v>12.34705353</c:v>
                </c:pt>
                <c:pt idx="12376" formatCode="General">
                  <c:v>12.362482070000018</c:v>
                </c:pt>
                <c:pt idx="12377" formatCode="General">
                  <c:v>12.215438840000004</c:v>
                </c:pt>
                <c:pt idx="12378" formatCode="General">
                  <c:v>12.29048824</c:v>
                </c:pt>
                <c:pt idx="12379" formatCode="General">
                  <c:v>12.282431600000002</c:v>
                </c:pt>
                <c:pt idx="12380" formatCode="General">
                  <c:v>12.191946980000001</c:v>
                </c:pt>
                <c:pt idx="12381" formatCode="General">
                  <c:v>12.290071489999994</c:v>
                </c:pt>
                <c:pt idx="12382" formatCode="General">
                  <c:v>12.319537160000008</c:v>
                </c:pt>
                <c:pt idx="12383" formatCode="General">
                  <c:v>12.232529640000001</c:v>
                </c:pt>
                <c:pt idx="12384" formatCode="General">
                  <c:v>12.33982658</c:v>
                </c:pt>
                <c:pt idx="12385" formatCode="General">
                  <c:v>12.33760738</c:v>
                </c:pt>
                <c:pt idx="12386" formatCode="General">
                  <c:v>12.258943560000001</c:v>
                </c:pt>
                <c:pt idx="12387" formatCode="General">
                  <c:v>12.392639160000007</c:v>
                </c:pt>
                <c:pt idx="12388" formatCode="General">
                  <c:v>12.361510280000006</c:v>
                </c:pt>
                <c:pt idx="12389" formatCode="General">
                  <c:v>12.291458130000001</c:v>
                </c:pt>
                <c:pt idx="12390" formatCode="General">
                  <c:v>12.4047327</c:v>
                </c:pt>
                <c:pt idx="12391" formatCode="General">
                  <c:v>12.282064440000001</c:v>
                </c:pt>
                <c:pt idx="12392" formatCode="General">
                  <c:v>12.18708324</c:v>
                </c:pt>
                <c:pt idx="12393" formatCode="General">
                  <c:v>12.34510803</c:v>
                </c:pt>
                <c:pt idx="12394" formatCode="General">
                  <c:v>12.277981759999999</c:v>
                </c:pt>
                <c:pt idx="12395" formatCode="General">
                  <c:v>12.2599144</c:v>
                </c:pt>
                <c:pt idx="12396" formatCode="General">
                  <c:v>12.3478899</c:v>
                </c:pt>
                <c:pt idx="12397" formatCode="General">
                  <c:v>12.257551189999999</c:v>
                </c:pt>
                <c:pt idx="12398" formatCode="General">
                  <c:v>12.206821439999999</c:v>
                </c:pt>
                <c:pt idx="12399" formatCode="General">
                  <c:v>12.329680440000002</c:v>
                </c:pt>
                <c:pt idx="12400" formatCode="General">
                  <c:v>12.21099281</c:v>
                </c:pt>
                <c:pt idx="12401" formatCode="General">
                  <c:v>12.23920536</c:v>
                </c:pt>
                <c:pt idx="12402" formatCode="General">
                  <c:v>12.350112920000004</c:v>
                </c:pt>
                <c:pt idx="12403" formatCode="General">
                  <c:v>12.27478123</c:v>
                </c:pt>
                <c:pt idx="12404" formatCode="General">
                  <c:v>12.298690799999999</c:v>
                </c:pt>
                <c:pt idx="12405" formatCode="General">
                  <c:v>12.40876675</c:v>
                </c:pt>
                <c:pt idx="12406" formatCode="General">
                  <c:v>12.305916790000007</c:v>
                </c:pt>
                <c:pt idx="12407" formatCode="General">
                  <c:v>12.370679860000006</c:v>
                </c:pt>
                <c:pt idx="12408" formatCode="General">
                  <c:v>12.420297620000001</c:v>
                </c:pt>
                <c:pt idx="12409" formatCode="General">
                  <c:v>12.284096720000001</c:v>
                </c:pt>
                <c:pt idx="12410" formatCode="General">
                  <c:v>12.351782800000011</c:v>
                </c:pt>
                <c:pt idx="12411" formatCode="General">
                  <c:v>12.404737470000002</c:v>
                </c:pt>
                <c:pt idx="12412" formatCode="General">
                  <c:v>12.262974740000001</c:v>
                </c:pt>
                <c:pt idx="12413" formatCode="General">
                  <c:v>12.33329773</c:v>
                </c:pt>
                <c:pt idx="12414" formatCode="General">
                  <c:v>12.356783870000012</c:v>
                </c:pt>
                <c:pt idx="12415" formatCode="General">
                  <c:v>12.228916169999998</c:v>
                </c:pt>
                <c:pt idx="12416" formatCode="General">
                  <c:v>12.276728629999999</c:v>
                </c:pt>
                <c:pt idx="12417" formatCode="General">
                  <c:v>12.315920830000007</c:v>
                </c:pt>
                <c:pt idx="12418" formatCode="General">
                  <c:v>12.20751476</c:v>
                </c:pt>
                <c:pt idx="12419" formatCode="General">
                  <c:v>12.290905950000001</c:v>
                </c:pt>
                <c:pt idx="12420" formatCode="General">
                  <c:v>12.312030790000007</c:v>
                </c:pt>
                <c:pt idx="12421" formatCode="General">
                  <c:v>12.22252941</c:v>
                </c:pt>
                <c:pt idx="12422" formatCode="General">
                  <c:v>12.296602250000007</c:v>
                </c:pt>
                <c:pt idx="12423" formatCode="General">
                  <c:v>12.2879858</c:v>
                </c:pt>
                <c:pt idx="12424" formatCode="General">
                  <c:v>12.289782520000006</c:v>
                </c:pt>
                <c:pt idx="12425" formatCode="General">
                  <c:v>12.394586560000008</c:v>
                </c:pt>
                <c:pt idx="12426" formatCode="General">
                  <c:v>12.394724850000006</c:v>
                </c:pt>
                <c:pt idx="12427" formatCode="General">
                  <c:v>12.292434690000007</c:v>
                </c:pt>
                <c:pt idx="12428" formatCode="General">
                  <c:v>12.40639973</c:v>
                </c:pt>
                <c:pt idx="12429" formatCode="General">
                  <c:v>12.363732340000007</c:v>
                </c:pt>
                <c:pt idx="12430" formatCode="General">
                  <c:v>12.2950716</c:v>
                </c:pt>
                <c:pt idx="12431" formatCode="General">
                  <c:v>12.398896220000006</c:v>
                </c:pt>
                <c:pt idx="12432" formatCode="General">
                  <c:v>12.360952380000002</c:v>
                </c:pt>
                <c:pt idx="12433" formatCode="General">
                  <c:v>12.282845500000002</c:v>
                </c:pt>
                <c:pt idx="12434" formatCode="General">
                  <c:v>12.397647860000006</c:v>
                </c:pt>
                <c:pt idx="12435" formatCode="General">
                  <c:v>12.33736992</c:v>
                </c:pt>
                <c:pt idx="12436" formatCode="General">
                  <c:v>12.278953550000001</c:v>
                </c:pt>
                <c:pt idx="12437" formatCode="General">
                  <c:v>12.372071270000006</c:v>
                </c:pt>
                <c:pt idx="12438" formatCode="General">
                  <c:v>12.29938507</c:v>
                </c:pt>
                <c:pt idx="12439" formatCode="General">
                  <c:v>12.26519012</c:v>
                </c:pt>
                <c:pt idx="12440" formatCode="General">
                  <c:v>12.363752370000007</c:v>
                </c:pt>
                <c:pt idx="12441" formatCode="General">
                  <c:v>12.24587631</c:v>
                </c:pt>
                <c:pt idx="12442" formatCode="General">
                  <c:v>12.24121952</c:v>
                </c:pt>
                <c:pt idx="12443" formatCode="General">
                  <c:v>12.312451360000004</c:v>
                </c:pt>
                <c:pt idx="12444" formatCode="General">
                  <c:v>12.236423489999998</c:v>
                </c:pt>
                <c:pt idx="12445" formatCode="General">
                  <c:v>12.21160603</c:v>
                </c:pt>
                <c:pt idx="12446" formatCode="General">
                  <c:v>12.2872591</c:v>
                </c:pt>
                <c:pt idx="12447" formatCode="General">
                  <c:v>12.210712429999999</c:v>
                </c:pt>
                <c:pt idx="12448" formatCode="General">
                  <c:v>12.25357151</c:v>
                </c:pt>
                <c:pt idx="12449" formatCode="General">
                  <c:v>12.33246136</c:v>
                </c:pt>
                <c:pt idx="12450" formatCode="General">
                  <c:v>12.186529160000001</c:v>
                </c:pt>
                <c:pt idx="12451" formatCode="General">
                  <c:v>12.247404100000001</c:v>
                </c:pt>
                <c:pt idx="12452" formatCode="General">
                  <c:v>12.340660100000001</c:v>
                </c:pt>
                <c:pt idx="12453" formatCode="General">
                  <c:v>12.242958069999998</c:v>
                </c:pt>
                <c:pt idx="12454" formatCode="General">
                  <c:v>12.309531210000012</c:v>
                </c:pt>
                <c:pt idx="12455" formatCode="General">
                  <c:v>12.403203960000001</c:v>
                </c:pt>
                <c:pt idx="12456" formatCode="General">
                  <c:v>12.30521774</c:v>
                </c:pt>
                <c:pt idx="12457" formatCode="General">
                  <c:v>12.352056500000014</c:v>
                </c:pt>
                <c:pt idx="12458" formatCode="General">
                  <c:v>12.385417940000007</c:v>
                </c:pt>
                <c:pt idx="12459" formatCode="General">
                  <c:v>12.248376849999998</c:v>
                </c:pt>
                <c:pt idx="12460" formatCode="General">
                  <c:v>12.323051449999999</c:v>
                </c:pt>
                <c:pt idx="12461" formatCode="General">
                  <c:v>12.334697720000001</c:v>
                </c:pt>
                <c:pt idx="12462" formatCode="General">
                  <c:v>12.185219760000001</c:v>
                </c:pt>
                <c:pt idx="12463" formatCode="General">
                  <c:v>12.272002220000006</c:v>
                </c:pt>
                <c:pt idx="12464" formatCode="General">
                  <c:v>12.294696810000007</c:v>
                </c:pt>
                <c:pt idx="12465" formatCode="General">
                  <c:v>12.19875908</c:v>
                </c:pt>
                <c:pt idx="12466" formatCode="General">
                  <c:v>12.31133747</c:v>
                </c:pt>
                <c:pt idx="12467" formatCode="General">
                  <c:v>12.38166142</c:v>
                </c:pt>
                <c:pt idx="12468" formatCode="General">
                  <c:v>12.283261299999999</c:v>
                </c:pt>
                <c:pt idx="12469" formatCode="General">
                  <c:v>12.374296190000004</c:v>
                </c:pt>
                <c:pt idx="12470" formatCode="General">
                  <c:v>12.362899780000006</c:v>
                </c:pt>
                <c:pt idx="12471" formatCode="General">
                  <c:v>12.220022200000001</c:v>
                </c:pt>
                <c:pt idx="12472" formatCode="General">
                  <c:v>12.29174042</c:v>
                </c:pt>
                <c:pt idx="12473" formatCode="General">
                  <c:v>12.276035310000006</c:v>
                </c:pt>
                <c:pt idx="12474" formatCode="General">
                  <c:v>12.17638397</c:v>
                </c:pt>
                <c:pt idx="12475" formatCode="General">
                  <c:v>12.33246136</c:v>
                </c:pt>
                <c:pt idx="12476" formatCode="General">
                  <c:v>12.3095274</c:v>
                </c:pt>
                <c:pt idx="12477" formatCode="General">
                  <c:v>12.211180690000001</c:v>
                </c:pt>
                <c:pt idx="12478" formatCode="General">
                  <c:v>12.31196022</c:v>
                </c:pt>
                <c:pt idx="12479" formatCode="General">
                  <c:v>12.304246900000004</c:v>
                </c:pt>
                <c:pt idx="12480" formatCode="General">
                  <c:v>12.21779823</c:v>
                </c:pt>
                <c:pt idx="12481" formatCode="General">
                  <c:v>12.3118906</c:v>
                </c:pt>
                <c:pt idx="12482" formatCode="General">
                  <c:v>12.253100400000001</c:v>
                </c:pt>
                <c:pt idx="12483" formatCode="General">
                  <c:v>12.202651020000001</c:v>
                </c:pt>
                <c:pt idx="12484" formatCode="General">
                  <c:v>12.342051510000006</c:v>
                </c:pt>
                <c:pt idx="12485" formatCode="General">
                  <c:v>12.291323659999993</c:v>
                </c:pt>
                <c:pt idx="12486" formatCode="General">
                  <c:v>12.25713062</c:v>
                </c:pt>
                <c:pt idx="12487" formatCode="General">
                  <c:v>12.39417076</c:v>
                </c:pt>
                <c:pt idx="12488" formatCode="General">
                  <c:v>12.305637360000008</c:v>
                </c:pt>
                <c:pt idx="12489" formatCode="General">
                  <c:v>12.301465990000002</c:v>
                </c:pt>
                <c:pt idx="12490" formatCode="General">
                  <c:v>12.407828329999999</c:v>
                </c:pt>
                <c:pt idx="12491" formatCode="General">
                  <c:v>12.332604410000007</c:v>
                </c:pt>
                <c:pt idx="12492" formatCode="General">
                  <c:v>12.318983080000001</c:v>
                </c:pt>
                <c:pt idx="12493" formatCode="General">
                  <c:v>12.37012672</c:v>
                </c:pt>
                <c:pt idx="12494" formatCode="General">
                  <c:v>12.266029360000001</c:v>
                </c:pt>
                <c:pt idx="12495" formatCode="General">
                  <c:v>12.242483140000001</c:v>
                </c:pt>
                <c:pt idx="12496" formatCode="General">
                  <c:v>12.37721157</c:v>
                </c:pt>
                <c:pt idx="12497" formatCode="General">
                  <c:v>12.312729840000006</c:v>
                </c:pt>
                <c:pt idx="12498" formatCode="General">
                  <c:v>12.333434100000007</c:v>
                </c:pt>
                <c:pt idx="12499" formatCode="General">
                  <c:v>12.40014648</c:v>
                </c:pt>
                <c:pt idx="12500" formatCode="General">
                  <c:v>12.2731142</c:v>
                </c:pt>
                <c:pt idx="12501" formatCode="General">
                  <c:v>12.25101757</c:v>
                </c:pt>
                <c:pt idx="12502" formatCode="General">
                  <c:v>12.313423160000001</c:v>
                </c:pt>
                <c:pt idx="12503" formatCode="General">
                  <c:v>12.22578049</c:v>
                </c:pt>
                <c:pt idx="12504" formatCode="General">
                  <c:v>12.35687542</c:v>
                </c:pt>
                <c:pt idx="12505" formatCode="General">
                  <c:v>12.432250980000001</c:v>
                </c:pt>
                <c:pt idx="12506" formatCode="General">
                  <c:v>12.314114570000006</c:v>
                </c:pt>
                <c:pt idx="12507" formatCode="General">
                  <c:v>12.330657010000007</c:v>
                </c:pt>
                <c:pt idx="12508" formatCode="General">
                  <c:v>12.385690690000011</c:v>
                </c:pt>
                <c:pt idx="12509" formatCode="General">
                  <c:v>12.264914510000002</c:v>
                </c:pt>
                <c:pt idx="12510" formatCode="General">
                  <c:v>12.311474800000004</c:v>
                </c:pt>
                <c:pt idx="12511" formatCode="General">
                  <c:v>12.354839320000007</c:v>
                </c:pt>
                <c:pt idx="12512" formatCode="General">
                  <c:v>12.251850129999999</c:v>
                </c:pt>
                <c:pt idx="12513" formatCode="General">
                  <c:v>12.34872532</c:v>
                </c:pt>
                <c:pt idx="12514" formatCode="General">
                  <c:v>12.412658690000002</c:v>
                </c:pt>
                <c:pt idx="12515" formatCode="General">
                  <c:v>12.282010080000001</c:v>
                </c:pt>
                <c:pt idx="12516" formatCode="General">
                  <c:v>12.3353796</c:v>
                </c:pt>
                <c:pt idx="12517" formatCode="General">
                  <c:v>12.346361159999999</c:v>
                </c:pt>
                <c:pt idx="12518" formatCode="General">
                  <c:v>12.198273659999995</c:v>
                </c:pt>
                <c:pt idx="12519" formatCode="General">
                  <c:v>12.29507637</c:v>
                </c:pt>
                <c:pt idx="12520" formatCode="General">
                  <c:v>12.318984990000002</c:v>
                </c:pt>
                <c:pt idx="12521" formatCode="General">
                  <c:v>12.23503876</c:v>
                </c:pt>
                <c:pt idx="12522" formatCode="General">
                  <c:v>12.369989400000007</c:v>
                </c:pt>
                <c:pt idx="12523" formatCode="General">
                  <c:v>12.40181351</c:v>
                </c:pt>
                <c:pt idx="12524" formatCode="General">
                  <c:v>12.292716030000006</c:v>
                </c:pt>
                <c:pt idx="12525" formatCode="General">
                  <c:v>12.385553360000008</c:v>
                </c:pt>
                <c:pt idx="12526" formatCode="General">
                  <c:v>12.377774240000004</c:v>
                </c:pt>
                <c:pt idx="12527" formatCode="General">
                  <c:v>12.266863820000001</c:v>
                </c:pt>
                <c:pt idx="12528" formatCode="General">
                  <c:v>12.391113280000001</c:v>
                </c:pt>
                <c:pt idx="12529" formatCode="General">
                  <c:v>12.391806600000002</c:v>
                </c:pt>
                <c:pt idx="12530" formatCode="General">
                  <c:v>12.28318977</c:v>
                </c:pt>
                <c:pt idx="12531" formatCode="General">
                  <c:v>12.29525948</c:v>
                </c:pt>
                <c:pt idx="12532" formatCode="General">
                  <c:v>12.30327797</c:v>
                </c:pt>
                <c:pt idx="12533" formatCode="General">
                  <c:v>12.239623069999999</c:v>
                </c:pt>
                <c:pt idx="12534" formatCode="General">
                  <c:v>12.359704020000011</c:v>
                </c:pt>
                <c:pt idx="12535" formatCode="General">
                  <c:v>12.36137486</c:v>
                </c:pt>
                <c:pt idx="12536" formatCode="General">
                  <c:v>12.30230618</c:v>
                </c:pt>
                <c:pt idx="12537" formatCode="General">
                  <c:v>12.382220270000007</c:v>
                </c:pt>
                <c:pt idx="12538" formatCode="General">
                  <c:v>12.35330868</c:v>
                </c:pt>
                <c:pt idx="12539" formatCode="General">
                  <c:v>12.285484310000012</c:v>
                </c:pt>
                <c:pt idx="12540" formatCode="General">
                  <c:v>12.389723780000001</c:v>
                </c:pt>
                <c:pt idx="12541" formatCode="General">
                  <c:v>12.33774376</c:v>
                </c:pt>
                <c:pt idx="12542" formatCode="General">
                  <c:v>12.292714120000001</c:v>
                </c:pt>
                <c:pt idx="12543" formatCode="General">
                  <c:v>12.39889717</c:v>
                </c:pt>
                <c:pt idx="12544" formatCode="General">
                  <c:v>12.30732822</c:v>
                </c:pt>
                <c:pt idx="12545" formatCode="General">
                  <c:v>12.263386730000002</c:v>
                </c:pt>
                <c:pt idx="12546" formatCode="General">
                  <c:v>12.371656420000004</c:v>
                </c:pt>
                <c:pt idx="12547" formatCode="General">
                  <c:v>12.30230618</c:v>
                </c:pt>
                <c:pt idx="12548" formatCode="General">
                  <c:v>12.258107189999999</c:v>
                </c:pt>
                <c:pt idx="12549" formatCode="General">
                  <c:v>12.386249540000007</c:v>
                </c:pt>
                <c:pt idx="12550" formatCode="General">
                  <c:v>12.318697930000004</c:v>
                </c:pt>
                <c:pt idx="12551" formatCode="General">
                  <c:v>12.312590600000007</c:v>
                </c:pt>
                <c:pt idx="12552" formatCode="General">
                  <c:v>12.42488575</c:v>
                </c:pt>
                <c:pt idx="12553" formatCode="General">
                  <c:v>12.343687060000002</c:v>
                </c:pt>
                <c:pt idx="12554" formatCode="General">
                  <c:v>12.298414230000002</c:v>
                </c:pt>
                <c:pt idx="12555" formatCode="General">
                  <c:v>12.400283810000007</c:v>
                </c:pt>
                <c:pt idx="12556" formatCode="General">
                  <c:v>12.22788334</c:v>
                </c:pt>
                <c:pt idx="12557" formatCode="General">
                  <c:v>12.244483949999999</c:v>
                </c:pt>
                <c:pt idx="12558" formatCode="General">
                  <c:v>12.356088640000008</c:v>
                </c:pt>
                <c:pt idx="12559" formatCode="General">
                  <c:v>12.323844910000007</c:v>
                </c:pt>
                <c:pt idx="12560" formatCode="General">
                  <c:v>12.33538246</c:v>
                </c:pt>
                <c:pt idx="12561" formatCode="General">
                  <c:v>12.392085080000006</c:v>
                </c:pt>
                <c:pt idx="12562" formatCode="General">
                  <c:v>12.26755524</c:v>
                </c:pt>
                <c:pt idx="12563" formatCode="General">
                  <c:v>12.236009600000001</c:v>
                </c:pt>
                <c:pt idx="12564" formatCode="General">
                  <c:v>12.36012077</c:v>
                </c:pt>
                <c:pt idx="12565" formatCode="General">
                  <c:v>12.304803850000004</c:v>
                </c:pt>
                <c:pt idx="12566" formatCode="General">
                  <c:v>12.316617010000007</c:v>
                </c:pt>
                <c:pt idx="12567" formatCode="General">
                  <c:v>12.37332344</c:v>
                </c:pt>
                <c:pt idx="12568" formatCode="General">
                  <c:v>12.217520710000001</c:v>
                </c:pt>
                <c:pt idx="12569" formatCode="General">
                  <c:v>12.280204769999999</c:v>
                </c:pt>
                <c:pt idx="12570" formatCode="General">
                  <c:v>12.415573120000001</c:v>
                </c:pt>
                <c:pt idx="12571" formatCode="General">
                  <c:v>12.29340839</c:v>
                </c:pt>
                <c:pt idx="12572" formatCode="General">
                  <c:v>12.318979260000001</c:v>
                </c:pt>
                <c:pt idx="12573" formatCode="General">
                  <c:v>12.330652240000004</c:v>
                </c:pt>
                <c:pt idx="12574" formatCode="General">
                  <c:v>12.210572240000001</c:v>
                </c:pt>
                <c:pt idx="12575" formatCode="General">
                  <c:v>12.30577564</c:v>
                </c:pt>
                <c:pt idx="12576" formatCode="General">
                  <c:v>12.424882890000006</c:v>
                </c:pt>
                <c:pt idx="12577" formatCode="General">
                  <c:v>12.280484200000007</c:v>
                </c:pt>
                <c:pt idx="12578" formatCode="General">
                  <c:v>12.34191418</c:v>
                </c:pt>
                <c:pt idx="12579" formatCode="General">
                  <c:v>12.363451000000007</c:v>
                </c:pt>
                <c:pt idx="12580" formatCode="General">
                  <c:v>12.20362282</c:v>
                </c:pt>
                <c:pt idx="12581" formatCode="General">
                  <c:v>12.28201103</c:v>
                </c:pt>
                <c:pt idx="12582" formatCode="General">
                  <c:v>12.289372439999999</c:v>
                </c:pt>
                <c:pt idx="12583" formatCode="General">
                  <c:v>12.186670300000001</c:v>
                </c:pt>
                <c:pt idx="12584" formatCode="General">
                  <c:v>12.338069920000001</c:v>
                </c:pt>
                <c:pt idx="12585" formatCode="General">
                  <c:v>12.385555270000012</c:v>
                </c:pt>
                <c:pt idx="12586" formatCode="General">
                  <c:v>12.28451252</c:v>
                </c:pt>
                <c:pt idx="12587" formatCode="General">
                  <c:v>12.367345810000007</c:v>
                </c:pt>
                <c:pt idx="12588" formatCode="General">
                  <c:v>12.375409130000014</c:v>
                </c:pt>
                <c:pt idx="12589" formatCode="General">
                  <c:v>12.258108139999999</c:v>
                </c:pt>
                <c:pt idx="12590" formatCode="General">
                  <c:v>12.35177708</c:v>
                </c:pt>
                <c:pt idx="12591" formatCode="General">
                  <c:v>12.326068880000001</c:v>
                </c:pt>
                <c:pt idx="12592" formatCode="General">
                  <c:v>12.217640880000001</c:v>
                </c:pt>
                <c:pt idx="12593" formatCode="General">
                  <c:v>12.28645802</c:v>
                </c:pt>
                <c:pt idx="12594" formatCode="General">
                  <c:v>12.294654850000002</c:v>
                </c:pt>
                <c:pt idx="12595" formatCode="General">
                  <c:v>12.223498340000001</c:v>
                </c:pt>
                <c:pt idx="12596" formatCode="General">
                  <c:v>12.37193298</c:v>
                </c:pt>
                <c:pt idx="12597" formatCode="General">
                  <c:v>12.3713789</c:v>
                </c:pt>
                <c:pt idx="12598" formatCode="General">
                  <c:v>12.27158833</c:v>
                </c:pt>
                <c:pt idx="12599" formatCode="General">
                  <c:v>12.398619650000002</c:v>
                </c:pt>
                <c:pt idx="12600" formatCode="General">
                  <c:v>12.352056500000014</c:v>
                </c:pt>
                <c:pt idx="12601" formatCode="General">
                  <c:v>12.230866430000001</c:v>
                </c:pt>
                <c:pt idx="12602" formatCode="General">
                  <c:v>12.308314320000001</c:v>
                </c:pt>
                <c:pt idx="12603" formatCode="General">
                  <c:v>12.295352940000001</c:v>
                </c:pt>
                <c:pt idx="12604" formatCode="General">
                  <c:v>12.26755524</c:v>
                </c:pt>
                <c:pt idx="12605" formatCode="General">
                  <c:v>12.376521110000002</c:v>
                </c:pt>
                <c:pt idx="12606" formatCode="General">
                  <c:v>12.335518840000002</c:v>
                </c:pt>
                <c:pt idx="12607" formatCode="General">
                  <c:v>12.31133556</c:v>
                </c:pt>
                <c:pt idx="12608" formatCode="General">
                  <c:v>12.4364233</c:v>
                </c:pt>
                <c:pt idx="12609" formatCode="General">
                  <c:v>12.35192013</c:v>
                </c:pt>
                <c:pt idx="12610" formatCode="General">
                  <c:v>12.34246826</c:v>
                </c:pt>
                <c:pt idx="12611" formatCode="General">
                  <c:v>12.438228609999998</c:v>
                </c:pt>
                <c:pt idx="12612" formatCode="General">
                  <c:v>12.319396020000006</c:v>
                </c:pt>
                <c:pt idx="12613" formatCode="General">
                  <c:v>12.29590797</c:v>
                </c:pt>
                <c:pt idx="12614" formatCode="General">
                  <c:v>12.35191917</c:v>
                </c:pt>
                <c:pt idx="12615" formatCode="General">
                  <c:v>12.23378181</c:v>
                </c:pt>
                <c:pt idx="12616" formatCode="General">
                  <c:v>12.250459670000007</c:v>
                </c:pt>
                <c:pt idx="12617" formatCode="General">
                  <c:v>12.354840280000008</c:v>
                </c:pt>
                <c:pt idx="12618" formatCode="General">
                  <c:v>12.300495150000007</c:v>
                </c:pt>
                <c:pt idx="12619" formatCode="General">
                  <c:v>12.31328392</c:v>
                </c:pt>
                <c:pt idx="12620" formatCode="General">
                  <c:v>12.440038680000001</c:v>
                </c:pt>
                <c:pt idx="12621" formatCode="General">
                  <c:v>12.342471120000001</c:v>
                </c:pt>
                <c:pt idx="12622" formatCode="General">
                  <c:v>12.361230850000007</c:v>
                </c:pt>
                <c:pt idx="12623" formatCode="General">
                  <c:v>12.404455180000001</c:v>
                </c:pt>
                <c:pt idx="12624" formatCode="General">
                  <c:v>12.25991249</c:v>
                </c:pt>
                <c:pt idx="12625" formatCode="General">
                  <c:v>12.309667590000007</c:v>
                </c:pt>
                <c:pt idx="12626" formatCode="General">
                  <c:v>12.34983349</c:v>
                </c:pt>
                <c:pt idx="12627" formatCode="General">
                  <c:v>12.20404053</c:v>
                </c:pt>
                <c:pt idx="12628" formatCode="General">
                  <c:v>12.31785679</c:v>
                </c:pt>
                <c:pt idx="12629" formatCode="General">
                  <c:v>12.368179320000001</c:v>
                </c:pt>
                <c:pt idx="12630" formatCode="General">
                  <c:v>12.27783775</c:v>
                </c:pt>
                <c:pt idx="12631" formatCode="General">
                  <c:v>12.387501720000001</c:v>
                </c:pt>
                <c:pt idx="12632" formatCode="General">
                  <c:v>12.43766975</c:v>
                </c:pt>
                <c:pt idx="12633" formatCode="General">
                  <c:v>12.26769161</c:v>
                </c:pt>
                <c:pt idx="12634" formatCode="General">
                  <c:v>12.33857727</c:v>
                </c:pt>
                <c:pt idx="12635" formatCode="General">
                  <c:v>12.33565712</c:v>
                </c:pt>
                <c:pt idx="12636" formatCode="General">
                  <c:v>12.18430614</c:v>
                </c:pt>
                <c:pt idx="12637" formatCode="General">
                  <c:v>12.30494595</c:v>
                </c:pt>
                <c:pt idx="12638" formatCode="General">
                  <c:v>12.356454850000018</c:v>
                </c:pt>
                <c:pt idx="12639" formatCode="General">
                  <c:v>12.220720289999999</c:v>
                </c:pt>
                <c:pt idx="12640" formatCode="General">
                  <c:v>12.340800290000002</c:v>
                </c:pt>
                <c:pt idx="12641" formatCode="General">
                  <c:v>12.359980580000007</c:v>
                </c:pt>
                <c:pt idx="12642" formatCode="General">
                  <c:v>12.31133747</c:v>
                </c:pt>
                <c:pt idx="12643" formatCode="General">
                  <c:v>12.4301672</c:v>
                </c:pt>
                <c:pt idx="12644" formatCode="General">
                  <c:v>12.372488980000007</c:v>
                </c:pt>
                <c:pt idx="12645" formatCode="General">
                  <c:v>12.235314369999999</c:v>
                </c:pt>
                <c:pt idx="12646" formatCode="General">
                  <c:v>12.327457430000004</c:v>
                </c:pt>
                <c:pt idx="12647" formatCode="General">
                  <c:v>12.314949990000002</c:v>
                </c:pt>
                <c:pt idx="12648" formatCode="General">
                  <c:v>12.267559050000004</c:v>
                </c:pt>
                <c:pt idx="12649" formatCode="General">
                  <c:v>12.426829340000001</c:v>
                </c:pt>
                <c:pt idx="12650" formatCode="General">
                  <c:v>12.385558130000007</c:v>
                </c:pt>
                <c:pt idx="12651" formatCode="General">
                  <c:v>12.354000090000007</c:v>
                </c:pt>
                <c:pt idx="12652" formatCode="General">
                  <c:v>12.410570140000001</c:v>
                </c:pt>
                <c:pt idx="12653" formatCode="General">
                  <c:v>12.28201103</c:v>
                </c:pt>
                <c:pt idx="12654" formatCode="General">
                  <c:v>12.279368399999999</c:v>
                </c:pt>
                <c:pt idx="12655" formatCode="General">
                  <c:v>12.456435200000014</c:v>
                </c:pt>
                <c:pt idx="12656" formatCode="General">
                  <c:v>12.34997272</c:v>
                </c:pt>
                <c:pt idx="12657" formatCode="General">
                  <c:v>12.291739460000001</c:v>
                </c:pt>
                <c:pt idx="12658" formatCode="General">
                  <c:v>12.360679630000007</c:v>
                </c:pt>
                <c:pt idx="12659" formatCode="General">
                  <c:v>12.294101719999997</c:v>
                </c:pt>
                <c:pt idx="12660" formatCode="General">
                  <c:v>12.387639050000011</c:v>
                </c:pt>
                <c:pt idx="12661" formatCode="General">
                  <c:v>12.42141438</c:v>
                </c:pt>
                <c:pt idx="12662" formatCode="General">
                  <c:v>12.270133020000001</c:v>
                </c:pt>
                <c:pt idx="12663" formatCode="General">
                  <c:v>12.365956310000014</c:v>
                </c:pt>
                <c:pt idx="12664" formatCode="General">
                  <c:v>12.40695858</c:v>
                </c:pt>
                <c:pt idx="12665" formatCode="General">
                  <c:v>12.231975559999997</c:v>
                </c:pt>
                <c:pt idx="12666" formatCode="General">
                  <c:v>12.302856450000007</c:v>
                </c:pt>
                <c:pt idx="12667" formatCode="General">
                  <c:v>12.43405437</c:v>
                </c:pt>
                <c:pt idx="12668" formatCode="General">
                  <c:v>12.337466240000008</c:v>
                </c:pt>
                <c:pt idx="12669" formatCode="General">
                  <c:v>12.323567390000004</c:v>
                </c:pt>
                <c:pt idx="12670" formatCode="General">
                  <c:v>12.368735310000007</c:v>
                </c:pt>
                <c:pt idx="12671" formatCode="General">
                  <c:v>12.220022200000001</c:v>
                </c:pt>
                <c:pt idx="12672" formatCode="General">
                  <c:v>12.33120918</c:v>
                </c:pt>
                <c:pt idx="12673" formatCode="General">
                  <c:v>12.399030690000007</c:v>
                </c:pt>
                <c:pt idx="12674" formatCode="General">
                  <c:v>12.311334610000007</c:v>
                </c:pt>
                <c:pt idx="12675" formatCode="General">
                  <c:v>12.384302140000001</c:v>
                </c:pt>
                <c:pt idx="12676" formatCode="General">
                  <c:v>12.3761034</c:v>
                </c:pt>
                <c:pt idx="12677" formatCode="General">
                  <c:v>12.198616980000001</c:v>
                </c:pt>
                <c:pt idx="12678" formatCode="General">
                  <c:v>12.27033234</c:v>
                </c:pt>
                <c:pt idx="12679" formatCode="General">
                  <c:v>12.27825642</c:v>
                </c:pt>
                <c:pt idx="12680" formatCode="General">
                  <c:v>12.190978049999998</c:v>
                </c:pt>
                <c:pt idx="12681" formatCode="General">
                  <c:v>12.29215527</c:v>
                </c:pt>
                <c:pt idx="12682" formatCode="General">
                  <c:v>12.298964499999999</c:v>
                </c:pt>
                <c:pt idx="12683" formatCode="General">
                  <c:v>12.13885784</c:v>
                </c:pt>
                <c:pt idx="12684" formatCode="General">
                  <c:v>12.2936821</c:v>
                </c:pt>
                <c:pt idx="12685" formatCode="General">
                  <c:v>12.292714120000001</c:v>
                </c:pt>
                <c:pt idx="12686" formatCode="General">
                  <c:v>12.228779789999994</c:v>
                </c:pt>
                <c:pt idx="12687" formatCode="General">
                  <c:v>12.373877530000007</c:v>
                </c:pt>
                <c:pt idx="12688" formatCode="General">
                  <c:v>12.362487790000014</c:v>
                </c:pt>
                <c:pt idx="12689" formatCode="General">
                  <c:v>12.274088860000001</c:v>
                </c:pt>
                <c:pt idx="12690" formatCode="General">
                  <c:v>12.372207640000006</c:v>
                </c:pt>
                <c:pt idx="12691" formatCode="General">
                  <c:v>12.322210310000004</c:v>
                </c:pt>
                <c:pt idx="12692" formatCode="General">
                  <c:v>12.196951869999999</c:v>
                </c:pt>
                <c:pt idx="12693" formatCode="General">
                  <c:v>12.28395557</c:v>
                </c:pt>
                <c:pt idx="12694" formatCode="General">
                  <c:v>12.297020910000001</c:v>
                </c:pt>
                <c:pt idx="12695" formatCode="General">
                  <c:v>12.236698149999999</c:v>
                </c:pt>
                <c:pt idx="12696" formatCode="General">
                  <c:v>12.358035090000007</c:v>
                </c:pt>
                <c:pt idx="12697" formatCode="General">
                  <c:v>12.335522650000007</c:v>
                </c:pt>
                <c:pt idx="12698" formatCode="General">
                  <c:v>12.26423645</c:v>
                </c:pt>
                <c:pt idx="12699" formatCode="General">
                  <c:v>12.338716510000006</c:v>
                </c:pt>
                <c:pt idx="12700" formatCode="General">
                  <c:v>12.29229355</c:v>
                </c:pt>
                <c:pt idx="12701" formatCode="General">
                  <c:v>12.21571636</c:v>
                </c:pt>
                <c:pt idx="12702" formatCode="General">
                  <c:v>12.34191322</c:v>
                </c:pt>
                <c:pt idx="12703" formatCode="General">
                  <c:v>12.288821219999999</c:v>
                </c:pt>
                <c:pt idx="12704" formatCode="General">
                  <c:v>12.238787650000001</c:v>
                </c:pt>
                <c:pt idx="12705" formatCode="General">
                  <c:v>12.38806248</c:v>
                </c:pt>
                <c:pt idx="12706" formatCode="General">
                  <c:v>12.34746838</c:v>
                </c:pt>
                <c:pt idx="12707" formatCode="General">
                  <c:v>12.32217979</c:v>
                </c:pt>
                <c:pt idx="12708" formatCode="General">
                  <c:v>12.428503989999999</c:v>
                </c:pt>
                <c:pt idx="12709" formatCode="General">
                  <c:v>12.313418390000002</c:v>
                </c:pt>
                <c:pt idx="12710" formatCode="General">
                  <c:v>12.2464323</c:v>
                </c:pt>
                <c:pt idx="12711" formatCode="General">
                  <c:v>12.350982670000008</c:v>
                </c:pt>
                <c:pt idx="12712" formatCode="General">
                  <c:v>12.34901619</c:v>
                </c:pt>
                <c:pt idx="12713" formatCode="General">
                  <c:v>12.289516450000002</c:v>
                </c:pt>
                <c:pt idx="12714" formatCode="General">
                  <c:v>12.345665930000004</c:v>
                </c:pt>
                <c:pt idx="12715" formatCode="General">
                  <c:v>12.24962521</c:v>
                </c:pt>
                <c:pt idx="12716" formatCode="General">
                  <c:v>12.29605198</c:v>
                </c:pt>
                <c:pt idx="12717" formatCode="General">
                  <c:v>12.429195400000001</c:v>
                </c:pt>
                <c:pt idx="12718" formatCode="General">
                  <c:v>12.342749600000008</c:v>
                </c:pt>
                <c:pt idx="12719" formatCode="General">
                  <c:v>12.262412070000007</c:v>
                </c:pt>
                <c:pt idx="12720" formatCode="General">
                  <c:v>12.356503490000007</c:v>
                </c:pt>
                <c:pt idx="12721" formatCode="General">
                  <c:v>12.293685910000002</c:v>
                </c:pt>
                <c:pt idx="12722" formatCode="General">
                  <c:v>12.33954716</c:v>
                </c:pt>
                <c:pt idx="12723" formatCode="General">
                  <c:v>12.34274578</c:v>
                </c:pt>
                <c:pt idx="12724" formatCode="General">
                  <c:v>12.231143949999998</c:v>
                </c:pt>
                <c:pt idx="12725" formatCode="General">
                  <c:v>12.318982120000001</c:v>
                </c:pt>
                <c:pt idx="12726" formatCode="General">
                  <c:v>12.427664760000001</c:v>
                </c:pt>
                <c:pt idx="12727" formatCode="General">
                  <c:v>12.279368399999999</c:v>
                </c:pt>
                <c:pt idx="12728" formatCode="General">
                  <c:v>12.279370309999999</c:v>
                </c:pt>
                <c:pt idx="12729" formatCode="General">
                  <c:v>12.397506710000007</c:v>
                </c:pt>
                <c:pt idx="12730" formatCode="General">
                  <c:v>12.248512270000001</c:v>
                </c:pt>
                <c:pt idx="12731" formatCode="General">
                  <c:v>12.30327606</c:v>
                </c:pt>
                <c:pt idx="12732" formatCode="General">
                  <c:v>12.345942500000007</c:v>
                </c:pt>
                <c:pt idx="12733" formatCode="General">
                  <c:v>12.227327349999998</c:v>
                </c:pt>
                <c:pt idx="12734" formatCode="General">
                  <c:v>12.313833240000006</c:v>
                </c:pt>
                <c:pt idx="12735" formatCode="General">
                  <c:v>12.392224310000007</c:v>
                </c:pt>
                <c:pt idx="12736" formatCode="General">
                  <c:v>12.2646389</c:v>
                </c:pt>
                <c:pt idx="12737" formatCode="General">
                  <c:v>12.359702110000011</c:v>
                </c:pt>
                <c:pt idx="12738" formatCode="General">
                  <c:v>12.387358669999999</c:v>
                </c:pt>
                <c:pt idx="12739" formatCode="General">
                  <c:v>12.28646088</c:v>
                </c:pt>
                <c:pt idx="12740" formatCode="General">
                  <c:v>12.397226330000002</c:v>
                </c:pt>
                <c:pt idx="12741" formatCode="General">
                  <c:v>12.411542890000007</c:v>
                </c:pt>
                <c:pt idx="12742" formatCode="General">
                  <c:v>12.291183469999998</c:v>
                </c:pt>
                <c:pt idx="12743" formatCode="General">
                  <c:v>12.34872532</c:v>
                </c:pt>
                <c:pt idx="12744" formatCode="General">
                  <c:v>12.4089489</c:v>
                </c:pt>
                <c:pt idx="12745" formatCode="General">
                  <c:v>12.26676273</c:v>
                </c:pt>
                <c:pt idx="12746" formatCode="General">
                  <c:v>12.370261190000001</c:v>
                </c:pt>
                <c:pt idx="12747" formatCode="General">
                  <c:v>12.376517300000007</c:v>
                </c:pt>
                <c:pt idx="12748" formatCode="General">
                  <c:v>12.286597250000007</c:v>
                </c:pt>
                <c:pt idx="12749" formatCode="General">
                  <c:v>12.366096500000012</c:v>
                </c:pt>
                <c:pt idx="12750" formatCode="General">
                  <c:v>12.377490040000007</c:v>
                </c:pt>
                <c:pt idx="12751" formatCode="General">
                  <c:v>12.2731142</c:v>
                </c:pt>
                <c:pt idx="12752" formatCode="General">
                  <c:v>12.34747028</c:v>
                </c:pt>
                <c:pt idx="12753" formatCode="General">
                  <c:v>12.300081250000007</c:v>
                </c:pt>
                <c:pt idx="12754" formatCode="General">
                  <c:v>12.232395169999998</c:v>
                </c:pt>
                <c:pt idx="12755" formatCode="General">
                  <c:v>12.347469330000004</c:v>
                </c:pt>
                <c:pt idx="12756" formatCode="General">
                  <c:v>12.32134628</c:v>
                </c:pt>
                <c:pt idx="12757" formatCode="General">
                  <c:v>12.257268910000001</c:v>
                </c:pt>
                <c:pt idx="12758" formatCode="General">
                  <c:v>12.363454820000015</c:v>
                </c:pt>
                <c:pt idx="12759" formatCode="General">
                  <c:v>12.308139800000006</c:v>
                </c:pt>
                <c:pt idx="12760" formatCode="General">
                  <c:v>12.22975445</c:v>
                </c:pt>
                <c:pt idx="12761" formatCode="General">
                  <c:v>12.33829594</c:v>
                </c:pt>
                <c:pt idx="12762" formatCode="General">
                  <c:v>12.280621529999999</c:v>
                </c:pt>
                <c:pt idx="12763" formatCode="General">
                  <c:v>12.22238445</c:v>
                </c:pt>
                <c:pt idx="12764" formatCode="General">
                  <c:v>12.352474210000018</c:v>
                </c:pt>
                <c:pt idx="12765" formatCode="General">
                  <c:v>12.336491580000002</c:v>
                </c:pt>
                <c:pt idx="12766" formatCode="General">
                  <c:v>12.23308372</c:v>
                </c:pt>
                <c:pt idx="12767" formatCode="General">
                  <c:v>12.361787800000007</c:v>
                </c:pt>
                <c:pt idx="12768" formatCode="General">
                  <c:v>12.32718086</c:v>
                </c:pt>
                <c:pt idx="12769" formatCode="General">
                  <c:v>12.257549290000007</c:v>
                </c:pt>
                <c:pt idx="12770" formatCode="General">
                  <c:v>12.376793860000006</c:v>
                </c:pt>
                <c:pt idx="12771" formatCode="General">
                  <c:v>12.3261404</c:v>
                </c:pt>
                <c:pt idx="12772" formatCode="General">
                  <c:v>12.31606197</c:v>
                </c:pt>
                <c:pt idx="12773" formatCode="General">
                  <c:v>12.407092090000004</c:v>
                </c:pt>
                <c:pt idx="12774" formatCode="General">
                  <c:v>12.340803149999999</c:v>
                </c:pt>
                <c:pt idx="12775" formatCode="General">
                  <c:v>12.294934270000002</c:v>
                </c:pt>
                <c:pt idx="12776" formatCode="General">
                  <c:v>12.40834999</c:v>
                </c:pt>
                <c:pt idx="12777" formatCode="General">
                  <c:v>12.325652120000004</c:v>
                </c:pt>
                <c:pt idx="12778" formatCode="General">
                  <c:v>12.284649850000006</c:v>
                </c:pt>
                <c:pt idx="12779" formatCode="General">
                  <c:v>12.39667511</c:v>
                </c:pt>
                <c:pt idx="12780" formatCode="General">
                  <c:v>12.302859310000011</c:v>
                </c:pt>
                <c:pt idx="12781" formatCode="General">
                  <c:v>12.291319850000001</c:v>
                </c:pt>
                <c:pt idx="12782" formatCode="General">
                  <c:v>12.357618330000006</c:v>
                </c:pt>
                <c:pt idx="12783" formatCode="General">
                  <c:v>12.27686787</c:v>
                </c:pt>
                <c:pt idx="12784" formatCode="General">
                  <c:v>12.219745640000001</c:v>
                </c:pt>
                <c:pt idx="12785" formatCode="General">
                  <c:v>12.336073880000001</c:v>
                </c:pt>
                <c:pt idx="12786" formatCode="General">
                  <c:v>12.271170619999999</c:v>
                </c:pt>
                <c:pt idx="12787" formatCode="General">
                  <c:v>12.266446110000008</c:v>
                </c:pt>
                <c:pt idx="12788" formatCode="General">
                  <c:v>12.37874317</c:v>
                </c:pt>
                <c:pt idx="12789" formatCode="General">
                  <c:v>12.29382706</c:v>
                </c:pt>
                <c:pt idx="12790" formatCode="General">
                  <c:v>12.282286640000002</c:v>
                </c:pt>
                <c:pt idx="12791" formatCode="General">
                  <c:v>12.385548590000012</c:v>
                </c:pt>
                <c:pt idx="12792" formatCode="General">
                  <c:v>12.290205</c:v>
                </c:pt>
                <c:pt idx="12793" formatCode="General">
                  <c:v>12.288960459999997</c:v>
                </c:pt>
                <c:pt idx="12794" formatCode="General">
                  <c:v>12.359289170000007</c:v>
                </c:pt>
                <c:pt idx="12795" formatCode="General">
                  <c:v>12.25893784</c:v>
                </c:pt>
                <c:pt idx="12796" formatCode="General">
                  <c:v>12.228223799999991</c:v>
                </c:pt>
                <c:pt idx="12797" formatCode="General">
                  <c:v>12.34372044</c:v>
                </c:pt>
                <c:pt idx="12798" formatCode="General">
                  <c:v>12.23686504</c:v>
                </c:pt>
                <c:pt idx="12799" formatCode="General">
                  <c:v>12.267275809999999</c:v>
                </c:pt>
                <c:pt idx="12800" formatCode="General">
                  <c:v>12.34997559</c:v>
                </c:pt>
                <c:pt idx="12801" formatCode="General">
                  <c:v>12.25852203</c:v>
                </c:pt>
                <c:pt idx="12802" formatCode="General">
                  <c:v>12.28979397</c:v>
                </c:pt>
                <c:pt idx="12803" formatCode="General">
                  <c:v>12.426831250000006</c:v>
                </c:pt>
                <c:pt idx="12804" formatCode="General">
                  <c:v>12.34538746</c:v>
                </c:pt>
                <c:pt idx="12805" formatCode="General">
                  <c:v>12.32912922</c:v>
                </c:pt>
                <c:pt idx="12806" formatCode="General">
                  <c:v>12.39402962</c:v>
                </c:pt>
                <c:pt idx="12807" formatCode="General">
                  <c:v>12.221970559999999</c:v>
                </c:pt>
                <c:pt idx="12808" formatCode="General">
                  <c:v>12.22794914</c:v>
                </c:pt>
                <c:pt idx="12809" formatCode="General">
                  <c:v>12.357064250000011</c:v>
                </c:pt>
                <c:pt idx="12810" formatCode="General">
                  <c:v>12.27116966</c:v>
                </c:pt>
                <c:pt idx="12811" formatCode="General">
                  <c:v>12.29771233</c:v>
                </c:pt>
                <c:pt idx="12812" formatCode="General">
                  <c:v>12.37081718</c:v>
                </c:pt>
                <c:pt idx="12813" formatCode="General">
                  <c:v>12.24559307</c:v>
                </c:pt>
                <c:pt idx="12814" formatCode="General">
                  <c:v>12.26505375</c:v>
                </c:pt>
                <c:pt idx="12815" formatCode="General">
                  <c:v>12.334269520000001</c:v>
                </c:pt>
                <c:pt idx="12816" formatCode="General">
                  <c:v>12.210290909999999</c:v>
                </c:pt>
                <c:pt idx="12817" formatCode="General">
                  <c:v>12.23308754</c:v>
                </c:pt>
                <c:pt idx="12818" formatCode="General">
                  <c:v>12.31050396</c:v>
                </c:pt>
                <c:pt idx="12819" formatCode="General">
                  <c:v>12.200567250000002</c:v>
                </c:pt>
                <c:pt idx="12820" formatCode="General">
                  <c:v>12.266582490000006</c:v>
                </c:pt>
                <c:pt idx="12821" formatCode="General">
                  <c:v>12.33176422</c:v>
                </c:pt>
                <c:pt idx="12822" formatCode="General">
                  <c:v>12.259351730000001</c:v>
                </c:pt>
                <c:pt idx="12823" formatCode="General">
                  <c:v>12.350252150000006</c:v>
                </c:pt>
                <c:pt idx="12824" formatCode="General">
                  <c:v>12.364034650000011</c:v>
                </c:pt>
                <c:pt idx="12825" formatCode="General">
                  <c:v>12.184582710000004</c:v>
                </c:pt>
                <c:pt idx="12826" formatCode="General">
                  <c:v>12.24990654</c:v>
                </c:pt>
                <c:pt idx="12827" formatCode="General">
                  <c:v>12.28645802</c:v>
                </c:pt>
                <c:pt idx="12828" formatCode="General">
                  <c:v>12.185137750000004</c:v>
                </c:pt>
                <c:pt idx="12829" formatCode="General">
                  <c:v>12.234754560000001</c:v>
                </c:pt>
                <c:pt idx="12830" formatCode="General">
                  <c:v>12.294934270000002</c:v>
                </c:pt>
                <c:pt idx="12831" formatCode="General">
                  <c:v>12.162070270000006</c:v>
                </c:pt>
                <c:pt idx="12832" formatCode="General">
                  <c:v>12.2430954</c:v>
                </c:pt>
                <c:pt idx="12833" formatCode="General">
                  <c:v>12.3385725</c:v>
                </c:pt>
                <c:pt idx="12834" formatCode="General">
                  <c:v>12.2587986</c:v>
                </c:pt>
                <c:pt idx="12835" formatCode="General">
                  <c:v>12.316450120000002</c:v>
                </c:pt>
                <c:pt idx="12836" formatCode="General">
                  <c:v>12.40348148</c:v>
                </c:pt>
                <c:pt idx="12837" formatCode="General">
                  <c:v>12.27520466</c:v>
                </c:pt>
                <c:pt idx="12838" formatCode="General">
                  <c:v>12.302554130000011</c:v>
                </c:pt>
                <c:pt idx="12839" formatCode="General">
                  <c:v>12.39250374</c:v>
                </c:pt>
                <c:pt idx="12840" formatCode="General">
                  <c:v>12.2197485</c:v>
                </c:pt>
                <c:pt idx="12841" formatCode="General">
                  <c:v>12.221971509999998</c:v>
                </c:pt>
                <c:pt idx="12842" formatCode="General">
                  <c:v>12.321894650000004</c:v>
                </c:pt>
                <c:pt idx="12843" formatCode="General">
                  <c:v>12.184025759999999</c:v>
                </c:pt>
                <c:pt idx="12844" formatCode="General">
                  <c:v>12.227111819999999</c:v>
                </c:pt>
                <c:pt idx="12845" formatCode="General">
                  <c:v>12.30327606</c:v>
                </c:pt>
                <c:pt idx="12846" formatCode="General">
                  <c:v>12.218914030000001</c:v>
                </c:pt>
                <c:pt idx="12847" formatCode="General">
                  <c:v>12.218772889999999</c:v>
                </c:pt>
                <c:pt idx="12848" formatCode="General">
                  <c:v>12.29507351</c:v>
                </c:pt>
                <c:pt idx="12849" formatCode="General">
                  <c:v>12.2057085</c:v>
                </c:pt>
                <c:pt idx="12850" formatCode="General">
                  <c:v>12.22308254</c:v>
                </c:pt>
                <c:pt idx="12851" formatCode="General">
                  <c:v>12.29465866</c:v>
                </c:pt>
                <c:pt idx="12852" formatCode="General">
                  <c:v>12.181387900000001</c:v>
                </c:pt>
                <c:pt idx="12853" formatCode="General">
                  <c:v>12.20681667</c:v>
                </c:pt>
                <c:pt idx="12854" formatCode="General">
                  <c:v>12.289376260000001</c:v>
                </c:pt>
                <c:pt idx="12855" formatCode="General">
                  <c:v>12.18499851</c:v>
                </c:pt>
                <c:pt idx="12856" formatCode="General">
                  <c:v>12.186390880000001</c:v>
                </c:pt>
                <c:pt idx="12857" formatCode="General">
                  <c:v>12.25782776</c:v>
                </c:pt>
                <c:pt idx="12858" formatCode="General">
                  <c:v>12.16401196</c:v>
                </c:pt>
                <c:pt idx="12859" formatCode="General">
                  <c:v>12.181801800000001</c:v>
                </c:pt>
                <c:pt idx="12860" formatCode="General">
                  <c:v>12.27783775</c:v>
                </c:pt>
                <c:pt idx="12861" formatCode="General">
                  <c:v>12.20946217</c:v>
                </c:pt>
                <c:pt idx="12862" formatCode="General">
                  <c:v>12.20306778</c:v>
                </c:pt>
                <c:pt idx="12863" formatCode="General">
                  <c:v>12.29507637</c:v>
                </c:pt>
                <c:pt idx="12864" formatCode="General">
                  <c:v>12.248378749999986</c:v>
                </c:pt>
                <c:pt idx="12865" formatCode="General">
                  <c:v>12.29563046</c:v>
                </c:pt>
                <c:pt idx="12866" formatCode="General">
                  <c:v>12.37234879</c:v>
                </c:pt>
                <c:pt idx="12867" formatCode="General">
                  <c:v>12.26519394</c:v>
                </c:pt>
                <c:pt idx="12868" formatCode="General">
                  <c:v>12.24309444</c:v>
                </c:pt>
                <c:pt idx="12869" formatCode="General">
                  <c:v>12.31300068</c:v>
                </c:pt>
                <c:pt idx="12870" formatCode="General">
                  <c:v>12.203903199999999</c:v>
                </c:pt>
                <c:pt idx="12871" formatCode="General">
                  <c:v>12.18402386</c:v>
                </c:pt>
                <c:pt idx="12872" formatCode="General">
                  <c:v>12.284094810000004</c:v>
                </c:pt>
                <c:pt idx="12873" formatCode="General">
                  <c:v>12.224608419999999</c:v>
                </c:pt>
                <c:pt idx="12874" formatCode="General">
                  <c:v>12.222128870000001</c:v>
                </c:pt>
                <c:pt idx="12875" formatCode="General">
                  <c:v>12.28965378</c:v>
                </c:pt>
                <c:pt idx="12876" formatCode="General">
                  <c:v>12.191115379999999</c:v>
                </c:pt>
                <c:pt idx="12877" formatCode="General">
                  <c:v>12.204458240000001</c:v>
                </c:pt>
                <c:pt idx="12878" formatCode="General">
                  <c:v>12.3071909</c:v>
                </c:pt>
                <c:pt idx="12879" formatCode="General">
                  <c:v>12.223498340000001</c:v>
                </c:pt>
                <c:pt idx="12880" formatCode="General">
                  <c:v>12.20014858</c:v>
                </c:pt>
                <c:pt idx="12881" formatCode="General">
                  <c:v>12.289516450000002</c:v>
                </c:pt>
                <c:pt idx="12882" formatCode="General">
                  <c:v>12.227670669999998</c:v>
                </c:pt>
                <c:pt idx="12883" formatCode="General">
                  <c:v>12.243512150000001</c:v>
                </c:pt>
                <c:pt idx="12884" formatCode="General">
                  <c:v>12.378046040000006</c:v>
                </c:pt>
                <c:pt idx="12885" formatCode="General">
                  <c:v>12.27380848</c:v>
                </c:pt>
                <c:pt idx="12886" formatCode="General">
                  <c:v>12.26880455</c:v>
                </c:pt>
                <c:pt idx="12887" formatCode="General">
                  <c:v>12.355112080000007</c:v>
                </c:pt>
                <c:pt idx="12888" formatCode="General">
                  <c:v>12.295910840000001</c:v>
                </c:pt>
                <c:pt idx="12889" formatCode="General">
                  <c:v>12.259492870000011</c:v>
                </c:pt>
                <c:pt idx="12890" formatCode="General">
                  <c:v>12.37821102</c:v>
                </c:pt>
                <c:pt idx="12891" formatCode="General">
                  <c:v>12.29771233</c:v>
                </c:pt>
                <c:pt idx="12892" formatCode="General">
                  <c:v>12.282982830000007</c:v>
                </c:pt>
                <c:pt idx="12893" formatCode="General">
                  <c:v>12.391670230000004</c:v>
                </c:pt>
                <c:pt idx="12894" formatCode="General">
                  <c:v>12.32843018</c:v>
                </c:pt>
                <c:pt idx="12895" formatCode="General">
                  <c:v>12.27895451</c:v>
                </c:pt>
                <c:pt idx="12896" formatCode="General">
                  <c:v>12.36804104</c:v>
                </c:pt>
                <c:pt idx="12897" formatCode="General">
                  <c:v>12.25101757</c:v>
                </c:pt>
                <c:pt idx="12898" formatCode="General">
                  <c:v>12.20571041</c:v>
                </c:pt>
                <c:pt idx="12899" formatCode="General">
                  <c:v>12.294841769999998</c:v>
                </c:pt>
                <c:pt idx="12900" formatCode="General">
                  <c:v>12.25866222</c:v>
                </c:pt>
                <c:pt idx="12901" formatCode="General">
                  <c:v>12.252685550000011</c:v>
                </c:pt>
                <c:pt idx="12902" formatCode="General">
                  <c:v>12.37012672</c:v>
                </c:pt>
                <c:pt idx="12903" formatCode="General">
                  <c:v>12.295353889999999</c:v>
                </c:pt>
                <c:pt idx="12904" formatCode="General">
                  <c:v>12.291462900000001</c:v>
                </c:pt>
                <c:pt idx="12905" formatCode="General">
                  <c:v>12.33996582</c:v>
                </c:pt>
                <c:pt idx="12906" formatCode="General">
                  <c:v>12.215852740000001</c:v>
                </c:pt>
                <c:pt idx="12907" formatCode="General">
                  <c:v>12.165678980000001</c:v>
                </c:pt>
                <c:pt idx="12908" formatCode="General">
                  <c:v>12.283536910000008</c:v>
                </c:pt>
                <c:pt idx="12909" formatCode="General">
                  <c:v>12.2344799</c:v>
                </c:pt>
                <c:pt idx="12910" formatCode="General">
                  <c:v>12.212797160000001</c:v>
                </c:pt>
                <c:pt idx="12911" formatCode="General">
                  <c:v>12.335933690000006</c:v>
                </c:pt>
                <c:pt idx="12912" formatCode="General">
                  <c:v>12.315645220000007</c:v>
                </c:pt>
                <c:pt idx="12913" formatCode="General">
                  <c:v>12.288266179999999</c:v>
                </c:pt>
                <c:pt idx="12914" formatCode="General">
                  <c:v>12.405704500000011</c:v>
                </c:pt>
                <c:pt idx="12915" formatCode="General">
                  <c:v>12.32718182</c:v>
                </c:pt>
                <c:pt idx="12916" formatCode="General">
                  <c:v>12.29312706</c:v>
                </c:pt>
                <c:pt idx="12917" formatCode="General">
                  <c:v>12.389302250000007</c:v>
                </c:pt>
                <c:pt idx="12918" formatCode="General">
                  <c:v>12.335934640000007</c:v>
                </c:pt>
                <c:pt idx="12919" formatCode="General">
                  <c:v>12.248652459999999</c:v>
                </c:pt>
                <c:pt idx="12920" formatCode="General">
                  <c:v>12.375546460000011</c:v>
                </c:pt>
                <c:pt idx="12921" formatCode="General">
                  <c:v>12.29563141</c:v>
                </c:pt>
                <c:pt idx="12922" formatCode="General">
                  <c:v>12.255047800000007</c:v>
                </c:pt>
                <c:pt idx="12923" formatCode="General">
                  <c:v>12.380410190000006</c:v>
                </c:pt>
                <c:pt idx="12924" formatCode="General">
                  <c:v>12.309945110000006</c:v>
                </c:pt>
                <c:pt idx="12925" formatCode="General">
                  <c:v>12.297436710000007</c:v>
                </c:pt>
                <c:pt idx="12926" formatCode="General">
                  <c:v>12.433370589999999</c:v>
                </c:pt>
                <c:pt idx="12927" formatCode="General">
                  <c:v>12.3751297</c:v>
                </c:pt>
                <c:pt idx="12928" formatCode="General">
                  <c:v>12.298629759999999</c:v>
                </c:pt>
                <c:pt idx="12929" formatCode="General">
                  <c:v>12.369292260000007</c:v>
                </c:pt>
                <c:pt idx="12930" formatCode="General">
                  <c:v>12.32106686</c:v>
                </c:pt>
                <c:pt idx="12931" formatCode="General">
                  <c:v>12.297299389999999</c:v>
                </c:pt>
                <c:pt idx="12932" formatCode="General">
                  <c:v>12.397924420000001</c:v>
                </c:pt>
                <c:pt idx="12933" formatCode="General">
                  <c:v>12.32967949</c:v>
                </c:pt>
                <c:pt idx="12934" formatCode="General">
                  <c:v>12.26047039</c:v>
                </c:pt>
                <c:pt idx="12935" formatCode="General">
                  <c:v>12.366094590000014</c:v>
                </c:pt>
                <c:pt idx="12936" formatCode="General">
                  <c:v>12.334269520000001</c:v>
                </c:pt>
                <c:pt idx="12937" formatCode="General">
                  <c:v>12.274090770000001</c:v>
                </c:pt>
                <c:pt idx="12938" formatCode="General">
                  <c:v>12.364149090000007</c:v>
                </c:pt>
                <c:pt idx="12939" formatCode="General">
                  <c:v>12.291179659999999</c:v>
                </c:pt>
                <c:pt idx="12940" formatCode="General">
                  <c:v>12.224886890000002</c:v>
                </c:pt>
                <c:pt idx="12941" formatCode="General">
                  <c:v>12.314669610000006</c:v>
                </c:pt>
                <c:pt idx="12942" formatCode="General">
                  <c:v>12.270057680000001</c:v>
                </c:pt>
                <c:pt idx="12943" formatCode="General">
                  <c:v>12.16679573</c:v>
                </c:pt>
                <c:pt idx="12944" formatCode="General">
                  <c:v>12.321480750000006</c:v>
                </c:pt>
                <c:pt idx="12945" formatCode="General">
                  <c:v>12.265610690000004</c:v>
                </c:pt>
                <c:pt idx="12946" formatCode="General">
                  <c:v>12.226142880000001</c:v>
                </c:pt>
                <c:pt idx="12947" formatCode="General">
                  <c:v>12.34719467</c:v>
                </c:pt>
                <c:pt idx="12948" formatCode="General">
                  <c:v>12.302439690000016</c:v>
                </c:pt>
                <c:pt idx="12949" formatCode="General">
                  <c:v>12.26838684</c:v>
                </c:pt>
                <c:pt idx="12950" formatCode="General">
                  <c:v>12.38180161</c:v>
                </c:pt>
                <c:pt idx="12951" formatCode="General">
                  <c:v>12.321482660000004</c:v>
                </c:pt>
                <c:pt idx="12952" formatCode="General">
                  <c:v>12.295120240000001</c:v>
                </c:pt>
                <c:pt idx="12953" formatCode="General">
                  <c:v>12.31266117</c:v>
                </c:pt>
                <c:pt idx="12954" formatCode="General">
                  <c:v>12.29257393</c:v>
                </c:pt>
                <c:pt idx="12955" formatCode="General">
                  <c:v>12.287291529999999</c:v>
                </c:pt>
                <c:pt idx="12956" formatCode="General">
                  <c:v>12.3918047</c:v>
                </c:pt>
                <c:pt idx="12957" formatCode="General">
                  <c:v>12.32773972</c:v>
                </c:pt>
                <c:pt idx="12958" formatCode="General">
                  <c:v>12.320370670000001</c:v>
                </c:pt>
                <c:pt idx="12959" formatCode="General">
                  <c:v>12.416268349999999</c:v>
                </c:pt>
                <c:pt idx="12960" formatCode="General">
                  <c:v>12.288822169999998</c:v>
                </c:pt>
                <c:pt idx="12961" formatCode="General">
                  <c:v>12.23475552</c:v>
                </c:pt>
                <c:pt idx="12962" formatCode="General">
                  <c:v>12.29188061</c:v>
                </c:pt>
                <c:pt idx="12963" formatCode="General">
                  <c:v>12.18597031</c:v>
                </c:pt>
                <c:pt idx="12964" formatCode="General">
                  <c:v>12.230585100000001</c:v>
                </c:pt>
                <c:pt idx="12965" formatCode="General">
                  <c:v>12.37860107</c:v>
                </c:pt>
                <c:pt idx="12966" formatCode="General">
                  <c:v>12.31105709</c:v>
                </c:pt>
                <c:pt idx="12967" formatCode="General">
                  <c:v>12.360538480000002</c:v>
                </c:pt>
                <c:pt idx="12968" formatCode="General">
                  <c:v>12.392527580000008</c:v>
                </c:pt>
                <c:pt idx="12969" formatCode="General">
                  <c:v>12.308141709999999</c:v>
                </c:pt>
                <c:pt idx="12970" formatCode="General">
                  <c:v>12.32329082</c:v>
                </c:pt>
                <c:pt idx="12971" formatCode="General">
                  <c:v>12.41001511</c:v>
                </c:pt>
                <c:pt idx="12972" formatCode="General">
                  <c:v>12.265474320000004</c:v>
                </c:pt>
                <c:pt idx="12973" formatCode="General">
                  <c:v>12.325513840000006</c:v>
                </c:pt>
                <c:pt idx="12974" formatCode="General">
                  <c:v>12.42752743</c:v>
                </c:pt>
                <c:pt idx="12975" formatCode="General">
                  <c:v>12.310503010000007</c:v>
                </c:pt>
                <c:pt idx="12976" formatCode="General">
                  <c:v>12.33539867</c:v>
                </c:pt>
                <c:pt idx="12977" formatCode="General">
                  <c:v>12.39695358</c:v>
                </c:pt>
                <c:pt idx="12978" formatCode="General">
                  <c:v>12.244869230000001</c:v>
                </c:pt>
                <c:pt idx="12979" formatCode="General">
                  <c:v>12.26880836</c:v>
                </c:pt>
                <c:pt idx="12980" formatCode="General">
                  <c:v>12.308977130000001</c:v>
                </c:pt>
                <c:pt idx="12981" formatCode="General">
                  <c:v>12.200984</c:v>
                </c:pt>
                <c:pt idx="12982" formatCode="General">
                  <c:v>12.249081609999999</c:v>
                </c:pt>
                <c:pt idx="12983" formatCode="General">
                  <c:v>12.341078759999997</c:v>
                </c:pt>
                <c:pt idx="12984" formatCode="General">
                  <c:v>12.228779789999994</c:v>
                </c:pt>
                <c:pt idx="12985" formatCode="General">
                  <c:v>12.273255349999999</c:v>
                </c:pt>
                <c:pt idx="12986" formatCode="General">
                  <c:v>12.366235730000007</c:v>
                </c:pt>
                <c:pt idx="12987" formatCode="General">
                  <c:v>12.244205469999994</c:v>
                </c:pt>
                <c:pt idx="12988" formatCode="General">
                  <c:v>12.298132900000001</c:v>
                </c:pt>
                <c:pt idx="12989" formatCode="General">
                  <c:v>12.352613450000007</c:v>
                </c:pt>
                <c:pt idx="12990" formatCode="General">
                  <c:v>12.25699139</c:v>
                </c:pt>
                <c:pt idx="12991" formatCode="General">
                  <c:v>12.288819309999999</c:v>
                </c:pt>
                <c:pt idx="12992" formatCode="General">
                  <c:v>12.33857727</c:v>
                </c:pt>
                <c:pt idx="12993" formatCode="General">
                  <c:v>12.264361379999997</c:v>
                </c:pt>
                <c:pt idx="12994" formatCode="General">
                  <c:v>12.316171649999999</c:v>
                </c:pt>
                <c:pt idx="12995" formatCode="General">
                  <c:v>12.367069240000006</c:v>
                </c:pt>
                <c:pt idx="12996" formatCode="General">
                  <c:v>12.224470139999999</c:v>
                </c:pt>
                <c:pt idx="12997" formatCode="General">
                  <c:v>12.25932693</c:v>
                </c:pt>
                <c:pt idx="12998" formatCode="General">
                  <c:v>12.318700789999999</c:v>
                </c:pt>
                <c:pt idx="12999" formatCode="General">
                  <c:v>12.21557522</c:v>
                </c:pt>
                <c:pt idx="13000" formatCode="General">
                  <c:v>12.22183323</c:v>
                </c:pt>
                <c:pt idx="13001" formatCode="General">
                  <c:v>12.31314278</c:v>
                </c:pt>
                <c:pt idx="13002" formatCode="General">
                  <c:v>12.189722060000001</c:v>
                </c:pt>
                <c:pt idx="13003" formatCode="General">
                  <c:v>12.251573560000001</c:v>
                </c:pt>
                <c:pt idx="13004" formatCode="General">
                  <c:v>12.356365200000004</c:v>
                </c:pt>
                <c:pt idx="13005" formatCode="General">
                  <c:v>12.255537990000011</c:v>
                </c:pt>
                <c:pt idx="13006" formatCode="General">
                  <c:v>12.359258650000006</c:v>
                </c:pt>
                <c:pt idx="13007" formatCode="General">
                  <c:v>12.360400200000011</c:v>
                </c:pt>
                <c:pt idx="13008" formatCode="General">
                  <c:v>12.22780991</c:v>
                </c:pt>
                <c:pt idx="13009" formatCode="General">
                  <c:v>12.272001270000002</c:v>
                </c:pt>
                <c:pt idx="13010" formatCode="General">
                  <c:v>12.316620830000007</c:v>
                </c:pt>
                <c:pt idx="13011" formatCode="General">
                  <c:v>12.25671768</c:v>
                </c:pt>
                <c:pt idx="13012" formatCode="General">
                  <c:v>12.349415780000001</c:v>
                </c:pt>
                <c:pt idx="13013" formatCode="General">
                  <c:v>12.39611816</c:v>
                </c:pt>
                <c:pt idx="13014" formatCode="General">
                  <c:v>12.2856226</c:v>
                </c:pt>
                <c:pt idx="13015" formatCode="General">
                  <c:v>12.339829440000001</c:v>
                </c:pt>
                <c:pt idx="13016" formatCode="General">
                  <c:v>12.33441067</c:v>
                </c:pt>
                <c:pt idx="13017" formatCode="General">
                  <c:v>12.202793120000001</c:v>
                </c:pt>
                <c:pt idx="13018" formatCode="General">
                  <c:v>12.280756950000002</c:v>
                </c:pt>
                <c:pt idx="13019" formatCode="General">
                  <c:v>12.306191440000001</c:v>
                </c:pt>
                <c:pt idx="13020" formatCode="General">
                  <c:v>12.230864520000001</c:v>
                </c:pt>
                <c:pt idx="13021" formatCode="General">
                  <c:v>12.341215129999998</c:v>
                </c:pt>
                <c:pt idx="13022" formatCode="General">
                  <c:v>12.391806600000002</c:v>
                </c:pt>
                <c:pt idx="13023" formatCode="General">
                  <c:v>12.29841042</c:v>
                </c:pt>
                <c:pt idx="13024" formatCode="General">
                  <c:v>12.39347839</c:v>
                </c:pt>
                <c:pt idx="13025" formatCode="General">
                  <c:v>12.372904780000002</c:v>
                </c:pt>
                <c:pt idx="13026" formatCode="General">
                  <c:v>12.232941629999999</c:v>
                </c:pt>
                <c:pt idx="13027" formatCode="General">
                  <c:v>12.31161118</c:v>
                </c:pt>
                <c:pt idx="13028" formatCode="General">
                  <c:v>12.314114570000006</c:v>
                </c:pt>
                <c:pt idx="13029" formatCode="General">
                  <c:v>12.187917710000001</c:v>
                </c:pt>
                <c:pt idx="13030" formatCode="General">
                  <c:v>12.30230808</c:v>
                </c:pt>
                <c:pt idx="13031" formatCode="General">
                  <c:v>12.27311516</c:v>
                </c:pt>
                <c:pt idx="13032" formatCode="General">
                  <c:v>12.19181633</c:v>
                </c:pt>
                <c:pt idx="13033" formatCode="General">
                  <c:v>12.3401022</c:v>
                </c:pt>
                <c:pt idx="13034" formatCode="General">
                  <c:v>12.295911789999998</c:v>
                </c:pt>
                <c:pt idx="13035" formatCode="General">
                  <c:v>12.237257959999999</c:v>
                </c:pt>
                <c:pt idx="13036" formatCode="General">
                  <c:v>12.378465650000004</c:v>
                </c:pt>
                <c:pt idx="13037" formatCode="General">
                  <c:v>12.32557869</c:v>
                </c:pt>
                <c:pt idx="13038" formatCode="General">
                  <c:v>12.19854832</c:v>
                </c:pt>
                <c:pt idx="13039" formatCode="General">
                  <c:v>12.264915469999998</c:v>
                </c:pt>
                <c:pt idx="13040" formatCode="General">
                  <c:v>12.231003759999997</c:v>
                </c:pt>
                <c:pt idx="13041" formatCode="General">
                  <c:v>12.169848440000001</c:v>
                </c:pt>
                <c:pt idx="13042" formatCode="General">
                  <c:v>12.303134920000007</c:v>
                </c:pt>
                <c:pt idx="13043" formatCode="General">
                  <c:v>12.21321487</c:v>
                </c:pt>
                <c:pt idx="13044" formatCode="General">
                  <c:v>12.18068886</c:v>
                </c:pt>
                <c:pt idx="13045" formatCode="General">
                  <c:v>12.31202888</c:v>
                </c:pt>
                <c:pt idx="13046" formatCode="General">
                  <c:v>12.24240303</c:v>
                </c:pt>
                <c:pt idx="13047" formatCode="General">
                  <c:v>12.216272350000001</c:v>
                </c:pt>
                <c:pt idx="13048" formatCode="General">
                  <c:v>12.325931550000007</c:v>
                </c:pt>
                <c:pt idx="13049" formatCode="General">
                  <c:v>12.264222149999998</c:v>
                </c:pt>
                <c:pt idx="13050" formatCode="General">
                  <c:v>12.23573017</c:v>
                </c:pt>
                <c:pt idx="13051" formatCode="General">
                  <c:v>12.31467056</c:v>
                </c:pt>
                <c:pt idx="13052" formatCode="General">
                  <c:v>12.230171199999992</c:v>
                </c:pt>
                <c:pt idx="13053" formatCode="General">
                  <c:v>12.21238232</c:v>
                </c:pt>
                <c:pt idx="13054" formatCode="General">
                  <c:v>12.30118847</c:v>
                </c:pt>
                <c:pt idx="13055" formatCode="General">
                  <c:v>12.22488785</c:v>
                </c:pt>
                <c:pt idx="13056" formatCode="General">
                  <c:v>12.233227729999998</c:v>
                </c:pt>
                <c:pt idx="13057" formatCode="General">
                  <c:v>12.333435060000006</c:v>
                </c:pt>
                <c:pt idx="13058" formatCode="General">
                  <c:v>12.19925022</c:v>
                </c:pt>
                <c:pt idx="13059" formatCode="General">
                  <c:v>12.287431720000001</c:v>
                </c:pt>
                <c:pt idx="13060" formatCode="General">
                  <c:v>12.433090210000007</c:v>
                </c:pt>
                <c:pt idx="13061" formatCode="General">
                  <c:v>12.304109570000007</c:v>
                </c:pt>
                <c:pt idx="13062" formatCode="General">
                  <c:v>12.36387444</c:v>
                </c:pt>
                <c:pt idx="13063" formatCode="General">
                  <c:v>12.402509690000008</c:v>
                </c:pt>
                <c:pt idx="13064" formatCode="General">
                  <c:v>12.278953550000001</c:v>
                </c:pt>
                <c:pt idx="13065" formatCode="General">
                  <c:v>12.362622260000007</c:v>
                </c:pt>
                <c:pt idx="13066" formatCode="General">
                  <c:v>12.439062120000001</c:v>
                </c:pt>
                <c:pt idx="13067" formatCode="General">
                  <c:v>12.312447550000016</c:v>
                </c:pt>
                <c:pt idx="13068" formatCode="General">
                  <c:v>12.40528774</c:v>
                </c:pt>
                <c:pt idx="13069" formatCode="General">
                  <c:v>12.43336296</c:v>
                </c:pt>
                <c:pt idx="13070" formatCode="General">
                  <c:v>12.308837890000007</c:v>
                </c:pt>
                <c:pt idx="13071" formatCode="General">
                  <c:v>12.39542198</c:v>
                </c:pt>
                <c:pt idx="13072" formatCode="General">
                  <c:v>12.411822320000001</c:v>
                </c:pt>
                <c:pt idx="13073" formatCode="General">
                  <c:v>12.312029840000006</c:v>
                </c:pt>
                <c:pt idx="13074" formatCode="General">
                  <c:v>12.415296550000011</c:v>
                </c:pt>
                <c:pt idx="13075" formatCode="General">
                  <c:v>12.40931606</c:v>
                </c:pt>
                <c:pt idx="13076" formatCode="General">
                  <c:v>12.316899300000006</c:v>
                </c:pt>
                <c:pt idx="13077" formatCode="General">
                  <c:v>12.39848042</c:v>
                </c:pt>
                <c:pt idx="13078" formatCode="General">
                  <c:v>12.29034615</c:v>
                </c:pt>
                <c:pt idx="13079" formatCode="General">
                  <c:v>12.220023159999997</c:v>
                </c:pt>
                <c:pt idx="13080" formatCode="General">
                  <c:v>12.362622260000007</c:v>
                </c:pt>
                <c:pt idx="13081" formatCode="General">
                  <c:v>12.29201984</c:v>
                </c:pt>
                <c:pt idx="13082" formatCode="General">
                  <c:v>12.29312706</c:v>
                </c:pt>
                <c:pt idx="13083" formatCode="General">
                  <c:v>12.43350315</c:v>
                </c:pt>
                <c:pt idx="13084" formatCode="General">
                  <c:v>12.35898304</c:v>
                </c:pt>
                <c:pt idx="13085" formatCode="General">
                  <c:v>12.33927441</c:v>
                </c:pt>
                <c:pt idx="13086" formatCode="General">
                  <c:v>12.350133900000008</c:v>
                </c:pt>
                <c:pt idx="13087" formatCode="General">
                  <c:v>12.28048134</c:v>
                </c:pt>
                <c:pt idx="13088" formatCode="General">
                  <c:v>12.32036781</c:v>
                </c:pt>
                <c:pt idx="13089" formatCode="General">
                  <c:v>12.429335590000004</c:v>
                </c:pt>
                <c:pt idx="13090" formatCode="General">
                  <c:v>12.301887510000007</c:v>
                </c:pt>
                <c:pt idx="13091" formatCode="General">
                  <c:v>12.28062057</c:v>
                </c:pt>
                <c:pt idx="13092" formatCode="General">
                  <c:v>12.32314873</c:v>
                </c:pt>
                <c:pt idx="13093" formatCode="General">
                  <c:v>12.23989677</c:v>
                </c:pt>
                <c:pt idx="13094" formatCode="General">
                  <c:v>12.29813004</c:v>
                </c:pt>
                <c:pt idx="13095" formatCode="General">
                  <c:v>12.41890907</c:v>
                </c:pt>
                <c:pt idx="13096" formatCode="General">
                  <c:v>12.314810749999999</c:v>
                </c:pt>
                <c:pt idx="13097" formatCode="General">
                  <c:v>12.342743870000007</c:v>
                </c:pt>
                <c:pt idx="13098" formatCode="General">
                  <c:v>12.34858704</c:v>
                </c:pt>
                <c:pt idx="13099" formatCode="General">
                  <c:v>12.205014230000007</c:v>
                </c:pt>
                <c:pt idx="13100" formatCode="General">
                  <c:v>12.319400790000007</c:v>
                </c:pt>
                <c:pt idx="13101" formatCode="General">
                  <c:v>12.44003582</c:v>
                </c:pt>
                <c:pt idx="13102" formatCode="General">
                  <c:v>12.324264530000002</c:v>
                </c:pt>
                <c:pt idx="13103" formatCode="General">
                  <c:v>12.415124890000007</c:v>
                </c:pt>
                <c:pt idx="13104" formatCode="General">
                  <c:v>12.395977970000002</c:v>
                </c:pt>
                <c:pt idx="13105" formatCode="General">
                  <c:v>12.221970559999999</c:v>
                </c:pt>
                <c:pt idx="13106" formatCode="General">
                  <c:v>12.292711260000001</c:v>
                </c:pt>
                <c:pt idx="13107" formatCode="General">
                  <c:v>12.305776600000007</c:v>
                </c:pt>
                <c:pt idx="13108" formatCode="General">
                  <c:v>12.189706800000007</c:v>
                </c:pt>
                <c:pt idx="13109" formatCode="General">
                  <c:v>12.338993070000001</c:v>
                </c:pt>
                <c:pt idx="13110" formatCode="General">
                  <c:v>12.359562870000014</c:v>
                </c:pt>
                <c:pt idx="13111" formatCode="General">
                  <c:v>12.27686787</c:v>
                </c:pt>
                <c:pt idx="13112" formatCode="General">
                  <c:v>12.427108759999999</c:v>
                </c:pt>
                <c:pt idx="13113" formatCode="General">
                  <c:v>12.386526110000007</c:v>
                </c:pt>
                <c:pt idx="13114" formatCode="General">
                  <c:v>12.302578930000006</c:v>
                </c:pt>
                <c:pt idx="13115" formatCode="General">
                  <c:v>12.347467420000001</c:v>
                </c:pt>
                <c:pt idx="13116" formatCode="General">
                  <c:v>12.282706260000008</c:v>
                </c:pt>
                <c:pt idx="13117" formatCode="General">
                  <c:v>12.21696281</c:v>
                </c:pt>
                <c:pt idx="13118" formatCode="General">
                  <c:v>12.3780508</c:v>
                </c:pt>
                <c:pt idx="13119" formatCode="General">
                  <c:v>12.374296190000004</c:v>
                </c:pt>
                <c:pt idx="13120" formatCode="General">
                  <c:v>12.336632730000007</c:v>
                </c:pt>
                <c:pt idx="13121" formatCode="General">
                  <c:v>12.43056393</c:v>
                </c:pt>
                <c:pt idx="13122" formatCode="General">
                  <c:v>12.310642240000007</c:v>
                </c:pt>
                <c:pt idx="13123" formatCode="General">
                  <c:v>12.238644600000001</c:v>
                </c:pt>
                <c:pt idx="13124" formatCode="General">
                  <c:v>12.34455204</c:v>
                </c:pt>
                <c:pt idx="13125" formatCode="General">
                  <c:v>12.234756470000001</c:v>
                </c:pt>
                <c:pt idx="13126" formatCode="General">
                  <c:v>12.25862122</c:v>
                </c:pt>
                <c:pt idx="13127" formatCode="General">
                  <c:v>12.39292049</c:v>
                </c:pt>
                <c:pt idx="13128" formatCode="General">
                  <c:v>12.315920830000007</c:v>
                </c:pt>
                <c:pt idx="13129" formatCode="General">
                  <c:v>12.299660680000001</c:v>
                </c:pt>
                <c:pt idx="13130" formatCode="General">
                  <c:v>12.364736560000011</c:v>
                </c:pt>
                <c:pt idx="13131" formatCode="General">
                  <c:v>12.209321019999999</c:v>
                </c:pt>
                <c:pt idx="13132" formatCode="General">
                  <c:v>12.276033400000001</c:v>
                </c:pt>
                <c:pt idx="13133" formatCode="General">
                  <c:v>12.366702080000007</c:v>
                </c:pt>
                <c:pt idx="13134" formatCode="General">
                  <c:v>12.213069920000001</c:v>
                </c:pt>
                <c:pt idx="13135" formatCode="General">
                  <c:v>12.235180850000004</c:v>
                </c:pt>
                <c:pt idx="13136" formatCode="General">
                  <c:v>12.37332344</c:v>
                </c:pt>
                <c:pt idx="13137" formatCode="General">
                  <c:v>12.268667220000001</c:v>
                </c:pt>
                <c:pt idx="13138" formatCode="General">
                  <c:v>12.240174290000001</c:v>
                </c:pt>
                <c:pt idx="13139" formatCode="General">
                  <c:v>12.289517400000001</c:v>
                </c:pt>
                <c:pt idx="13140" formatCode="General">
                  <c:v>12.147611619999999</c:v>
                </c:pt>
                <c:pt idx="13141" formatCode="General">
                  <c:v>12.20334721</c:v>
                </c:pt>
                <c:pt idx="13142" formatCode="General">
                  <c:v>12.31536579</c:v>
                </c:pt>
                <c:pt idx="13143" formatCode="General">
                  <c:v>12.256996150000004</c:v>
                </c:pt>
                <c:pt idx="13144" formatCode="General">
                  <c:v>12.216408729999999</c:v>
                </c:pt>
                <c:pt idx="13145" formatCode="General">
                  <c:v>12.238229749999991</c:v>
                </c:pt>
                <c:pt idx="13146" formatCode="General">
                  <c:v>12.13093376</c:v>
                </c:pt>
                <c:pt idx="13147" formatCode="General">
                  <c:v>12.204039570000004</c:v>
                </c:pt>
                <c:pt idx="13148" formatCode="General">
                  <c:v>12.30382919</c:v>
                </c:pt>
                <c:pt idx="13149" formatCode="General">
                  <c:v>12.197505</c:v>
                </c:pt>
                <c:pt idx="13150" formatCode="General">
                  <c:v>12.266860960000001</c:v>
                </c:pt>
                <c:pt idx="13151" formatCode="General">
                  <c:v>12.327459340000004</c:v>
                </c:pt>
                <c:pt idx="13152" formatCode="General">
                  <c:v>12.234477999999999</c:v>
                </c:pt>
                <c:pt idx="13153" formatCode="General">
                  <c:v>12.264497760000001</c:v>
                </c:pt>
                <c:pt idx="13154" formatCode="General">
                  <c:v>12.339546200000012</c:v>
                </c:pt>
                <c:pt idx="13155" formatCode="General">
                  <c:v>12.218774799999998</c:v>
                </c:pt>
                <c:pt idx="13156" formatCode="General">
                  <c:v>12.230446820000004</c:v>
                </c:pt>
                <c:pt idx="13157" formatCode="General">
                  <c:v>12.314394950000002</c:v>
                </c:pt>
                <c:pt idx="13158" formatCode="General">
                  <c:v>12.180966380000001</c:v>
                </c:pt>
                <c:pt idx="13159" formatCode="General">
                  <c:v>12.24768066</c:v>
                </c:pt>
                <c:pt idx="13160" formatCode="General">
                  <c:v>12.3230114</c:v>
                </c:pt>
                <c:pt idx="13161" formatCode="General">
                  <c:v>12.22169304</c:v>
                </c:pt>
                <c:pt idx="13162" formatCode="General">
                  <c:v>12.25226784</c:v>
                </c:pt>
                <c:pt idx="13163" formatCode="General">
                  <c:v>12.28325939</c:v>
                </c:pt>
                <c:pt idx="13164" formatCode="General">
                  <c:v>12.13931942</c:v>
                </c:pt>
                <c:pt idx="13165" formatCode="General">
                  <c:v>12.18555546</c:v>
                </c:pt>
                <c:pt idx="13166" formatCode="General">
                  <c:v>12.23335934</c:v>
                </c:pt>
                <c:pt idx="13167" formatCode="General">
                  <c:v>12.212443350000004</c:v>
                </c:pt>
                <c:pt idx="13168" formatCode="General">
                  <c:v>12.314254760000001</c:v>
                </c:pt>
                <c:pt idx="13169" formatCode="General">
                  <c:v>12.379580500000014</c:v>
                </c:pt>
                <c:pt idx="13170" formatCode="General">
                  <c:v>12.24392986</c:v>
                </c:pt>
                <c:pt idx="13171" formatCode="General">
                  <c:v>12.322454450000007</c:v>
                </c:pt>
                <c:pt idx="13172" formatCode="General">
                  <c:v>12.390140530000007</c:v>
                </c:pt>
                <c:pt idx="13173" formatCode="General">
                  <c:v>12.28242874</c:v>
                </c:pt>
                <c:pt idx="13174" formatCode="General">
                  <c:v>12.365399360000007</c:v>
                </c:pt>
                <c:pt idx="13175" formatCode="General">
                  <c:v>12.422382350000007</c:v>
                </c:pt>
                <c:pt idx="13176" formatCode="General">
                  <c:v>12.263249400000001</c:v>
                </c:pt>
                <c:pt idx="13177" formatCode="General">
                  <c:v>12.29924297</c:v>
                </c:pt>
                <c:pt idx="13178" formatCode="General">
                  <c:v>12.33704567</c:v>
                </c:pt>
                <c:pt idx="13179" formatCode="General">
                  <c:v>12.20695972</c:v>
                </c:pt>
                <c:pt idx="13180" formatCode="General">
                  <c:v>12.282982830000007</c:v>
                </c:pt>
                <c:pt idx="13181" formatCode="General">
                  <c:v>12.344276430000001</c:v>
                </c:pt>
                <c:pt idx="13182" formatCode="General">
                  <c:v>12.22606468</c:v>
                </c:pt>
                <c:pt idx="13183" formatCode="General">
                  <c:v>12.2611475</c:v>
                </c:pt>
                <c:pt idx="13184" formatCode="General">
                  <c:v>12.33468819</c:v>
                </c:pt>
                <c:pt idx="13185" formatCode="General">
                  <c:v>12.236007689999999</c:v>
                </c:pt>
                <c:pt idx="13186" formatCode="General">
                  <c:v>12.320790290000007</c:v>
                </c:pt>
                <c:pt idx="13187" formatCode="General">
                  <c:v>12.39695072</c:v>
                </c:pt>
                <c:pt idx="13188" formatCode="General">
                  <c:v>12.300777440000001</c:v>
                </c:pt>
                <c:pt idx="13189" formatCode="General">
                  <c:v>12.376098630000007</c:v>
                </c:pt>
                <c:pt idx="13190" formatCode="General">
                  <c:v>12.40681648</c:v>
                </c:pt>
                <c:pt idx="13191" formatCode="General">
                  <c:v>12.321342469999999</c:v>
                </c:pt>
                <c:pt idx="13192" formatCode="General">
                  <c:v>12.369014740000004</c:v>
                </c:pt>
                <c:pt idx="13193" formatCode="General">
                  <c:v>12.445593830000007</c:v>
                </c:pt>
                <c:pt idx="13194" formatCode="General">
                  <c:v>12.30438805</c:v>
                </c:pt>
                <c:pt idx="13195" formatCode="General">
                  <c:v>12.348164560000001</c:v>
                </c:pt>
                <c:pt idx="13196" formatCode="General">
                  <c:v>12.418073649999998</c:v>
                </c:pt>
                <c:pt idx="13197" formatCode="General">
                  <c:v>12.33357239</c:v>
                </c:pt>
                <c:pt idx="13198" formatCode="General">
                  <c:v>12.382081030000007</c:v>
                </c:pt>
                <c:pt idx="13199" formatCode="General">
                  <c:v>12.44003391</c:v>
                </c:pt>
                <c:pt idx="13200" formatCode="General">
                  <c:v>12.33510017</c:v>
                </c:pt>
                <c:pt idx="13201" formatCode="General">
                  <c:v>12.369570730000007</c:v>
                </c:pt>
                <c:pt idx="13202" formatCode="General">
                  <c:v>12.438227649999998</c:v>
                </c:pt>
                <c:pt idx="13203" formatCode="General">
                  <c:v>12.244026179999999</c:v>
                </c:pt>
                <c:pt idx="13204" formatCode="General">
                  <c:v>12.36852646</c:v>
                </c:pt>
                <c:pt idx="13205" formatCode="General">
                  <c:v>12.408765789999999</c:v>
                </c:pt>
                <c:pt idx="13206" formatCode="General">
                  <c:v>12.289373399999999</c:v>
                </c:pt>
                <c:pt idx="13207" formatCode="General">
                  <c:v>12.312035560000007</c:v>
                </c:pt>
                <c:pt idx="13208" formatCode="General">
                  <c:v>12.356228830000004</c:v>
                </c:pt>
                <c:pt idx="13209" formatCode="General">
                  <c:v>12.23767662</c:v>
                </c:pt>
                <c:pt idx="13210" formatCode="General">
                  <c:v>12.293964389999999</c:v>
                </c:pt>
                <c:pt idx="13211" formatCode="General">
                  <c:v>12.374440190000007</c:v>
                </c:pt>
                <c:pt idx="13212" formatCode="General">
                  <c:v>12.272978779999999</c:v>
                </c:pt>
                <c:pt idx="13213" formatCode="General">
                  <c:v>12.312381740000001</c:v>
                </c:pt>
                <c:pt idx="13214" formatCode="General">
                  <c:v>12.38166142</c:v>
                </c:pt>
                <c:pt idx="13215" formatCode="General">
                  <c:v>12.23223686</c:v>
                </c:pt>
                <c:pt idx="13216" formatCode="General">
                  <c:v>12.28229046</c:v>
                </c:pt>
                <c:pt idx="13217" formatCode="General">
                  <c:v>12.306054120000002</c:v>
                </c:pt>
                <c:pt idx="13218" formatCode="General">
                  <c:v>12.19556236</c:v>
                </c:pt>
                <c:pt idx="13219" formatCode="General">
                  <c:v>12.205293660000001</c:v>
                </c:pt>
                <c:pt idx="13220" formatCode="General">
                  <c:v>12.324956890000006</c:v>
                </c:pt>
                <c:pt idx="13221" formatCode="General">
                  <c:v>12.221967699999997</c:v>
                </c:pt>
                <c:pt idx="13222" formatCode="General">
                  <c:v>12.27186298</c:v>
                </c:pt>
                <c:pt idx="13223" formatCode="General">
                  <c:v>12.387084010000011</c:v>
                </c:pt>
                <c:pt idx="13224" formatCode="General">
                  <c:v>12.293128969999998</c:v>
                </c:pt>
                <c:pt idx="13225" formatCode="General">
                  <c:v>12.304245</c:v>
                </c:pt>
                <c:pt idx="13226" formatCode="General">
                  <c:v>12.304664610000007</c:v>
                </c:pt>
                <c:pt idx="13227" formatCode="General">
                  <c:v>12.222521779999999</c:v>
                </c:pt>
                <c:pt idx="13228" formatCode="General">
                  <c:v>12.21905231</c:v>
                </c:pt>
                <c:pt idx="13229" formatCode="General">
                  <c:v>12.36734867</c:v>
                </c:pt>
                <c:pt idx="13230" formatCode="General">
                  <c:v>12.26046944</c:v>
                </c:pt>
                <c:pt idx="13231" formatCode="General">
                  <c:v>12.232528690000001</c:v>
                </c:pt>
                <c:pt idx="13232" formatCode="General">
                  <c:v>12.302024840000007</c:v>
                </c:pt>
                <c:pt idx="13233" formatCode="General">
                  <c:v>12.21377182</c:v>
                </c:pt>
                <c:pt idx="13234" formatCode="General">
                  <c:v>12.176938060000001</c:v>
                </c:pt>
                <c:pt idx="13235" formatCode="General">
                  <c:v>12.288958549999998</c:v>
                </c:pt>
                <c:pt idx="13236" formatCode="General">
                  <c:v>12.214604380000001</c:v>
                </c:pt>
                <c:pt idx="13237" formatCode="General">
                  <c:v>12.181106570000004</c:v>
                </c:pt>
                <c:pt idx="13238" formatCode="General">
                  <c:v>12.273395540000001</c:v>
                </c:pt>
                <c:pt idx="13239" formatCode="General">
                  <c:v>12.21960831</c:v>
                </c:pt>
                <c:pt idx="13240" formatCode="General">
                  <c:v>12.214270589999998</c:v>
                </c:pt>
                <c:pt idx="13241" formatCode="General">
                  <c:v>12.344415660000001</c:v>
                </c:pt>
                <c:pt idx="13242" formatCode="General">
                  <c:v>12.322593690000007</c:v>
                </c:pt>
                <c:pt idx="13243" formatCode="General">
                  <c:v>12.236703869999999</c:v>
                </c:pt>
                <c:pt idx="13244" formatCode="General">
                  <c:v>12.31133556</c:v>
                </c:pt>
                <c:pt idx="13245" formatCode="General">
                  <c:v>12.238373759999989</c:v>
                </c:pt>
                <c:pt idx="13246" formatCode="General">
                  <c:v>12.171239850000006</c:v>
                </c:pt>
                <c:pt idx="13247" formatCode="General">
                  <c:v>12.320649150000007</c:v>
                </c:pt>
                <c:pt idx="13248" formatCode="General">
                  <c:v>12.293404580000002</c:v>
                </c:pt>
                <c:pt idx="13249" formatCode="General">
                  <c:v>12.246018409999998</c:v>
                </c:pt>
                <c:pt idx="13250" formatCode="General">
                  <c:v>12.384304050000004</c:v>
                </c:pt>
                <c:pt idx="13251" formatCode="General">
                  <c:v>12.347474100000001</c:v>
                </c:pt>
                <c:pt idx="13252" formatCode="General">
                  <c:v>12.17103958</c:v>
                </c:pt>
                <c:pt idx="13253" formatCode="General">
                  <c:v>12.26465893</c:v>
                </c:pt>
                <c:pt idx="13254" formatCode="General">
                  <c:v>12.32342815</c:v>
                </c:pt>
                <c:pt idx="13255" formatCode="General">
                  <c:v>12.250601769999999</c:v>
                </c:pt>
                <c:pt idx="13256" formatCode="General">
                  <c:v>12.355393410000007</c:v>
                </c:pt>
                <c:pt idx="13257" formatCode="General">
                  <c:v>12.32467937</c:v>
                </c:pt>
                <c:pt idx="13258" formatCode="General">
                  <c:v>12.191393850000001</c:v>
                </c:pt>
                <c:pt idx="13259" formatCode="General">
                  <c:v>12.290071489999994</c:v>
                </c:pt>
                <c:pt idx="13260" formatCode="General">
                  <c:v>12.265056610000007</c:v>
                </c:pt>
                <c:pt idx="13261" formatCode="General">
                  <c:v>12.15609074</c:v>
                </c:pt>
                <c:pt idx="13262" formatCode="General">
                  <c:v>12.264222149999998</c:v>
                </c:pt>
                <c:pt idx="13263" formatCode="General">
                  <c:v>12.292031290000002</c:v>
                </c:pt>
                <c:pt idx="13264" formatCode="General">
                  <c:v>12.19639778</c:v>
                </c:pt>
                <c:pt idx="13265" formatCode="General">
                  <c:v>12.308278079999999</c:v>
                </c:pt>
                <c:pt idx="13266" formatCode="General">
                  <c:v>12.34052277</c:v>
                </c:pt>
                <c:pt idx="13267" formatCode="General">
                  <c:v>12.207393649999998</c:v>
                </c:pt>
                <c:pt idx="13268" formatCode="General">
                  <c:v>12.34316254</c:v>
                </c:pt>
                <c:pt idx="13269" formatCode="General">
                  <c:v>12.38457966</c:v>
                </c:pt>
                <c:pt idx="13270" formatCode="General">
                  <c:v>12.25783062</c:v>
                </c:pt>
                <c:pt idx="13271" formatCode="General">
                  <c:v>12.341494560000006</c:v>
                </c:pt>
                <c:pt idx="13272" formatCode="General">
                  <c:v>12.366791730000006</c:v>
                </c:pt>
                <c:pt idx="13273" formatCode="General">
                  <c:v>12.23294735</c:v>
                </c:pt>
                <c:pt idx="13274" formatCode="General">
                  <c:v>12.29104328</c:v>
                </c:pt>
                <c:pt idx="13275" formatCode="General">
                  <c:v>12.28965378</c:v>
                </c:pt>
                <c:pt idx="13276" formatCode="General">
                  <c:v>12.18514156</c:v>
                </c:pt>
                <c:pt idx="13277" formatCode="General">
                  <c:v>12.24504089</c:v>
                </c:pt>
                <c:pt idx="13278" formatCode="General">
                  <c:v>12.33020973</c:v>
                </c:pt>
                <c:pt idx="13279" formatCode="General">
                  <c:v>12.186059</c:v>
                </c:pt>
                <c:pt idx="13280" formatCode="General">
                  <c:v>12.248235699999997</c:v>
                </c:pt>
                <c:pt idx="13281" formatCode="General">
                  <c:v>12.288818359999997</c:v>
                </c:pt>
                <c:pt idx="13282" formatCode="General">
                  <c:v>12.155117030000007</c:v>
                </c:pt>
                <c:pt idx="13283" formatCode="General">
                  <c:v>12.23364258</c:v>
                </c:pt>
                <c:pt idx="13284" formatCode="General">
                  <c:v>12.282565120000001</c:v>
                </c:pt>
                <c:pt idx="13285" formatCode="General">
                  <c:v>12.17193604</c:v>
                </c:pt>
                <c:pt idx="13286" formatCode="General">
                  <c:v>12.218913079999997</c:v>
                </c:pt>
                <c:pt idx="13287" formatCode="General">
                  <c:v>12.296604160000001</c:v>
                </c:pt>
                <c:pt idx="13288" formatCode="General">
                  <c:v>12.17235088</c:v>
                </c:pt>
                <c:pt idx="13289" formatCode="General">
                  <c:v>12.23308563</c:v>
                </c:pt>
                <c:pt idx="13290" formatCode="General">
                  <c:v>12.316617010000007</c:v>
                </c:pt>
                <c:pt idx="13291" formatCode="General">
                  <c:v>12.23878384</c:v>
                </c:pt>
                <c:pt idx="13292" formatCode="General">
                  <c:v>12.312170980000001</c:v>
                </c:pt>
                <c:pt idx="13293" formatCode="General">
                  <c:v>12.366656300000011</c:v>
                </c:pt>
                <c:pt idx="13294" formatCode="General">
                  <c:v>12.207815169999998</c:v>
                </c:pt>
                <c:pt idx="13295" formatCode="General">
                  <c:v>12.235869409999999</c:v>
                </c:pt>
                <c:pt idx="13296" formatCode="General">
                  <c:v>12.291183469999998</c:v>
                </c:pt>
                <c:pt idx="13297" formatCode="General">
                  <c:v>12.236148829999999</c:v>
                </c:pt>
                <c:pt idx="13298" formatCode="General">
                  <c:v>12.23572826</c:v>
                </c:pt>
                <c:pt idx="13299" formatCode="General">
                  <c:v>12.361784930000011</c:v>
                </c:pt>
                <c:pt idx="13300" formatCode="General">
                  <c:v>12.287680630000002</c:v>
                </c:pt>
                <c:pt idx="13301" formatCode="General">
                  <c:v>12.279368399999999</c:v>
                </c:pt>
                <c:pt idx="13302" formatCode="General">
                  <c:v>12.374433520000007</c:v>
                </c:pt>
                <c:pt idx="13303" formatCode="General">
                  <c:v>12.249488830000002</c:v>
                </c:pt>
                <c:pt idx="13304" formatCode="General">
                  <c:v>12.208906170000001</c:v>
                </c:pt>
                <c:pt idx="13305" formatCode="General">
                  <c:v>12.30298138</c:v>
                </c:pt>
                <c:pt idx="13306" formatCode="General">
                  <c:v>12.2743454</c:v>
                </c:pt>
                <c:pt idx="13307" formatCode="General">
                  <c:v>12.222661970000001</c:v>
                </c:pt>
                <c:pt idx="13308" formatCode="General">
                  <c:v>12.30897427</c:v>
                </c:pt>
                <c:pt idx="13309" formatCode="General">
                  <c:v>12.233369830000001</c:v>
                </c:pt>
                <c:pt idx="13310" formatCode="General">
                  <c:v>12.236564640000001</c:v>
                </c:pt>
                <c:pt idx="13311" formatCode="General">
                  <c:v>12.371096610000007</c:v>
                </c:pt>
                <c:pt idx="13312" formatCode="General">
                  <c:v>12.329823490000001</c:v>
                </c:pt>
                <c:pt idx="13313" formatCode="General">
                  <c:v>12.253239630000007</c:v>
                </c:pt>
                <c:pt idx="13314" formatCode="General">
                  <c:v>12.322454450000007</c:v>
                </c:pt>
                <c:pt idx="13315" formatCode="General">
                  <c:v>12.209042550000007</c:v>
                </c:pt>
                <c:pt idx="13316" formatCode="General">
                  <c:v>12.17262936</c:v>
                </c:pt>
                <c:pt idx="13317" formatCode="General">
                  <c:v>12.311615940000001</c:v>
                </c:pt>
                <c:pt idx="13318" formatCode="General">
                  <c:v>12.266027449999999</c:v>
                </c:pt>
                <c:pt idx="13319" formatCode="General">
                  <c:v>12.218074799999998</c:v>
                </c:pt>
                <c:pt idx="13320" formatCode="General">
                  <c:v>12.371516230000012</c:v>
                </c:pt>
                <c:pt idx="13321" formatCode="General">
                  <c:v>12.33315754</c:v>
                </c:pt>
                <c:pt idx="13322" formatCode="General">
                  <c:v>12.27825928</c:v>
                </c:pt>
                <c:pt idx="13323" formatCode="General">
                  <c:v>12.3784647</c:v>
                </c:pt>
                <c:pt idx="13324" formatCode="General">
                  <c:v>12.327459340000004</c:v>
                </c:pt>
                <c:pt idx="13325" formatCode="General">
                  <c:v>12.238089560000001</c:v>
                </c:pt>
                <c:pt idx="13326" formatCode="General">
                  <c:v>12.34003448</c:v>
                </c:pt>
                <c:pt idx="13327" formatCode="General">
                  <c:v>12.27770233</c:v>
                </c:pt>
                <c:pt idx="13328" formatCode="General">
                  <c:v>12.175411220000004</c:v>
                </c:pt>
                <c:pt idx="13329" formatCode="General">
                  <c:v>12.28840351</c:v>
                </c:pt>
                <c:pt idx="13330" formatCode="General">
                  <c:v>12.257276540000001</c:v>
                </c:pt>
                <c:pt idx="13331" formatCode="General">
                  <c:v>12.162485120000008</c:v>
                </c:pt>
                <c:pt idx="13332" formatCode="General">
                  <c:v>12.27855682</c:v>
                </c:pt>
                <c:pt idx="13333" formatCode="General">
                  <c:v>12.359541890000012</c:v>
                </c:pt>
                <c:pt idx="13334" formatCode="General">
                  <c:v>12.241289139999999</c:v>
                </c:pt>
                <c:pt idx="13335" formatCode="General">
                  <c:v>12.31620026</c:v>
                </c:pt>
                <c:pt idx="13336" formatCode="General">
                  <c:v>12.278398510000001</c:v>
                </c:pt>
                <c:pt idx="13337" formatCode="General">
                  <c:v>12.13941479</c:v>
                </c:pt>
                <c:pt idx="13338" formatCode="General">
                  <c:v>12.28838062</c:v>
                </c:pt>
                <c:pt idx="13339" formatCode="General">
                  <c:v>12.358868600000001</c:v>
                </c:pt>
                <c:pt idx="13340" formatCode="General">
                  <c:v>12.240591999999999</c:v>
                </c:pt>
                <c:pt idx="13341" formatCode="General">
                  <c:v>12.29368305</c:v>
                </c:pt>
                <c:pt idx="13342" formatCode="General">
                  <c:v>12.27561474</c:v>
                </c:pt>
                <c:pt idx="13343" formatCode="General">
                  <c:v>12.163742070000007</c:v>
                </c:pt>
                <c:pt idx="13344" formatCode="General">
                  <c:v>12.316341400000001</c:v>
                </c:pt>
                <c:pt idx="13345" formatCode="General">
                  <c:v>12.358037950000007</c:v>
                </c:pt>
                <c:pt idx="13346" formatCode="General">
                  <c:v>12.279512410000002</c:v>
                </c:pt>
                <c:pt idx="13347" formatCode="General">
                  <c:v>12.354560850000007</c:v>
                </c:pt>
                <c:pt idx="13348" formatCode="General">
                  <c:v>12.354977610000002</c:v>
                </c:pt>
                <c:pt idx="13349" formatCode="General">
                  <c:v>12.24768353</c:v>
                </c:pt>
                <c:pt idx="13350" formatCode="General">
                  <c:v>12.278119090000001</c:v>
                </c:pt>
                <c:pt idx="13351" formatCode="General">
                  <c:v>12.281315799999998</c:v>
                </c:pt>
                <c:pt idx="13352" formatCode="General">
                  <c:v>12.165541650000007</c:v>
                </c:pt>
                <c:pt idx="13353" formatCode="General">
                  <c:v>12.32346916</c:v>
                </c:pt>
                <c:pt idx="13354" formatCode="General">
                  <c:v>12.357579230000011</c:v>
                </c:pt>
                <c:pt idx="13355" formatCode="General">
                  <c:v>12.203068729999998</c:v>
                </c:pt>
                <c:pt idx="13356" formatCode="General">
                  <c:v>12.2856226</c:v>
                </c:pt>
                <c:pt idx="13357" formatCode="General">
                  <c:v>12.27325439</c:v>
                </c:pt>
                <c:pt idx="13358" formatCode="General">
                  <c:v>12.175409320000007</c:v>
                </c:pt>
                <c:pt idx="13359" formatCode="General">
                  <c:v>12.26449966</c:v>
                </c:pt>
                <c:pt idx="13360" formatCode="General">
                  <c:v>12.31147766</c:v>
                </c:pt>
                <c:pt idx="13361" formatCode="General">
                  <c:v>12.174301149999998</c:v>
                </c:pt>
                <c:pt idx="13362" formatCode="General">
                  <c:v>12.250600810000007</c:v>
                </c:pt>
                <c:pt idx="13363" formatCode="General">
                  <c:v>12.260052680000001</c:v>
                </c:pt>
                <c:pt idx="13364" formatCode="General">
                  <c:v>12.189170840000001</c:v>
                </c:pt>
                <c:pt idx="13365" formatCode="General">
                  <c:v>12.310223580000001</c:v>
                </c:pt>
                <c:pt idx="13366" formatCode="General">
                  <c:v>12.352385520000007</c:v>
                </c:pt>
                <c:pt idx="13367" formatCode="General">
                  <c:v>12.17360306</c:v>
                </c:pt>
                <c:pt idx="13368" formatCode="General">
                  <c:v>12.22711086</c:v>
                </c:pt>
                <c:pt idx="13369" formatCode="General">
                  <c:v>12.357859610000007</c:v>
                </c:pt>
                <c:pt idx="13370" formatCode="General">
                  <c:v>12.19028091</c:v>
                </c:pt>
                <c:pt idx="13371" formatCode="General">
                  <c:v>12.234753609999999</c:v>
                </c:pt>
                <c:pt idx="13372" formatCode="General">
                  <c:v>12.316201210000004</c:v>
                </c:pt>
                <c:pt idx="13373" formatCode="General">
                  <c:v>12.207929610000001</c:v>
                </c:pt>
                <c:pt idx="13374" formatCode="General">
                  <c:v>12.29451942</c:v>
                </c:pt>
                <c:pt idx="13375" formatCode="General">
                  <c:v>12.401229860000001</c:v>
                </c:pt>
                <c:pt idx="13376" formatCode="General">
                  <c:v>12.288261409999992</c:v>
                </c:pt>
                <c:pt idx="13377" formatCode="General">
                  <c:v>12.289096830000007</c:v>
                </c:pt>
                <c:pt idx="13378" formatCode="General">
                  <c:v>12.326069830000007</c:v>
                </c:pt>
                <c:pt idx="13379" formatCode="General">
                  <c:v>12.17221355</c:v>
                </c:pt>
                <c:pt idx="13380" formatCode="General">
                  <c:v>12.2478199</c:v>
                </c:pt>
                <c:pt idx="13381" formatCode="General">
                  <c:v>12.332043650000006</c:v>
                </c:pt>
                <c:pt idx="13382" formatCode="General">
                  <c:v>12.262556080000007</c:v>
                </c:pt>
                <c:pt idx="13383" formatCode="General">
                  <c:v>12.294937129999999</c:v>
                </c:pt>
                <c:pt idx="13384" formatCode="General">
                  <c:v>12.327317240000001</c:v>
                </c:pt>
                <c:pt idx="13385" formatCode="General">
                  <c:v>12.18198776</c:v>
                </c:pt>
                <c:pt idx="13386" formatCode="General">
                  <c:v>12.315330510000011</c:v>
                </c:pt>
                <c:pt idx="13387" formatCode="General">
                  <c:v>12.31953621000002</c:v>
                </c:pt>
                <c:pt idx="13388" formatCode="General">
                  <c:v>12.221829409999998</c:v>
                </c:pt>
                <c:pt idx="13389" formatCode="General">
                  <c:v>12.247541429999998</c:v>
                </c:pt>
                <c:pt idx="13390" formatCode="General">
                  <c:v>12.411544800000007</c:v>
                </c:pt>
                <c:pt idx="13391" formatCode="General">
                  <c:v>12.315642360000007</c:v>
                </c:pt>
                <c:pt idx="13392" formatCode="General">
                  <c:v>12.254632950000007</c:v>
                </c:pt>
                <c:pt idx="13393" formatCode="General">
                  <c:v>12.31689358</c:v>
                </c:pt>
                <c:pt idx="13394" formatCode="General">
                  <c:v>12.230868339999999</c:v>
                </c:pt>
                <c:pt idx="13395" formatCode="General">
                  <c:v>12.20153809</c:v>
                </c:pt>
                <c:pt idx="13396" formatCode="General">
                  <c:v>12.316617010000007</c:v>
                </c:pt>
                <c:pt idx="13397" formatCode="General">
                  <c:v>12.210434910000007</c:v>
                </c:pt>
                <c:pt idx="13398" formatCode="General">
                  <c:v>12.213354109999999</c:v>
                </c:pt>
                <c:pt idx="13399" formatCode="General">
                  <c:v>12.33538246</c:v>
                </c:pt>
                <c:pt idx="13400" formatCode="General">
                  <c:v>12.263386730000002</c:v>
                </c:pt>
                <c:pt idx="13401" formatCode="General">
                  <c:v>12.293684010000007</c:v>
                </c:pt>
                <c:pt idx="13402" formatCode="General">
                  <c:v>12.40668106</c:v>
                </c:pt>
                <c:pt idx="13403" formatCode="General">
                  <c:v>12.344555850000004</c:v>
                </c:pt>
                <c:pt idx="13404" formatCode="General">
                  <c:v>12.30939102</c:v>
                </c:pt>
                <c:pt idx="13405" formatCode="General">
                  <c:v>12.41292763</c:v>
                </c:pt>
                <c:pt idx="13406" formatCode="General">
                  <c:v>12.331765170000001</c:v>
                </c:pt>
                <c:pt idx="13407" formatCode="General">
                  <c:v>12.284099580000001</c:v>
                </c:pt>
                <c:pt idx="13408" formatCode="General">
                  <c:v>12.359844210000016</c:v>
                </c:pt>
                <c:pt idx="13409" formatCode="General">
                  <c:v>12.287431720000001</c:v>
                </c:pt>
                <c:pt idx="13410" formatCode="General">
                  <c:v>12.209042550000007</c:v>
                </c:pt>
                <c:pt idx="13411" formatCode="General">
                  <c:v>12.31420612</c:v>
                </c:pt>
                <c:pt idx="13412" formatCode="General">
                  <c:v>12.330910680000001</c:v>
                </c:pt>
                <c:pt idx="13413" formatCode="General">
                  <c:v>12.277560230000002</c:v>
                </c:pt>
                <c:pt idx="13414" formatCode="General">
                  <c:v>12.384164810000007</c:v>
                </c:pt>
                <c:pt idx="13415" formatCode="General">
                  <c:v>12.30105019</c:v>
                </c:pt>
                <c:pt idx="13416" formatCode="General">
                  <c:v>12.2603302</c:v>
                </c:pt>
                <c:pt idx="13417" formatCode="General">
                  <c:v>12.390973089999999</c:v>
                </c:pt>
                <c:pt idx="13418" formatCode="General">
                  <c:v>12.335796360000007</c:v>
                </c:pt>
                <c:pt idx="13419" formatCode="General">
                  <c:v>12.277009960000001</c:v>
                </c:pt>
                <c:pt idx="13420" formatCode="General">
                  <c:v>12.40042496</c:v>
                </c:pt>
                <c:pt idx="13421" formatCode="General">
                  <c:v>12.38527775</c:v>
                </c:pt>
                <c:pt idx="13422" formatCode="General">
                  <c:v>12.30911541</c:v>
                </c:pt>
                <c:pt idx="13423" formatCode="General">
                  <c:v>12.411823269999999</c:v>
                </c:pt>
                <c:pt idx="13424" formatCode="General">
                  <c:v>12.35734177</c:v>
                </c:pt>
                <c:pt idx="13425" formatCode="General">
                  <c:v>12.288126950000001</c:v>
                </c:pt>
                <c:pt idx="13426" formatCode="General">
                  <c:v>12.405425070000007</c:v>
                </c:pt>
                <c:pt idx="13427" formatCode="General">
                  <c:v>12.37068176</c:v>
                </c:pt>
                <c:pt idx="13428" formatCode="General">
                  <c:v>12.300772670000002</c:v>
                </c:pt>
                <c:pt idx="13429" formatCode="General">
                  <c:v>12.417657850000007</c:v>
                </c:pt>
                <c:pt idx="13430" formatCode="General">
                  <c:v>12.372074130000007</c:v>
                </c:pt>
                <c:pt idx="13431" formatCode="General">
                  <c:v>12.298829079999999</c:v>
                </c:pt>
                <c:pt idx="13432" formatCode="General">
                  <c:v>12.396180150000006</c:v>
                </c:pt>
                <c:pt idx="13433" formatCode="General">
                  <c:v>12.38486099</c:v>
                </c:pt>
                <c:pt idx="13434" formatCode="General">
                  <c:v>12.31842518</c:v>
                </c:pt>
                <c:pt idx="13435" formatCode="General">
                  <c:v>12.43336296</c:v>
                </c:pt>
                <c:pt idx="13436" formatCode="General">
                  <c:v>12.396809580000006</c:v>
                </c:pt>
                <c:pt idx="13437" formatCode="General">
                  <c:v>12.29590893</c:v>
                </c:pt>
                <c:pt idx="13438" formatCode="General">
                  <c:v>12.35455894</c:v>
                </c:pt>
                <c:pt idx="13439" formatCode="General">
                  <c:v>12.300730710000007</c:v>
                </c:pt>
                <c:pt idx="13440" formatCode="General">
                  <c:v>12.288404460000001</c:v>
                </c:pt>
                <c:pt idx="13441" formatCode="General">
                  <c:v>12.40403366</c:v>
                </c:pt>
                <c:pt idx="13442" formatCode="General">
                  <c:v>12.41904736</c:v>
                </c:pt>
                <c:pt idx="13443" formatCode="General">
                  <c:v>12.325652120000004</c:v>
                </c:pt>
                <c:pt idx="13444" formatCode="General">
                  <c:v>12.406538010000007</c:v>
                </c:pt>
                <c:pt idx="13445" formatCode="General">
                  <c:v>12.372765540000007</c:v>
                </c:pt>
                <c:pt idx="13446" formatCode="General">
                  <c:v>12.2670002</c:v>
                </c:pt>
                <c:pt idx="13447" formatCode="General">
                  <c:v>12.362897870000014</c:v>
                </c:pt>
                <c:pt idx="13448" formatCode="General">
                  <c:v>12.355810170000007</c:v>
                </c:pt>
                <c:pt idx="13449" formatCode="General">
                  <c:v>12.302996640000007</c:v>
                </c:pt>
                <c:pt idx="13450" formatCode="General">
                  <c:v>12.40987587</c:v>
                </c:pt>
                <c:pt idx="13451" formatCode="General">
                  <c:v>12.369292260000007</c:v>
                </c:pt>
                <c:pt idx="13452" formatCode="General">
                  <c:v>12.20445919</c:v>
                </c:pt>
                <c:pt idx="13453" formatCode="General">
                  <c:v>12.32092667</c:v>
                </c:pt>
                <c:pt idx="13454" formatCode="General">
                  <c:v>12.313838010000007</c:v>
                </c:pt>
                <c:pt idx="13455" formatCode="General">
                  <c:v>12.287155149999998</c:v>
                </c:pt>
                <c:pt idx="13456" formatCode="General">
                  <c:v>12.402649880000007</c:v>
                </c:pt>
                <c:pt idx="13457" formatCode="General">
                  <c:v>12.379854200000008</c:v>
                </c:pt>
                <c:pt idx="13458" formatCode="General">
                  <c:v>12.25879765</c:v>
                </c:pt>
                <c:pt idx="13459" formatCode="General">
                  <c:v>12.302697180000004</c:v>
                </c:pt>
                <c:pt idx="13460" formatCode="General">
                  <c:v>12.335797310000007</c:v>
                </c:pt>
                <c:pt idx="13461" formatCode="General">
                  <c:v>12.30230618</c:v>
                </c:pt>
                <c:pt idx="13462" formatCode="General">
                  <c:v>12.34298897</c:v>
                </c:pt>
                <c:pt idx="13463" formatCode="General">
                  <c:v>12.354769710000006</c:v>
                </c:pt>
                <c:pt idx="13464" formatCode="General">
                  <c:v>12.195284840000006</c:v>
                </c:pt>
                <c:pt idx="13465" formatCode="General">
                  <c:v>12.270196910000006</c:v>
                </c:pt>
                <c:pt idx="13466" formatCode="General">
                  <c:v>12.43614292</c:v>
                </c:pt>
                <c:pt idx="13467" formatCode="General">
                  <c:v>12.269506450000007</c:v>
                </c:pt>
                <c:pt idx="13468" formatCode="General">
                  <c:v>12.2886858</c:v>
                </c:pt>
                <c:pt idx="13469" formatCode="General">
                  <c:v>12.3808279</c:v>
                </c:pt>
                <c:pt idx="13470" formatCode="General">
                  <c:v>12.306195260000004</c:v>
                </c:pt>
                <c:pt idx="13471" formatCode="General">
                  <c:v>12.30327415</c:v>
                </c:pt>
                <c:pt idx="13472" formatCode="General">
                  <c:v>12.308973310000001</c:v>
                </c:pt>
                <c:pt idx="13473" formatCode="General">
                  <c:v>12.23253536</c:v>
                </c:pt>
                <c:pt idx="13474" formatCode="General">
                  <c:v>12.34635735</c:v>
                </c:pt>
                <c:pt idx="13475" formatCode="General">
                  <c:v>12.38222122</c:v>
                </c:pt>
                <c:pt idx="13476" formatCode="General">
                  <c:v>12.197649</c:v>
                </c:pt>
                <c:pt idx="13477" formatCode="General">
                  <c:v>12.314257620000001</c:v>
                </c:pt>
                <c:pt idx="13478" formatCode="General">
                  <c:v>12.394447330000007</c:v>
                </c:pt>
                <c:pt idx="13479" formatCode="General">
                  <c:v>12.2296114</c:v>
                </c:pt>
                <c:pt idx="13480" formatCode="General">
                  <c:v>12.287710189999999</c:v>
                </c:pt>
                <c:pt idx="13481" formatCode="General">
                  <c:v>12.410845760000001</c:v>
                </c:pt>
                <c:pt idx="13482" formatCode="General">
                  <c:v>12.27158642</c:v>
                </c:pt>
                <c:pt idx="13483" formatCode="General">
                  <c:v>12.272006030000007</c:v>
                </c:pt>
                <c:pt idx="13484" formatCode="General">
                  <c:v>12.352196690000014</c:v>
                </c:pt>
                <c:pt idx="13485" formatCode="General">
                  <c:v>12.30869579</c:v>
                </c:pt>
                <c:pt idx="13486" formatCode="General">
                  <c:v>12.366140370000007</c:v>
                </c:pt>
                <c:pt idx="13487" formatCode="General">
                  <c:v>12.439203260000001</c:v>
                </c:pt>
                <c:pt idx="13488" formatCode="General">
                  <c:v>12.30424786</c:v>
                </c:pt>
                <c:pt idx="13489" formatCode="General">
                  <c:v>12.28006268</c:v>
                </c:pt>
                <c:pt idx="13490" formatCode="General">
                  <c:v>12.330514910000007</c:v>
                </c:pt>
                <c:pt idx="13491" formatCode="General">
                  <c:v>12.238647459999999</c:v>
                </c:pt>
                <c:pt idx="13492" formatCode="General">
                  <c:v>12.294977189999994</c:v>
                </c:pt>
                <c:pt idx="13493" formatCode="General">
                  <c:v>12.346769330000004</c:v>
                </c:pt>
                <c:pt idx="13494" formatCode="General">
                  <c:v>12.293405530000006</c:v>
                </c:pt>
                <c:pt idx="13495" formatCode="General">
                  <c:v>12.356505390000011</c:v>
                </c:pt>
                <c:pt idx="13496" formatCode="General">
                  <c:v>12.467412950000007</c:v>
                </c:pt>
                <c:pt idx="13497" formatCode="General">
                  <c:v>12.354285240000006</c:v>
                </c:pt>
                <c:pt idx="13498" formatCode="General">
                  <c:v>12.374989510000011</c:v>
                </c:pt>
                <c:pt idx="13499" formatCode="General">
                  <c:v>12.45810127</c:v>
                </c:pt>
                <c:pt idx="13500" formatCode="General">
                  <c:v>12.36512184</c:v>
                </c:pt>
                <c:pt idx="13501" formatCode="General">
                  <c:v>12.359426500000014</c:v>
                </c:pt>
                <c:pt idx="13502" formatCode="General">
                  <c:v>12.445176120000001</c:v>
                </c:pt>
                <c:pt idx="13503" formatCode="General">
                  <c:v>12.326350210000006</c:v>
                </c:pt>
                <c:pt idx="13504" formatCode="General">
                  <c:v>12.27506256</c:v>
                </c:pt>
                <c:pt idx="13505" formatCode="General">
                  <c:v>12.364150050000006</c:v>
                </c:pt>
                <c:pt idx="13506" formatCode="General">
                  <c:v>12.27645016</c:v>
                </c:pt>
                <c:pt idx="13507" formatCode="General">
                  <c:v>12.245320319999999</c:v>
                </c:pt>
                <c:pt idx="13508" formatCode="General">
                  <c:v>12.404459950000007</c:v>
                </c:pt>
                <c:pt idx="13509" formatCode="General">
                  <c:v>12.35317135</c:v>
                </c:pt>
                <c:pt idx="13510" formatCode="General">
                  <c:v>12.31731224</c:v>
                </c:pt>
                <c:pt idx="13511" formatCode="General">
                  <c:v>12.366234780000006</c:v>
                </c:pt>
                <c:pt idx="13512" formatCode="General">
                  <c:v>12.291045189999998</c:v>
                </c:pt>
                <c:pt idx="13513" formatCode="General">
                  <c:v>12.304661749999999</c:v>
                </c:pt>
                <c:pt idx="13514" formatCode="General">
                  <c:v>12.455183030000011</c:v>
                </c:pt>
                <c:pt idx="13515" formatCode="General">
                  <c:v>12.346495630000007</c:v>
                </c:pt>
                <c:pt idx="13516" formatCode="General">
                  <c:v>12.2621336</c:v>
                </c:pt>
                <c:pt idx="13517" formatCode="General">
                  <c:v>12.34302235</c:v>
                </c:pt>
                <c:pt idx="13518" formatCode="General">
                  <c:v>12.341495510000007</c:v>
                </c:pt>
                <c:pt idx="13519" formatCode="General">
                  <c:v>12.302577970000007</c:v>
                </c:pt>
                <c:pt idx="13520" formatCode="General">
                  <c:v>12.38486004</c:v>
                </c:pt>
                <c:pt idx="13521" formatCode="General">
                  <c:v>12.27242184</c:v>
                </c:pt>
                <c:pt idx="13522" formatCode="General">
                  <c:v>12.272839550000008</c:v>
                </c:pt>
                <c:pt idx="13523" formatCode="General">
                  <c:v>12.41335011</c:v>
                </c:pt>
                <c:pt idx="13524" formatCode="General">
                  <c:v>12.29562664</c:v>
                </c:pt>
                <c:pt idx="13525" formatCode="General">
                  <c:v>12.252131460000001</c:v>
                </c:pt>
                <c:pt idx="13526" formatCode="General">
                  <c:v>12.411958690000001</c:v>
                </c:pt>
                <c:pt idx="13527" formatCode="General">
                  <c:v>12.30327415</c:v>
                </c:pt>
                <c:pt idx="13528" formatCode="General">
                  <c:v>12.229475020000001</c:v>
                </c:pt>
                <c:pt idx="13529" formatCode="General">
                  <c:v>12.403190610000006</c:v>
                </c:pt>
                <c:pt idx="13530" formatCode="General">
                  <c:v>12.30021477</c:v>
                </c:pt>
                <c:pt idx="13531" formatCode="General">
                  <c:v>12.20376205</c:v>
                </c:pt>
                <c:pt idx="13532" formatCode="General">
                  <c:v>12.365542410000014</c:v>
                </c:pt>
                <c:pt idx="13533" formatCode="General">
                  <c:v>12.353582380000011</c:v>
                </c:pt>
                <c:pt idx="13534" formatCode="General">
                  <c:v>12.269362449999999</c:v>
                </c:pt>
                <c:pt idx="13535" formatCode="General">
                  <c:v>12.322453500000007</c:v>
                </c:pt>
                <c:pt idx="13536" formatCode="General">
                  <c:v>12.27645206</c:v>
                </c:pt>
                <c:pt idx="13537" formatCode="General">
                  <c:v>12.227946280000001</c:v>
                </c:pt>
                <c:pt idx="13538" formatCode="General">
                  <c:v>12.396533010000011</c:v>
                </c:pt>
                <c:pt idx="13539" formatCode="General">
                  <c:v>12.369570730000007</c:v>
                </c:pt>
                <c:pt idx="13540" formatCode="General">
                  <c:v>12.24669456</c:v>
                </c:pt>
                <c:pt idx="13541" formatCode="General">
                  <c:v>12.379022600000004</c:v>
                </c:pt>
                <c:pt idx="13542" formatCode="General">
                  <c:v>12.359981540000007</c:v>
                </c:pt>
                <c:pt idx="13543" formatCode="General">
                  <c:v>12.22516632</c:v>
                </c:pt>
                <c:pt idx="13544" formatCode="General">
                  <c:v>12.26741505</c:v>
                </c:pt>
                <c:pt idx="13545" formatCode="General">
                  <c:v>12.272835730000002</c:v>
                </c:pt>
                <c:pt idx="13546" formatCode="General">
                  <c:v>12.23656368</c:v>
                </c:pt>
                <c:pt idx="13547" formatCode="General">
                  <c:v>12.372909550000012</c:v>
                </c:pt>
                <c:pt idx="13548" formatCode="General">
                  <c:v>12.392779350000007</c:v>
                </c:pt>
                <c:pt idx="13549" formatCode="General">
                  <c:v>12.22210789</c:v>
                </c:pt>
                <c:pt idx="13550" formatCode="General">
                  <c:v>12.302856450000007</c:v>
                </c:pt>
                <c:pt idx="13551" formatCode="General">
                  <c:v>12.27923107</c:v>
                </c:pt>
                <c:pt idx="13552" formatCode="General">
                  <c:v>12.17638588</c:v>
                </c:pt>
                <c:pt idx="13553" formatCode="General">
                  <c:v>12.317576410000004</c:v>
                </c:pt>
                <c:pt idx="13554" formatCode="General">
                  <c:v>12.34524822</c:v>
                </c:pt>
                <c:pt idx="13555" formatCode="General">
                  <c:v>12.25171185</c:v>
                </c:pt>
                <c:pt idx="13556" formatCode="General">
                  <c:v>12.349695210000007</c:v>
                </c:pt>
                <c:pt idx="13557" formatCode="General">
                  <c:v>12.351541520000007</c:v>
                </c:pt>
                <c:pt idx="13558" formatCode="General">
                  <c:v>12.22349358</c:v>
                </c:pt>
                <c:pt idx="13559" formatCode="General">
                  <c:v>12.28562546</c:v>
                </c:pt>
                <c:pt idx="13560" formatCode="General">
                  <c:v>12.321064</c:v>
                </c:pt>
                <c:pt idx="13561" formatCode="General">
                  <c:v>12.19028282</c:v>
                </c:pt>
                <c:pt idx="13562" formatCode="General">
                  <c:v>12.26505566</c:v>
                </c:pt>
                <c:pt idx="13563" formatCode="General">
                  <c:v>12.29424</c:v>
                </c:pt>
                <c:pt idx="13564" formatCode="General">
                  <c:v>12.16220856</c:v>
                </c:pt>
                <c:pt idx="13565" formatCode="General">
                  <c:v>12.258522989999999</c:v>
                </c:pt>
                <c:pt idx="13566" formatCode="General">
                  <c:v>12.345786090000011</c:v>
                </c:pt>
                <c:pt idx="13567" formatCode="General">
                  <c:v>12.265502930000007</c:v>
                </c:pt>
                <c:pt idx="13568" formatCode="General">
                  <c:v>12.367211340000001</c:v>
                </c:pt>
                <c:pt idx="13569" formatCode="General">
                  <c:v>12.4043169</c:v>
                </c:pt>
                <c:pt idx="13570" formatCode="General">
                  <c:v>12.271305079999999</c:v>
                </c:pt>
                <c:pt idx="13571" formatCode="General">
                  <c:v>12.35720062</c:v>
                </c:pt>
                <c:pt idx="13572" formatCode="General">
                  <c:v>12.41988373</c:v>
                </c:pt>
                <c:pt idx="13573" formatCode="General">
                  <c:v>12.29604816</c:v>
                </c:pt>
                <c:pt idx="13574" formatCode="General">
                  <c:v>12.32370377</c:v>
                </c:pt>
                <c:pt idx="13575" formatCode="General">
                  <c:v>12.358456610000012</c:v>
                </c:pt>
                <c:pt idx="13576" formatCode="General">
                  <c:v>12.208485600000001</c:v>
                </c:pt>
                <c:pt idx="13577" formatCode="General">
                  <c:v>12.283536910000008</c:v>
                </c:pt>
                <c:pt idx="13578" formatCode="General">
                  <c:v>12.327872280000001</c:v>
                </c:pt>
                <c:pt idx="13579" formatCode="General">
                  <c:v>12.223498340000001</c:v>
                </c:pt>
                <c:pt idx="13580" formatCode="General">
                  <c:v>12.348859790000001</c:v>
                </c:pt>
                <c:pt idx="13581" formatCode="General">
                  <c:v>12.40278816</c:v>
                </c:pt>
                <c:pt idx="13582" formatCode="General">
                  <c:v>12.26922512</c:v>
                </c:pt>
                <c:pt idx="13583" formatCode="General">
                  <c:v>12.30869579</c:v>
                </c:pt>
                <c:pt idx="13584" formatCode="General">
                  <c:v>12.32134151</c:v>
                </c:pt>
                <c:pt idx="13585" formatCode="General">
                  <c:v>12.20501232</c:v>
                </c:pt>
                <c:pt idx="13586" formatCode="General">
                  <c:v>12.295820240000001</c:v>
                </c:pt>
                <c:pt idx="13587" formatCode="General">
                  <c:v>12.33037758</c:v>
                </c:pt>
                <c:pt idx="13588" formatCode="General">
                  <c:v>12.20654392</c:v>
                </c:pt>
                <c:pt idx="13589" formatCode="General">
                  <c:v>12.28145599</c:v>
                </c:pt>
                <c:pt idx="13590" formatCode="General">
                  <c:v>12.3191185</c:v>
                </c:pt>
                <c:pt idx="13591" formatCode="General">
                  <c:v>12.23475552</c:v>
                </c:pt>
                <c:pt idx="13592" formatCode="General">
                  <c:v>12.33885765</c:v>
                </c:pt>
                <c:pt idx="13593" formatCode="General">
                  <c:v>12.352806090000014</c:v>
                </c:pt>
                <c:pt idx="13594" formatCode="General">
                  <c:v>12.24379158</c:v>
                </c:pt>
                <c:pt idx="13595" formatCode="General">
                  <c:v>12.379994390000007</c:v>
                </c:pt>
                <c:pt idx="13596" formatCode="General">
                  <c:v>12.4130764</c:v>
                </c:pt>
                <c:pt idx="13597" formatCode="General">
                  <c:v>12.3085556</c:v>
                </c:pt>
                <c:pt idx="13598" formatCode="General">
                  <c:v>12.39097881</c:v>
                </c:pt>
                <c:pt idx="13599" formatCode="General">
                  <c:v>12.392502780000004</c:v>
                </c:pt>
                <c:pt idx="13600" formatCode="General">
                  <c:v>12.32092381</c:v>
                </c:pt>
                <c:pt idx="13601" formatCode="General">
                  <c:v>12.42308044</c:v>
                </c:pt>
                <c:pt idx="13602" formatCode="General">
                  <c:v>12.35706139</c:v>
                </c:pt>
                <c:pt idx="13603" formatCode="General">
                  <c:v>12.253379820000001</c:v>
                </c:pt>
                <c:pt idx="13604" formatCode="General">
                  <c:v>12.344415660000001</c:v>
                </c:pt>
                <c:pt idx="13605" formatCode="General">
                  <c:v>12.384719850000007</c:v>
                </c:pt>
                <c:pt idx="13606" formatCode="General">
                  <c:v>12.357617380000002</c:v>
                </c:pt>
                <c:pt idx="13607" formatCode="General">
                  <c:v>12.423776630000004</c:v>
                </c:pt>
                <c:pt idx="13608" formatCode="General">
                  <c:v>12.331487660000002</c:v>
                </c:pt>
                <c:pt idx="13609" formatCode="General">
                  <c:v>12.22113609</c:v>
                </c:pt>
                <c:pt idx="13610" formatCode="General">
                  <c:v>12.328708649999999</c:v>
                </c:pt>
                <c:pt idx="13611" formatCode="General">
                  <c:v>12.30452728</c:v>
                </c:pt>
                <c:pt idx="13612" formatCode="General">
                  <c:v>12.26480293</c:v>
                </c:pt>
                <c:pt idx="13613" formatCode="General">
                  <c:v>12.388888360000001</c:v>
                </c:pt>
                <c:pt idx="13614" formatCode="General">
                  <c:v>12.359563830000011</c:v>
                </c:pt>
                <c:pt idx="13615" formatCode="General">
                  <c:v>12.314810749999999</c:v>
                </c:pt>
                <c:pt idx="13616" formatCode="General">
                  <c:v>12.398479460000001</c:v>
                </c:pt>
                <c:pt idx="13617" formatCode="General">
                  <c:v>12.32732296</c:v>
                </c:pt>
                <c:pt idx="13618" formatCode="General">
                  <c:v>12.28451252</c:v>
                </c:pt>
                <c:pt idx="13619" formatCode="General">
                  <c:v>12.41961575</c:v>
                </c:pt>
                <c:pt idx="13620" formatCode="General">
                  <c:v>12.305789950000014</c:v>
                </c:pt>
                <c:pt idx="13621" formatCode="General">
                  <c:v>12.258663179999999</c:v>
                </c:pt>
                <c:pt idx="13622" formatCode="General">
                  <c:v>12.380130770000006</c:v>
                </c:pt>
                <c:pt idx="13623" formatCode="General">
                  <c:v>12.277286530000007</c:v>
                </c:pt>
                <c:pt idx="13624" formatCode="General">
                  <c:v>12.230031009999999</c:v>
                </c:pt>
                <c:pt idx="13625" formatCode="General">
                  <c:v>12.332454680000007</c:v>
                </c:pt>
                <c:pt idx="13626" formatCode="General">
                  <c:v>12.304944040000002</c:v>
                </c:pt>
                <c:pt idx="13627" formatCode="General">
                  <c:v>12.29312992</c:v>
                </c:pt>
                <c:pt idx="13628" formatCode="General">
                  <c:v>12.413072590000002</c:v>
                </c:pt>
                <c:pt idx="13629" formatCode="General">
                  <c:v>12.265192990000006</c:v>
                </c:pt>
                <c:pt idx="13630" formatCode="General">
                  <c:v>12.19013882</c:v>
                </c:pt>
                <c:pt idx="13631" formatCode="General">
                  <c:v>12.305637360000008</c:v>
                </c:pt>
                <c:pt idx="13632" formatCode="General">
                  <c:v>12.265891080000001</c:v>
                </c:pt>
                <c:pt idx="13633" formatCode="General">
                  <c:v>12.241984370000001</c:v>
                </c:pt>
                <c:pt idx="13634" formatCode="General">
                  <c:v>12.37930012</c:v>
                </c:pt>
                <c:pt idx="13635" formatCode="General">
                  <c:v>12.293128969999998</c:v>
                </c:pt>
                <c:pt idx="13636" formatCode="General">
                  <c:v>12.239065169999998</c:v>
                </c:pt>
                <c:pt idx="13637" formatCode="General">
                  <c:v>12.35080814</c:v>
                </c:pt>
                <c:pt idx="13638" formatCode="General">
                  <c:v>12.32922649</c:v>
                </c:pt>
                <c:pt idx="13639" formatCode="General">
                  <c:v>12.26950169</c:v>
                </c:pt>
                <c:pt idx="13640" formatCode="General">
                  <c:v>12.38319302</c:v>
                </c:pt>
                <c:pt idx="13641" formatCode="General">
                  <c:v>12.339688300000002</c:v>
                </c:pt>
                <c:pt idx="13642" formatCode="General">
                  <c:v>12.246153830000001</c:v>
                </c:pt>
                <c:pt idx="13643" formatCode="General">
                  <c:v>12.33162785</c:v>
                </c:pt>
                <c:pt idx="13644" formatCode="General">
                  <c:v>12.249902730000001</c:v>
                </c:pt>
                <c:pt idx="13645" formatCode="General">
                  <c:v>12.170410160000001</c:v>
                </c:pt>
                <c:pt idx="13646" formatCode="General">
                  <c:v>12.288959500000001</c:v>
                </c:pt>
                <c:pt idx="13647" formatCode="General">
                  <c:v>12.244065279999999</c:v>
                </c:pt>
                <c:pt idx="13648" formatCode="General">
                  <c:v>12.168461799999999</c:v>
                </c:pt>
                <c:pt idx="13649" formatCode="General">
                  <c:v>12.29049015</c:v>
                </c:pt>
                <c:pt idx="13650" formatCode="General">
                  <c:v>12.249763489999998</c:v>
                </c:pt>
                <c:pt idx="13651" formatCode="General">
                  <c:v>12.21613121</c:v>
                </c:pt>
                <c:pt idx="13652" formatCode="General">
                  <c:v>12.37457371</c:v>
                </c:pt>
                <c:pt idx="13653" formatCode="General">
                  <c:v>12.363733290000011</c:v>
                </c:pt>
                <c:pt idx="13654" formatCode="General">
                  <c:v>12.30980873</c:v>
                </c:pt>
                <c:pt idx="13655" formatCode="General">
                  <c:v>12.377490040000007</c:v>
                </c:pt>
                <c:pt idx="13656" formatCode="General">
                  <c:v>12.32509518</c:v>
                </c:pt>
                <c:pt idx="13657" formatCode="General">
                  <c:v>12.2350359</c:v>
                </c:pt>
                <c:pt idx="13658" formatCode="General">
                  <c:v>12.342187880000004</c:v>
                </c:pt>
                <c:pt idx="13659" formatCode="General">
                  <c:v>12.278395649999998</c:v>
                </c:pt>
                <c:pt idx="13660" formatCode="General">
                  <c:v>12.24976921</c:v>
                </c:pt>
                <c:pt idx="13661" formatCode="General">
                  <c:v>12.33427906</c:v>
                </c:pt>
                <c:pt idx="13662" formatCode="General">
                  <c:v>12.2638216</c:v>
                </c:pt>
                <c:pt idx="13663" formatCode="General">
                  <c:v>12.240238189999998</c:v>
                </c:pt>
                <c:pt idx="13664" formatCode="General">
                  <c:v>12.34719658</c:v>
                </c:pt>
                <c:pt idx="13665" formatCode="General">
                  <c:v>12.28048038</c:v>
                </c:pt>
                <c:pt idx="13666" formatCode="General">
                  <c:v>12.250182150000002</c:v>
                </c:pt>
                <c:pt idx="13667" formatCode="General">
                  <c:v>12.353032110000012</c:v>
                </c:pt>
                <c:pt idx="13668" formatCode="General">
                  <c:v>12.298274039999999</c:v>
                </c:pt>
                <c:pt idx="13669" formatCode="General">
                  <c:v>12.271722789999998</c:v>
                </c:pt>
                <c:pt idx="13670" formatCode="General">
                  <c:v>12.39125443</c:v>
                </c:pt>
                <c:pt idx="13671" formatCode="General">
                  <c:v>12.32579136</c:v>
                </c:pt>
                <c:pt idx="13672" formatCode="General">
                  <c:v>12.297021869999998</c:v>
                </c:pt>
                <c:pt idx="13673" formatCode="General">
                  <c:v>12.400951389999999</c:v>
                </c:pt>
                <c:pt idx="13674" formatCode="General">
                  <c:v>12.295491220000002</c:v>
                </c:pt>
                <c:pt idx="13675" formatCode="General">
                  <c:v>12.234615329999999</c:v>
                </c:pt>
                <c:pt idx="13676" formatCode="General">
                  <c:v>12.31981373</c:v>
                </c:pt>
                <c:pt idx="13677" formatCode="General">
                  <c:v>12.26630402</c:v>
                </c:pt>
                <c:pt idx="13678" formatCode="General">
                  <c:v>12.239892960000001</c:v>
                </c:pt>
                <c:pt idx="13679" formatCode="General">
                  <c:v>12.357859610000007</c:v>
                </c:pt>
                <c:pt idx="13680" formatCode="General">
                  <c:v>12.339332580000002</c:v>
                </c:pt>
                <c:pt idx="13681" formatCode="General">
                  <c:v>12.307443620000004</c:v>
                </c:pt>
                <c:pt idx="13682" formatCode="General">
                  <c:v>12.378882410000006</c:v>
                </c:pt>
                <c:pt idx="13683" formatCode="General">
                  <c:v>12.262551310000006</c:v>
                </c:pt>
                <c:pt idx="13684" formatCode="General">
                  <c:v>12.21376705</c:v>
                </c:pt>
                <c:pt idx="13685" formatCode="General">
                  <c:v>12.33093262</c:v>
                </c:pt>
                <c:pt idx="13686" formatCode="General">
                  <c:v>12.284790040000001</c:v>
                </c:pt>
                <c:pt idx="13687" formatCode="General">
                  <c:v>12.301745410000002</c:v>
                </c:pt>
                <c:pt idx="13688" formatCode="General">
                  <c:v>12.43878078</c:v>
                </c:pt>
                <c:pt idx="13689" formatCode="General">
                  <c:v>12.363873480000001</c:v>
                </c:pt>
                <c:pt idx="13690" formatCode="General">
                  <c:v>12.332741740000001</c:v>
                </c:pt>
                <c:pt idx="13691" formatCode="General">
                  <c:v>12.397784230000012</c:v>
                </c:pt>
                <c:pt idx="13692" formatCode="General">
                  <c:v>12.27214146</c:v>
                </c:pt>
                <c:pt idx="13693" formatCode="General">
                  <c:v>12.27126122</c:v>
                </c:pt>
                <c:pt idx="13694" formatCode="General">
                  <c:v>12.365124700000004</c:v>
                </c:pt>
                <c:pt idx="13695" formatCode="General">
                  <c:v>12.274365429999998</c:v>
                </c:pt>
                <c:pt idx="13696" formatCode="General">
                  <c:v>12.306889530000014</c:v>
                </c:pt>
                <c:pt idx="13697" formatCode="General">
                  <c:v>12.42641544</c:v>
                </c:pt>
                <c:pt idx="13698" formatCode="General">
                  <c:v>12.34399986</c:v>
                </c:pt>
                <c:pt idx="13699" formatCode="General">
                  <c:v>12.334964749999999</c:v>
                </c:pt>
                <c:pt idx="13700" formatCode="General">
                  <c:v>12.39737034</c:v>
                </c:pt>
                <c:pt idx="13701" formatCode="General">
                  <c:v>12.276868820000001</c:v>
                </c:pt>
                <c:pt idx="13702" formatCode="General">
                  <c:v>12.26714039</c:v>
                </c:pt>
                <c:pt idx="13703" formatCode="General">
                  <c:v>12.342330930000006</c:v>
                </c:pt>
                <c:pt idx="13704" formatCode="General">
                  <c:v>12.244623179999993</c:v>
                </c:pt>
                <c:pt idx="13705" formatCode="General">
                  <c:v>12.279368399999999</c:v>
                </c:pt>
                <c:pt idx="13706" formatCode="General">
                  <c:v>12.385513310000007</c:v>
                </c:pt>
                <c:pt idx="13707" formatCode="General">
                  <c:v>12.33512402</c:v>
                </c:pt>
                <c:pt idx="13708" formatCode="General">
                  <c:v>12.41459942</c:v>
                </c:pt>
                <c:pt idx="13709" formatCode="General">
                  <c:v>12.470054630000007</c:v>
                </c:pt>
                <c:pt idx="13710" formatCode="General">
                  <c:v>12.351505280000007</c:v>
                </c:pt>
                <c:pt idx="13711" formatCode="General">
                  <c:v>12.403206830000007</c:v>
                </c:pt>
                <c:pt idx="13712" formatCode="General">
                  <c:v>12.469220160000001</c:v>
                </c:pt>
                <c:pt idx="13713" formatCode="General">
                  <c:v>12.324680330000007</c:v>
                </c:pt>
                <c:pt idx="13714" formatCode="General">
                  <c:v>12.356925010000007</c:v>
                </c:pt>
                <c:pt idx="13715" formatCode="General">
                  <c:v>12.37415504</c:v>
                </c:pt>
                <c:pt idx="13716" formatCode="General">
                  <c:v>12.250741</c:v>
                </c:pt>
                <c:pt idx="13717" formatCode="General">
                  <c:v>12.305916790000007</c:v>
                </c:pt>
                <c:pt idx="13718" formatCode="General">
                  <c:v>12.341773989999998</c:v>
                </c:pt>
                <c:pt idx="13719" formatCode="General">
                  <c:v>12.217220309999998</c:v>
                </c:pt>
                <c:pt idx="13720" formatCode="General">
                  <c:v>12.297579769999999</c:v>
                </c:pt>
                <c:pt idx="13721" formatCode="General">
                  <c:v>12.335263250000002</c:v>
                </c:pt>
                <c:pt idx="13722" formatCode="General">
                  <c:v>12.302857400000002</c:v>
                </c:pt>
                <c:pt idx="13723" formatCode="General">
                  <c:v>12.376937870000011</c:v>
                </c:pt>
                <c:pt idx="13724" formatCode="General">
                  <c:v>12.446569440000001</c:v>
                </c:pt>
                <c:pt idx="13725" formatCode="General">
                  <c:v>12.302719120000004</c:v>
                </c:pt>
                <c:pt idx="13726" formatCode="General">
                  <c:v>12.348304749999999</c:v>
                </c:pt>
                <c:pt idx="13727" formatCode="General">
                  <c:v>12.355256080000007</c:v>
                </c:pt>
                <c:pt idx="13728" formatCode="General">
                  <c:v>12.23753643</c:v>
                </c:pt>
                <c:pt idx="13729" formatCode="General">
                  <c:v>12.342051510000006</c:v>
                </c:pt>
                <c:pt idx="13730" formatCode="General">
                  <c:v>12.394169810000006</c:v>
                </c:pt>
                <c:pt idx="13731" formatCode="General">
                  <c:v>12.307447430000007</c:v>
                </c:pt>
                <c:pt idx="13732" formatCode="General">
                  <c:v>12.397783280000002</c:v>
                </c:pt>
                <c:pt idx="13733" formatCode="General">
                  <c:v>12.38129807</c:v>
                </c:pt>
                <c:pt idx="13734" formatCode="General">
                  <c:v>12.236704830000004</c:v>
                </c:pt>
                <c:pt idx="13735" formatCode="General">
                  <c:v>12.326766970000007</c:v>
                </c:pt>
                <c:pt idx="13736" formatCode="General">
                  <c:v>12.363454820000015</c:v>
                </c:pt>
                <c:pt idx="13737" formatCode="General">
                  <c:v>12.244628909999998</c:v>
                </c:pt>
                <c:pt idx="13738" formatCode="General">
                  <c:v>12.339689250000012</c:v>
                </c:pt>
                <c:pt idx="13739" formatCode="General">
                  <c:v>12.329543110000007</c:v>
                </c:pt>
                <c:pt idx="13740" formatCode="General">
                  <c:v>12.224470139999999</c:v>
                </c:pt>
                <c:pt idx="13741" formatCode="General">
                  <c:v>12.332598690000006</c:v>
                </c:pt>
                <c:pt idx="13742" formatCode="General">
                  <c:v>12.365813260000008</c:v>
                </c:pt>
                <c:pt idx="13743" formatCode="General">
                  <c:v>12.26185894</c:v>
                </c:pt>
                <c:pt idx="13744" formatCode="General">
                  <c:v>12.39168358</c:v>
                </c:pt>
                <c:pt idx="13745" formatCode="General">
                  <c:v>12.41891098</c:v>
                </c:pt>
                <c:pt idx="13746" formatCode="General">
                  <c:v>12.2617178</c:v>
                </c:pt>
                <c:pt idx="13747" formatCode="General">
                  <c:v>12.372074130000007</c:v>
                </c:pt>
                <c:pt idx="13748" formatCode="General">
                  <c:v>12.375826840000007</c:v>
                </c:pt>
                <c:pt idx="13749" formatCode="General">
                  <c:v>12.305226330000007</c:v>
                </c:pt>
                <c:pt idx="13750" formatCode="General">
                  <c:v>12.39729786</c:v>
                </c:pt>
                <c:pt idx="13751" formatCode="General">
                  <c:v>12.378606800000007</c:v>
                </c:pt>
                <c:pt idx="13752" formatCode="General">
                  <c:v>12.279372220000001</c:v>
                </c:pt>
                <c:pt idx="13753" formatCode="General">
                  <c:v>12.34622383</c:v>
                </c:pt>
                <c:pt idx="13754" formatCode="General">
                  <c:v>12.333294870000007</c:v>
                </c:pt>
                <c:pt idx="13755" formatCode="General">
                  <c:v>12.241982459999999</c:v>
                </c:pt>
                <c:pt idx="13756" formatCode="General">
                  <c:v>12.392502780000004</c:v>
                </c:pt>
                <c:pt idx="13757" formatCode="General">
                  <c:v>12.32641888</c:v>
                </c:pt>
                <c:pt idx="13758" formatCode="General">
                  <c:v>12.254773139999999</c:v>
                </c:pt>
                <c:pt idx="13759" formatCode="General">
                  <c:v>12.385137560000008</c:v>
                </c:pt>
                <c:pt idx="13760" formatCode="General">
                  <c:v>12.390140530000007</c:v>
                </c:pt>
                <c:pt idx="13761" formatCode="General">
                  <c:v>12.32828999</c:v>
                </c:pt>
                <c:pt idx="13762" formatCode="General">
                  <c:v>12.41766071</c:v>
                </c:pt>
                <c:pt idx="13763" formatCode="General">
                  <c:v>12.40612411</c:v>
                </c:pt>
                <c:pt idx="13764" formatCode="General">
                  <c:v>12.312311169999999</c:v>
                </c:pt>
                <c:pt idx="13765" formatCode="General">
                  <c:v>12.39124966</c:v>
                </c:pt>
                <c:pt idx="13766" formatCode="General">
                  <c:v>12.332321169999998</c:v>
                </c:pt>
                <c:pt idx="13767" formatCode="General">
                  <c:v>12.292852400000001</c:v>
                </c:pt>
                <c:pt idx="13768" formatCode="General">
                  <c:v>12.369430540000014</c:v>
                </c:pt>
                <c:pt idx="13769" formatCode="General">
                  <c:v>12.31119442</c:v>
                </c:pt>
                <c:pt idx="13770" formatCode="General">
                  <c:v>12.263119700000001</c:v>
                </c:pt>
                <c:pt idx="13771" formatCode="General">
                  <c:v>12.409373280000001</c:v>
                </c:pt>
                <c:pt idx="13772" formatCode="General">
                  <c:v>12.37054348</c:v>
                </c:pt>
                <c:pt idx="13773" formatCode="General">
                  <c:v>12.378187180000001</c:v>
                </c:pt>
                <c:pt idx="13774" formatCode="General">
                  <c:v>12.47339249</c:v>
                </c:pt>
                <c:pt idx="13775" formatCode="General">
                  <c:v>12.38930702</c:v>
                </c:pt>
                <c:pt idx="13776" formatCode="General">
                  <c:v>12.3834734</c:v>
                </c:pt>
                <c:pt idx="13777" formatCode="General">
                  <c:v>12.48478794</c:v>
                </c:pt>
                <c:pt idx="13778" formatCode="General">
                  <c:v>12.380410190000006</c:v>
                </c:pt>
                <c:pt idx="13779" formatCode="General">
                  <c:v>12.380690570000011</c:v>
                </c:pt>
                <c:pt idx="13780" formatCode="General">
                  <c:v>12.452960970000007</c:v>
                </c:pt>
                <c:pt idx="13781" formatCode="General">
                  <c:v>12.294934270000002</c:v>
                </c:pt>
                <c:pt idx="13782" formatCode="General">
                  <c:v>12.31300545</c:v>
                </c:pt>
                <c:pt idx="13783" formatCode="General">
                  <c:v>12.379578590000007</c:v>
                </c:pt>
                <c:pt idx="13784" formatCode="General">
                  <c:v>12.268945690000001</c:v>
                </c:pt>
                <c:pt idx="13785" formatCode="General">
                  <c:v>12.35386372</c:v>
                </c:pt>
                <c:pt idx="13786" formatCode="General">
                  <c:v>12.46296978</c:v>
                </c:pt>
                <c:pt idx="13787" formatCode="General">
                  <c:v>12.353725430000004</c:v>
                </c:pt>
                <c:pt idx="13788" formatCode="General">
                  <c:v>12.418352130000001</c:v>
                </c:pt>
                <c:pt idx="13789" formatCode="General">
                  <c:v>12.452541350000011</c:v>
                </c:pt>
                <c:pt idx="13790" formatCode="General">
                  <c:v>12.28576279</c:v>
                </c:pt>
                <c:pt idx="13791" formatCode="General">
                  <c:v>12.309806820000007</c:v>
                </c:pt>
                <c:pt idx="13792" formatCode="General">
                  <c:v>12.355530740000011</c:v>
                </c:pt>
                <c:pt idx="13793" formatCode="General">
                  <c:v>12.248376849999998</c:v>
                </c:pt>
                <c:pt idx="13794" formatCode="General">
                  <c:v>12.38152313</c:v>
                </c:pt>
                <c:pt idx="13795" formatCode="General">
                  <c:v>12.457129480000001</c:v>
                </c:pt>
                <c:pt idx="13796" formatCode="General">
                  <c:v>12.342749600000008</c:v>
                </c:pt>
                <c:pt idx="13797" formatCode="General">
                  <c:v>12.38138676</c:v>
                </c:pt>
                <c:pt idx="13798" formatCode="General">
                  <c:v>12.388888360000001</c:v>
                </c:pt>
                <c:pt idx="13799" formatCode="General">
                  <c:v>12.270752910000002</c:v>
                </c:pt>
                <c:pt idx="13800" formatCode="General">
                  <c:v>12.33301544</c:v>
                </c:pt>
                <c:pt idx="13801" formatCode="General">
                  <c:v>12.38596916</c:v>
                </c:pt>
                <c:pt idx="13802" formatCode="General">
                  <c:v>12.274228099999997</c:v>
                </c:pt>
                <c:pt idx="13803" formatCode="General">
                  <c:v>12.401227</c:v>
                </c:pt>
                <c:pt idx="13804" formatCode="General">
                  <c:v>12.40626335</c:v>
                </c:pt>
                <c:pt idx="13805" formatCode="General">
                  <c:v>12.324592590000007</c:v>
                </c:pt>
                <c:pt idx="13806" formatCode="General">
                  <c:v>12.427388189999999</c:v>
                </c:pt>
                <c:pt idx="13807" formatCode="General">
                  <c:v>12.4364233</c:v>
                </c:pt>
                <c:pt idx="13808" formatCode="General">
                  <c:v>12.293964389999999</c:v>
                </c:pt>
                <c:pt idx="13809" formatCode="General">
                  <c:v>12.353726390000007</c:v>
                </c:pt>
                <c:pt idx="13810" formatCode="General">
                  <c:v>12.382501600000008</c:v>
                </c:pt>
                <c:pt idx="13811" formatCode="General">
                  <c:v>12.251156810000007</c:v>
                </c:pt>
                <c:pt idx="13812" formatCode="General">
                  <c:v>12.346364020000001</c:v>
                </c:pt>
                <c:pt idx="13813" formatCode="General">
                  <c:v>12.337645530000007</c:v>
                </c:pt>
                <c:pt idx="13814" formatCode="General">
                  <c:v>12.25644016</c:v>
                </c:pt>
                <c:pt idx="13815" formatCode="General">
                  <c:v>12.349970820000001</c:v>
                </c:pt>
                <c:pt idx="13816" formatCode="General">
                  <c:v>12.314534190000007</c:v>
                </c:pt>
                <c:pt idx="13817" formatCode="General">
                  <c:v>12.239897729999999</c:v>
                </c:pt>
                <c:pt idx="13818" formatCode="General">
                  <c:v>12.379573820000006</c:v>
                </c:pt>
                <c:pt idx="13819" formatCode="General">
                  <c:v>12.369849210000016</c:v>
                </c:pt>
                <c:pt idx="13820" formatCode="General">
                  <c:v>12.31411552</c:v>
                </c:pt>
                <c:pt idx="13821" formatCode="General">
                  <c:v>12.42446709</c:v>
                </c:pt>
                <c:pt idx="13822" formatCode="General">
                  <c:v>12.414183620000001</c:v>
                </c:pt>
                <c:pt idx="13823" formatCode="General">
                  <c:v>12.308138850000002</c:v>
                </c:pt>
                <c:pt idx="13824" formatCode="General">
                  <c:v>12.38611317</c:v>
                </c:pt>
                <c:pt idx="13825" formatCode="General">
                  <c:v>12.335798260000002</c:v>
                </c:pt>
                <c:pt idx="13826" formatCode="General">
                  <c:v>12.24156666</c:v>
                </c:pt>
                <c:pt idx="13827" formatCode="General">
                  <c:v>12.344666480000001</c:v>
                </c:pt>
                <c:pt idx="13828" formatCode="General">
                  <c:v>12.30452728</c:v>
                </c:pt>
                <c:pt idx="13829" formatCode="General">
                  <c:v>12.243930820000001</c:v>
                </c:pt>
                <c:pt idx="13830" formatCode="General">
                  <c:v>12.369014740000004</c:v>
                </c:pt>
                <c:pt idx="13831" formatCode="General">
                  <c:v>12.338158610000001</c:v>
                </c:pt>
                <c:pt idx="13832" formatCode="General">
                  <c:v>12.286181450000001</c:v>
                </c:pt>
                <c:pt idx="13833" formatCode="General">
                  <c:v>12.402789120000007</c:v>
                </c:pt>
                <c:pt idx="13834" formatCode="General">
                  <c:v>12.37096214</c:v>
                </c:pt>
                <c:pt idx="13835" formatCode="General">
                  <c:v>12.35080814</c:v>
                </c:pt>
                <c:pt idx="13836" formatCode="General">
                  <c:v>12.46672058</c:v>
                </c:pt>
                <c:pt idx="13837" formatCode="General">
                  <c:v>12.364286420000004</c:v>
                </c:pt>
                <c:pt idx="13838" formatCode="General">
                  <c:v>12.24950218</c:v>
                </c:pt>
                <c:pt idx="13839" formatCode="General">
                  <c:v>12.33551598</c:v>
                </c:pt>
                <c:pt idx="13840" formatCode="General">
                  <c:v>12.338070869999999</c:v>
                </c:pt>
                <c:pt idx="13841" formatCode="General">
                  <c:v>12.34747219</c:v>
                </c:pt>
                <c:pt idx="13842" formatCode="General">
                  <c:v>12.465332030000011</c:v>
                </c:pt>
                <c:pt idx="13843" formatCode="General">
                  <c:v>12.34052372</c:v>
                </c:pt>
                <c:pt idx="13844" formatCode="General">
                  <c:v>12.31189346</c:v>
                </c:pt>
                <c:pt idx="13845" formatCode="General">
                  <c:v>12.41195965</c:v>
                </c:pt>
                <c:pt idx="13846" formatCode="General">
                  <c:v>12.340107920000001</c:v>
                </c:pt>
                <c:pt idx="13847" formatCode="General">
                  <c:v>12.28590107</c:v>
                </c:pt>
                <c:pt idx="13848" formatCode="General">
                  <c:v>12.39805889</c:v>
                </c:pt>
                <c:pt idx="13849" formatCode="General">
                  <c:v>12.32300854</c:v>
                </c:pt>
                <c:pt idx="13850" formatCode="General">
                  <c:v>12.301610950000002</c:v>
                </c:pt>
                <c:pt idx="13851" formatCode="General">
                  <c:v>12.386666300000007</c:v>
                </c:pt>
                <c:pt idx="13852" formatCode="General">
                  <c:v>12.296049120000001</c:v>
                </c:pt>
                <c:pt idx="13853" formatCode="General">
                  <c:v>12.2752018</c:v>
                </c:pt>
                <c:pt idx="13854" formatCode="General">
                  <c:v>12.37034893</c:v>
                </c:pt>
                <c:pt idx="13855" formatCode="General">
                  <c:v>12.268112179999999</c:v>
                </c:pt>
                <c:pt idx="13856" formatCode="General">
                  <c:v>12.272697450000004</c:v>
                </c:pt>
                <c:pt idx="13857" formatCode="General">
                  <c:v>12.364845280000004</c:v>
                </c:pt>
                <c:pt idx="13858" formatCode="General">
                  <c:v>12.296329500000001</c:v>
                </c:pt>
                <c:pt idx="13859" formatCode="General">
                  <c:v>12.347892760000001</c:v>
                </c:pt>
                <c:pt idx="13860" formatCode="General">
                  <c:v>12.417799</c:v>
                </c:pt>
                <c:pt idx="13861" formatCode="General">
                  <c:v>12.315891270000007</c:v>
                </c:pt>
                <c:pt idx="13862" formatCode="General">
                  <c:v>12.38193798</c:v>
                </c:pt>
                <c:pt idx="13863" formatCode="General">
                  <c:v>12.48812485</c:v>
                </c:pt>
                <c:pt idx="13864" formatCode="General">
                  <c:v>12.375822070000007</c:v>
                </c:pt>
                <c:pt idx="13865" formatCode="General">
                  <c:v>12.41571808</c:v>
                </c:pt>
                <c:pt idx="13866" formatCode="General">
                  <c:v>12.466354370000007</c:v>
                </c:pt>
                <c:pt idx="13867" formatCode="General">
                  <c:v>12.26002789</c:v>
                </c:pt>
                <c:pt idx="13868" formatCode="General">
                  <c:v>12.28923988</c:v>
                </c:pt>
                <c:pt idx="13869" formatCode="General">
                  <c:v>12.342330930000006</c:v>
                </c:pt>
                <c:pt idx="13870" formatCode="General">
                  <c:v>12.266305920000001</c:v>
                </c:pt>
                <c:pt idx="13871" formatCode="General">
                  <c:v>12.33190536</c:v>
                </c:pt>
                <c:pt idx="13872" formatCode="General">
                  <c:v>12.39806271</c:v>
                </c:pt>
                <c:pt idx="13873" formatCode="General">
                  <c:v>12.259771349999999</c:v>
                </c:pt>
                <c:pt idx="13874" formatCode="General">
                  <c:v>12.365817070000007</c:v>
                </c:pt>
                <c:pt idx="13875" formatCode="General">
                  <c:v>12.38916588</c:v>
                </c:pt>
                <c:pt idx="13876" formatCode="General">
                  <c:v>12.292158130000001</c:v>
                </c:pt>
                <c:pt idx="13877" formatCode="General">
                  <c:v>12.387358669999999</c:v>
                </c:pt>
                <c:pt idx="13878" formatCode="General">
                  <c:v>12.405983920000002</c:v>
                </c:pt>
                <c:pt idx="13879" formatCode="General">
                  <c:v>12.309995650000007</c:v>
                </c:pt>
                <c:pt idx="13880" formatCode="General">
                  <c:v>12.406539920000007</c:v>
                </c:pt>
                <c:pt idx="13881" formatCode="General">
                  <c:v>12.391528129999999</c:v>
                </c:pt>
                <c:pt idx="13882" formatCode="General">
                  <c:v>12.344417570000006</c:v>
                </c:pt>
                <c:pt idx="13883" formatCode="General">
                  <c:v>12.44754696</c:v>
                </c:pt>
                <c:pt idx="13884" formatCode="General">
                  <c:v>12.390421870000004</c:v>
                </c:pt>
                <c:pt idx="13885" formatCode="General">
                  <c:v>12.310226440000001</c:v>
                </c:pt>
                <c:pt idx="13886" formatCode="General">
                  <c:v>12.412874220000004</c:v>
                </c:pt>
                <c:pt idx="13887" formatCode="General">
                  <c:v>12.337883</c:v>
                </c:pt>
                <c:pt idx="13888" formatCode="General">
                  <c:v>12.31050396</c:v>
                </c:pt>
                <c:pt idx="13889" formatCode="General">
                  <c:v>12.41891098</c:v>
                </c:pt>
                <c:pt idx="13890" formatCode="General">
                  <c:v>12.379020690000004</c:v>
                </c:pt>
                <c:pt idx="13891" formatCode="General">
                  <c:v>12.360537530000016</c:v>
                </c:pt>
                <c:pt idx="13892" formatCode="General">
                  <c:v>12.45087528</c:v>
                </c:pt>
                <c:pt idx="13893" formatCode="General">
                  <c:v>12.294980049999999</c:v>
                </c:pt>
                <c:pt idx="13894" formatCode="General">
                  <c:v>12.361647610000007</c:v>
                </c:pt>
                <c:pt idx="13895" formatCode="General">
                  <c:v>12.464635850000011</c:v>
                </c:pt>
                <c:pt idx="13896" formatCode="General">
                  <c:v>12.38875198</c:v>
                </c:pt>
                <c:pt idx="13897" formatCode="General">
                  <c:v>12.385000230000012</c:v>
                </c:pt>
                <c:pt idx="13898" formatCode="General">
                  <c:v>12.420991900000001</c:v>
                </c:pt>
                <c:pt idx="13899" formatCode="General">
                  <c:v>12.25685406</c:v>
                </c:pt>
                <c:pt idx="13900" formatCode="General">
                  <c:v>12.264497760000001</c:v>
                </c:pt>
                <c:pt idx="13901" formatCode="General">
                  <c:v>12.343856810000007</c:v>
                </c:pt>
                <c:pt idx="13902" formatCode="General">
                  <c:v>12.259046550000011</c:v>
                </c:pt>
                <c:pt idx="13903" formatCode="General">
                  <c:v>12.364426610000011</c:v>
                </c:pt>
                <c:pt idx="13904" formatCode="General">
                  <c:v>12.422843930000004</c:v>
                </c:pt>
                <c:pt idx="13905" formatCode="General">
                  <c:v>12.319951060000001</c:v>
                </c:pt>
                <c:pt idx="13906" formatCode="General">
                  <c:v>12.357480050000014</c:v>
                </c:pt>
                <c:pt idx="13907" formatCode="General">
                  <c:v>12.433640480000001</c:v>
                </c:pt>
                <c:pt idx="13908" formatCode="General">
                  <c:v>12.320927620000001</c:v>
                </c:pt>
                <c:pt idx="13909" formatCode="General">
                  <c:v>12.345666890000007</c:v>
                </c:pt>
                <c:pt idx="13910" formatCode="General">
                  <c:v>12.40014362</c:v>
                </c:pt>
                <c:pt idx="13911" formatCode="General">
                  <c:v>12.272695540000004</c:v>
                </c:pt>
                <c:pt idx="13912" formatCode="General">
                  <c:v>12.280204769999999</c:v>
                </c:pt>
                <c:pt idx="13913" formatCode="General">
                  <c:v>12.3824234</c:v>
                </c:pt>
                <c:pt idx="13914" formatCode="General">
                  <c:v>12.305916790000007</c:v>
                </c:pt>
                <c:pt idx="13915" formatCode="General">
                  <c:v>12.306474690000007</c:v>
                </c:pt>
                <c:pt idx="13916" formatCode="General">
                  <c:v>12.33857918</c:v>
                </c:pt>
                <c:pt idx="13917" formatCode="General">
                  <c:v>12.241010669999998</c:v>
                </c:pt>
                <c:pt idx="13918" formatCode="General">
                  <c:v>12.30647278</c:v>
                </c:pt>
                <c:pt idx="13919" formatCode="General">
                  <c:v>12.397506710000007</c:v>
                </c:pt>
                <c:pt idx="13920" formatCode="General">
                  <c:v>12.322039600000007</c:v>
                </c:pt>
                <c:pt idx="13921" formatCode="General">
                  <c:v>12.39416885</c:v>
                </c:pt>
                <c:pt idx="13922" formatCode="General">
                  <c:v>12.466026310000007</c:v>
                </c:pt>
                <c:pt idx="13923" formatCode="General">
                  <c:v>12.305083270000011</c:v>
                </c:pt>
                <c:pt idx="13924" formatCode="General">
                  <c:v>12.395005230000011</c:v>
                </c:pt>
                <c:pt idx="13925" formatCode="General">
                  <c:v>12.412240030000007</c:v>
                </c:pt>
                <c:pt idx="13926" formatCode="General">
                  <c:v>12.26408005</c:v>
                </c:pt>
                <c:pt idx="13927" formatCode="General">
                  <c:v>12.330239300000002</c:v>
                </c:pt>
                <c:pt idx="13928" formatCode="General">
                  <c:v>12.368596080000007</c:v>
                </c:pt>
                <c:pt idx="13929" formatCode="General">
                  <c:v>12.28715611</c:v>
                </c:pt>
                <c:pt idx="13930" formatCode="General">
                  <c:v>12.40195084</c:v>
                </c:pt>
                <c:pt idx="13931" formatCode="General">
                  <c:v>12.384581570000007</c:v>
                </c:pt>
                <c:pt idx="13932" formatCode="General">
                  <c:v>12.29216576</c:v>
                </c:pt>
                <c:pt idx="13933" formatCode="General">
                  <c:v>12.41140556</c:v>
                </c:pt>
                <c:pt idx="13934" formatCode="General">
                  <c:v>12.39403248</c:v>
                </c:pt>
                <c:pt idx="13935" formatCode="General">
                  <c:v>12.34508896</c:v>
                </c:pt>
                <c:pt idx="13936" formatCode="General">
                  <c:v>12.473112110000002</c:v>
                </c:pt>
                <c:pt idx="13937" formatCode="General">
                  <c:v>12.400287630000006</c:v>
                </c:pt>
                <c:pt idx="13938" formatCode="General">
                  <c:v>12.325790410000007</c:v>
                </c:pt>
                <c:pt idx="13939" formatCode="General">
                  <c:v>12.37874508</c:v>
                </c:pt>
                <c:pt idx="13940" formatCode="General">
                  <c:v>12.32217503</c:v>
                </c:pt>
                <c:pt idx="13941" formatCode="General">
                  <c:v>12.287151339999999</c:v>
                </c:pt>
                <c:pt idx="13942" formatCode="General">
                  <c:v>12.453098300000002</c:v>
                </c:pt>
                <c:pt idx="13943" formatCode="General">
                  <c:v>12.39986801</c:v>
                </c:pt>
                <c:pt idx="13944" formatCode="General">
                  <c:v>12.384302140000001</c:v>
                </c:pt>
                <c:pt idx="13945" formatCode="General">
                  <c:v>12.438364979999999</c:v>
                </c:pt>
                <c:pt idx="13946" formatCode="General">
                  <c:v>12.294386860000001</c:v>
                </c:pt>
                <c:pt idx="13947" formatCode="General">
                  <c:v>12.369927410000004</c:v>
                </c:pt>
                <c:pt idx="13948" formatCode="General">
                  <c:v>12.405440330000012</c:v>
                </c:pt>
                <c:pt idx="13949" formatCode="General">
                  <c:v>12.32982063</c:v>
                </c:pt>
                <c:pt idx="13950" formatCode="General">
                  <c:v>12.386072160000001</c:v>
                </c:pt>
                <c:pt idx="13951" formatCode="General">
                  <c:v>12.388333320000001</c:v>
                </c:pt>
                <c:pt idx="13952" formatCode="General">
                  <c:v>12.348166470000001</c:v>
                </c:pt>
                <c:pt idx="13953" formatCode="General">
                  <c:v>12.447402950000004</c:v>
                </c:pt>
                <c:pt idx="13954" formatCode="General">
                  <c:v>12.4101553</c:v>
                </c:pt>
                <c:pt idx="13955" formatCode="General">
                  <c:v>12.28395748</c:v>
                </c:pt>
                <c:pt idx="13956" formatCode="General">
                  <c:v>12.43447495</c:v>
                </c:pt>
                <c:pt idx="13957" formatCode="General">
                  <c:v>12.430724140000001</c:v>
                </c:pt>
                <c:pt idx="13958" formatCode="General">
                  <c:v>12.279232030000006</c:v>
                </c:pt>
                <c:pt idx="13959" formatCode="General">
                  <c:v>12.379022600000004</c:v>
                </c:pt>
                <c:pt idx="13960" formatCode="General">
                  <c:v>12.442678450000001</c:v>
                </c:pt>
                <c:pt idx="13961" formatCode="General">
                  <c:v>12.366702080000007</c:v>
                </c:pt>
                <c:pt idx="13962" formatCode="General">
                  <c:v>12.45892048</c:v>
                </c:pt>
                <c:pt idx="13963" formatCode="General">
                  <c:v>12.412794110000007</c:v>
                </c:pt>
                <c:pt idx="13964" formatCode="General">
                  <c:v>12.31397724</c:v>
                </c:pt>
                <c:pt idx="13965" formatCode="General">
                  <c:v>12.42933846</c:v>
                </c:pt>
                <c:pt idx="13966" formatCode="General">
                  <c:v>12.410432820000008</c:v>
                </c:pt>
                <c:pt idx="13967" formatCode="General">
                  <c:v>12.41432476</c:v>
                </c:pt>
                <c:pt idx="13968" formatCode="General">
                  <c:v>12.435310360000001</c:v>
                </c:pt>
                <c:pt idx="13969" formatCode="General">
                  <c:v>12.333576200000007</c:v>
                </c:pt>
                <c:pt idx="13970" formatCode="General">
                  <c:v>12.451291080000001</c:v>
                </c:pt>
                <c:pt idx="13971" formatCode="General">
                  <c:v>12.416130070000007</c:v>
                </c:pt>
                <c:pt idx="13972" formatCode="General">
                  <c:v>12.292438510000007</c:v>
                </c:pt>
                <c:pt idx="13973" formatCode="General">
                  <c:v>12.446566580000002</c:v>
                </c:pt>
                <c:pt idx="13974" formatCode="General">
                  <c:v>12.45101547</c:v>
                </c:pt>
                <c:pt idx="13975" formatCode="General">
                  <c:v>12.29118156</c:v>
                </c:pt>
                <c:pt idx="13976" formatCode="General">
                  <c:v>12.418494220000008</c:v>
                </c:pt>
                <c:pt idx="13977" formatCode="General">
                  <c:v>12.487707140000001</c:v>
                </c:pt>
                <c:pt idx="13978" formatCode="General">
                  <c:v>12.286597250000007</c:v>
                </c:pt>
                <c:pt idx="13979" formatCode="General">
                  <c:v>12.365958210000011</c:v>
                </c:pt>
                <c:pt idx="13980" formatCode="General">
                  <c:v>12.442400930000007</c:v>
                </c:pt>
                <c:pt idx="13981" formatCode="General">
                  <c:v>12.389582630000014</c:v>
                </c:pt>
                <c:pt idx="13982" formatCode="General">
                  <c:v>12.443650250000006</c:v>
                </c:pt>
                <c:pt idx="13983" formatCode="General">
                  <c:v>12.352061270000007</c:v>
                </c:pt>
                <c:pt idx="13984" formatCode="General">
                  <c:v>12.29979992</c:v>
                </c:pt>
                <c:pt idx="13985" formatCode="General">
                  <c:v>12.458635330000007</c:v>
                </c:pt>
                <c:pt idx="13986" formatCode="General">
                  <c:v>12.399872780000001</c:v>
                </c:pt>
                <c:pt idx="13987" formatCode="General">
                  <c:v>12.29173756</c:v>
                </c:pt>
                <c:pt idx="13988" formatCode="General">
                  <c:v>12.421547890000006</c:v>
                </c:pt>
                <c:pt idx="13989" formatCode="General">
                  <c:v>12.39986801</c:v>
                </c:pt>
                <c:pt idx="13990" formatCode="General">
                  <c:v>12.393056870000011</c:v>
                </c:pt>
                <c:pt idx="13991" formatCode="General">
                  <c:v>12.407095910000002</c:v>
                </c:pt>
                <c:pt idx="13992" formatCode="General">
                  <c:v>12.308557510000007</c:v>
                </c:pt>
                <c:pt idx="13993" formatCode="General">
                  <c:v>12.349697110000006</c:v>
                </c:pt>
                <c:pt idx="13994" formatCode="General">
                  <c:v>12.47936726</c:v>
                </c:pt>
                <c:pt idx="13995" formatCode="General">
                  <c:v>12.363730430000007</c:v>
                </c:pt>
                <c:pt idx="13996" formatCode="General">
                  <c:v>12.345789910000011</c:v>
                </c:pt>
                <c:pt idx="13997" formatCode="General">
                  <c:v>12.48291779</c:v>
                </c:pt>
                <c:pt idx="13998" formatCode="General">
                  <c:v>12.414738660000001</c:v>
                </c:pt>
                <c:pt idx="13999" formatCode="General">
                  <c:v>12.445592880000007</c:v>
                </c:pt>
                <c:pt idx="14000" formatCode="General">
                  <c:v>12.495070460000001</c:v>
                </c:pt>
                <c:pt idx="14001" formatCode="General">
                  <c:v>12.309249880000008</c:v>
                </c:pt>
                <c:pt idx="14002" formatCode="General">
                  <c:v>12.346919060000001</c:v>
                </c:pt>
                <c:pt idx="14003" formatCode="General">
                  <c:v>12.402926450000002</c:v>
                </c:pt>
                <c:pt idx="14004" formatCode="General">
                  <c:v>12.275199890000007</c:v>
                </c:pt>
                <c:pt idx="14005" formatCode="General">
                  <c:v>12.372350690000006</c:v>
                </c:pt>
                <c:pt idx="14006" formatCode="General">
                  <c:v>12.386522290000007</c:v>
                </c:pt>
                <c:pt idx="14007" formatCode="General">
                  <c:v>12.28506756</c:v>
                </c:pt>
                <c:pt idx="14008" formatCode="General">
                  <c:v>12.364291189999999</c:v>
                </c:pt>
                <c:pt idx="14009" formatCode="General">
                  <c:v>12.3761034</c:v>
                </c:pt>
                <c:pt idx="14010" formatCode="General">
                  <c:v>12.299524310000002</c:v>
                </c:pt>
                <c:pt idx="14011" formatCode="General">
                  <c:v>12.3872242</c:v>
                </c:pt>
                <c:pt idx="14012" formatCode="General">
                  <c:v>12.37985516</c:v>
                </c:pt>
                <c:pt idx="14013" formatCode="General">
                  <c:v>12.2850132</c:v>
                </c:pt>
                <c:pt idx="14014" formatCode="General">
                  <c:v>12.393196110000007</c:v>
                </c:pt>
                <c:pt idx="14015" formatCode="General">
                  <c:v>12.356452940000008</c:v>
                </c:pt>
                <c:pt idx="14016" formatCode="General">
                  <c:v>12.322733880000008</c:v>
                </c:pt>
                <c:pt idx="14017" formatCode="General">
                  <c:v>12.402231220000004</c:v>
                </c:pt>
                <c:pt idx="14018" formatCode="General">
                  <c:v>12.347059250000004</c:v>
                </c:pt>
                <c:pt idx="14019" formatCode="General">
                  <c:v>12.32119846</c:v>
                </c:pt>
                <c:pt idx="14020" formatCode="General">
                  <c:v>12.42101765</c:v>
                </c:pt>
                <c:pt idx="14021" formatCode="General">
                  <c:v>12.332458500000007</c:v>
                </c:pt>
                <c:pt idx="14022" formatCode="General">
                  <c:v>12.362065320000006</c:v>
                </c:pt>
                <c:pt idx="14023" formatCode="General">
                  <c:v>12.518285749999999</c:v>
                </c:pt>
                <c:pt idx="14024" formatCode="General">
                  <c:v>12.421273230000001</c:v>
                </c:pt>
                <c:pt idx="14025" formatCode="General">
                  <c:v>12.44087124</c:v>
                </c:pt>
                <c:pt idx="14026" formatCode="General">
                  <c:v>12.504394530000004</c:v>
                </c:pt>
                <c:pt idx="14027" formatCode="General">
                  <c:v>12.392664910000011</c:v>
                </c:pt>
                <c:pt idx="14028" formatCode="General">
                  <c:v>12.489655490000002</c:v>
                </c:pt>
                <c:pt idx="14029" formatCode="General">
                  <c:v>12.542192460000001</c:v>
                </c:pt>
                <c:pt idx="14030" formatCode="General">
                  <c:v>12.39931488</c:v>
                </c:pt>
                <c:pt idx="14031" formatCode="General">
                  <c:v>12.42141342</c:v>
                </c:pt>
                <c:pt idx="14032" formatCode="General">
                  <c:v>12.38527584</c:v>
                </c:pt>
                <c:pt idx="14033" formatCode="General">
                  <c:v>12.271310809999999</c:v>
                </c:pt>
                <c:pt idx="14034" formatCode="General">
                  <c:v>12.39986897</c:v>
                </c:pt>
                <c:pt idx="14035" formatCode="General">
                  <c:v>12.437953950000001</c:v>
                </c:pt>
                <c:pt idx="14036" formatCode="General">
                  <c:v>12.377632140000006</c:v>
                </c:pt>
                <c:pt idx="14037" formatCode="General">
                  <c:v>12.46060276</c:v>
                </c:pt>
                <c:pt idx="14038" formatCode="General">
                  <c:v>12.400282860000004</c:v>
                </c:pt>
                <c:pt idx="14039" formatCode="General">
                  <c:v>12.34928036</c:v>
                </c:pt>
                <c:pt idx="14040" formatCode="General">
                  <c:v>12.40612316</c:v>
                </c:pt>
                <c:pt idx="14041" formatCode="General">
                  <c:v>12.343443870000007</c:v>
                </c:pt>
                <c:pt idx="14042" formatCode="General">
                  <c:v>12.335519790000006</c:v>
                </c:pt>
                <c:pt idx="14043" formatCode="General">
                  <c:v>12.492571830000006</c:v>
                </c:pt>
                <c:pt idx="14044" formatCode="General">
                  <c:v>12.400844570000007</c:v>
                </c:pt>
                <c:pt idx="14045" formatCode="General">
                  <c:v>12.421968459999997</c:v>
                </c:pt>
                <c:pt idx="14046" formatCode="General">
                  <c:v>12.480481150000006</c:v>
                </c:pt>
                <c:pt idx="14047" formatCode="General">
                  <c:v>12.373300550000007</c:v>
                </c:pt>
                <c:pt idx="14048" formatCode="General">
                  <c:v>12.382843020000006</c:v>
                </c:pt>
                <c:pt idx="14049" formatCode="General">
                  <c:v>12.50799656</c:v>
                </c:pt>
                <c:pt idx="14050" formatCode="General">
                  <c:v>12.397783280000002</c:v>
                </c:pt>
                <c:pt idx="14051" formatCode="General">
                  <c:v>12.3720789</c:v>
                </c:pt>
                <c:pt idx="14052" formatCode="General">
                  <c:v>12.39333534</c:v>
                </c:pt>
                <c:pt idx="14053" formatCode="General">
                  <c:v>12.26741505</c:v>
                </c:pt>
                <c:pt idx="14054" formatCode="General">
                  <c:v>12.363456730000012</c:v>
                </c:pt>
                <c:pt idx="14055" formatCode="General">
                  <c:v>12.465468410000007</c:v>
                </c:pt>
                <c:pt idx="14056" formatCode="General">
                  <c:v>12.369571690000004</c:v>
                </c:pt>
                <c:pt idx="14057" formatCode="General">
                  <c:v>12.4455986</c:v>
                </c:pt>
                <c:pt idx="14058" formatCode="General">
                  <c:v>12.50594044</c:v>
                </c:pt>
                <c:pt idx="14059" formatCode="General">
                  <c:v>12.404455180000001</c:v>
                </c:pt>
                <c:pt idx="14060" formatCode="General">
                  <c:v>12.494516370000007</c:v>
                </c:pt>
                <c:pt idx="14061" formatCode="General">
                  <c:v>12.50299549</c:v>
                </c:pt>
                <c:pt idx="14062" formatCode="General">
                  <c:v>12.360815050000006</c:v>
                </c:pt>
                <c:pt idx="14063" formatCode="General">
                  <c:v>12.435035710000006</c:v>
                </c:pt>
                <c:pt idx="14064" formatCode="General">
                  <c:v>12.417518620000001</c:v>
                </c:pt>
                <c:pt idx="14065" formatCode="General">
                  <c:v>12.29312992</c:v>
                </c:pt>
                <c:pt idx="14066" formatCode="General">
                  <c:v>12.382082940000007</c:v>
                </c:pt>
                <c:pt idx="14067" formatCode="General">
                  <c:v>12.3747139</c:v>
                </c:pt>
                <c:pt idx="14068" formatCode="General">
                  <c:v>12.27256012</c:v>
                </c:pt>
                <c:pt idx="14069" formatCode="General">
                  <c:v>12.363039970000012</c:v>
                </c:pt>
                <c:pt idx="14070" formatCode="General">
                  <c:v>12.360537530000016</c:v>
                </c:pt>
                <c:pt idx="14071" formatCode="General">
                  <c:v>12.29479218</c:v>
                </c:pt>
                <c:pt idx="14072" formatCode="General">
                  <c:v>12.41710091</c:v>
                </c:pt>
                <c:pt idx="14073" formatCode="General">
                  <c:v>12.33174992</c:v>
                </c:pt>
                <c:pt idx="14074" formatCode="General">
                  <c:v>12.247679709999998</c:v>
                </c:pt>
                <c:pt idx="14075" formatCode="General">
                  <c:v>12.364148140000001</c:v>
                </c:pt>
                <c:pt idx="14076" formatCode="General">
                  <c:v>12.34455204</c:v>
                </c:pt>
                <c:pt idx="14077" formatCode="General">
                  <c:v>12.25449276</c:v>
                </c:pt>
                <c:pt idx="14078" formatCode="General">
                  <c:v>12.390554430000007</c:v>
                </c:pt>
                <c:pt idx="14079" formatCode="General">
                  <c:v>12.354976650000006</c:v>
                </c:pt>
                <c:pt idx="14080" formatCode="General">
                  <c:v>12.306053160000001</c:v>
                </c:pt>
                <c:pt idx="14081" formatCode="General">
                  <c:v>12.421689030000007</c:v>
                </c:pt>
                <c:pt idx="14082" formatCode="General">
                  <c:v>12.361370089999999</c:v>
                </c:pt>
                <c:pt idx="14083" formatCode="General">
                  <c:v>12.325787540000007</c:v>
                </c:pt>
                <c:pt idx="14084" formatCode="General">
                  <c:v>12.43419838</c:v>
                </c:pt>
                <c:pt idx="14085" formatCode="General">
                  <c:v>12.374015810000007</c:v>
                </c:pt>
                <c:pt idx="14086" formatCode="General">
                  <c:v>12.331626890000004</c:v>
                </c:pt>
                <c:pt idx="14087" formatCode="General">
                  <c:v>12.458378789999998</c:v>
                </c:pt>
                <c:pt idx="14088" formatCode="General">
                  <c:v>12.370400430000007</c:v>
                </c:pt>
                <c:pt idx="14089" formatCode="General">
                  <c:v>12.28090096</c:v>
                </c:pt>
                <c:pt idx="14090" formatCode="General">
                  <c:v>12.39334202</c:v>
                </c:pt>
                <c:pt idx="14091" formatCode="General">
                  <c:v>12.312726970000007</c:v>
                </c:pt>
                <c:pt idx="14092" formatCode="General">
                  <c:v>12.243927959999999</c:v>
                </c:pt>
                <c:pt idx="14093" formatCode="General">
                  <c:v>12.384859090000004</c:v>
                </c:pt>
                <c:pt idx="14094" formatCode="General">
                  <c:v>12.377770420000001</c:v>
                </c:pt>
                <c:pt idx="14095" formatCode="General">
                  <c:v>12.327459340000004</c:v>
                </c:pt>
                <c:pt idx="14096" formatCode="General">
                  <c:v>12.36401272</c:v>
                </c:pt>
                <c:pt idx="14097" formatCode="General">
                  <c:v>12.269639020000007</c:v>
                </c:pt>
                <c:pt idx="14098" formatCode="General">
                  <c:v>12.277145389999999</c:v>
                </c:pt>
                <c:pt idx="14099" formatCode="General">
                  <c:v>12.453097340000006</c:v>
                </c:pt>
                <c:pt idx="14100" formatCode="General">
                  <c:v>12.302162170000004</c:v>
                </c:pt>
                <c:pt idx="14101" formatCode="General">
                  <c:v>12.265470500000006</c:v>
                </c:pt>
                <c:pt idx="14102" formatCode="General">
                  <c:v>12.449902530000006</c:v>
                </c:pt>
                <c:pt idx="14103" formatCode="General">
                  <c:v>12.281316759999999</c:v>
                </c:pt>
                <c:pt idx="14104" formatCode="General">
                  <c:v>12.30174732</c:v>
                </c:pt>
                <c:pt idx="14105" formatCode="General">
                  <c:v>12.42891788</c:v>
                </c:pt>
                <c:pt idx="14106" formatCode="General">
                  <c:v>12.29975033</c:v>
                </c:pt>
                <c:pt idx="14107" formatCode="General">
                  <c:v>12.406262400000001</c:v>
                </c:pt>
                <c:pt idx="14108" formatCode="General">
                  <c:v>12.4043169</c:v>
                </c:pt>
                <c:pt idx="14109" formatCode="General">
                  <c:v>12.26728058</c:v>
                </c:pt>
                <c:pt idx="14110" formatCode="General">
                  <c:v>12.37096214</c:v>
                </c:pt>
                <c:pt idx="14111" formatCode="General">
                  <c:v>12.423636440000006</c:v>
                </c:pt>
                <c:pt idx="14112" formatCode="General">
                  <c:v>12.266722680000001</c:v>
                </c:pt>
                <c:pt idx="14113" formatCode="General">
                  <c:v>12.306054120000002</c:v>
                </c:pt>
                <c:pt idx="14114" formatCode="General">
                  <c:v>12.432670590000004</c:v>
                </c:pt>
                <c:pt idx="14115" formatCode="General">
                  <c:v>12.329684260000011</c:v>
                </c:pt>
                <c:pt idx="14116" formatCode="General">
                  <c:v>12.32078838</c:v>
                </c:pt>
                <c:pt idx="14117" formatCode="General">
                  <c:v>12.331769940000001</c:v>
                </c:pt>
                <c:pt idx="14118" formatCode="General">
                  <c:v>12.263942720000001</c:v>
                </c:pt>
                <c:pt idx="14119" formatCode="General">
                  <c:v>12.38736057</c:v>
                </c:pt>
                <c:pt idx="14120" formatCode="General">
                  <c:v>12.441234590000002</c:v>
                </c:pt>
                <c:pt idx="14121" formatCode="General">
                  <c:v>12.25101471</c:v>
                </c:pt>
                <c:pt idx="14122" formatCode="General">
                  <c:v>12.30452442</c:v>
                </c:pt>
                <c:pt idx="14123" formatCode="General">
                  <c:v>12.395420070000007</c:v>
                </c:pt>
                <c:pt idx="14124" formatCode="General">
                  <c:v>12.307029720000001</c:v>
                </c:pt>
                <c:pt idx="14125" formatCode="General">
                  <c:v>12.40709496</c:v>
                </c:pt>
                <c:pt idx="14126" formatCode="General">
                  <c:v>12.37568951000002</c:v>
                </c:pt>
                <c:pt idx="14127" formatCode="General">
                  <c:v>12.221431730000001</c:v>
                </c:pt>
                <c:pt idx="14128" formatCode="General">
                  <c:v>12.309531210000012</c:v>
                </c:pt>
                <c:pt idx="14129" formatCode="General">
                  <c:v>12.379717830000011</c:v>
                </c:pt>
                <c:pt idx="14130" formatCode="General">
                  <c:v>12.28641796</c:v>
                </c:pt>
                <c:pt idx="14131" formatCode="General">
                  <c:v>12.290489200000007</c:v>
                </c:pt>
                <c:pt idx="14132" formatCode="General">
                  <c:v>12.352754590000016</c:v>
                </c:pt>
                <c:pt idx="14133" formatCode="General">
                  <c:v>12.26978016</c:v>
                </c:pt>
                <c:pt idx="14134" formatCode="General">
                  <c:v>12.430862429999999</c:v>
                </c:pt>
                <c:pt idx="14135" formatCode="General">
                  <c:v>12.43655968</c:v>
                </c:pt>
                <c:pt idx="14136" formatCode="General">
                  <c:v>12.316064830000007</c:v>
                </c:pt>
                <c:pt idx="14137" formatCode="General">
                  <c:v>12.366515160000002</c:v>
                </c:pt>
                <c:pt idx="14138" formatCode="General">
                  <c:v>12.37235546</c:v>
                </c:pt>
                <c:pt idx="14139" formatCode="General">
                  <c:v>12.279230120000001</c:v>
                </c:pt>
                <c:pt idx="14140" formatCode="General">
                  <c:v>12.386660580000004</c:v>
                </c:pt>
                <c:pt idx="14141" formatCode="General">
                  <c:v>12.385137560000008</c:v>
                </c:pt>
                <c:pt idx="14142" formatCode="General">
                  <c:v>12.34191322</c:v>
                </c:pt>
                <c:pt idx="14143" formatCode="General">
                  <c:v>12.458796500000007</c:v>
                </c:pt>
                <c:pt idx="14144" formatCode="General">
                  <c:v>12.4593544</c:v>
                </c:pt>
                <c:pt idx="14145" formatCode="General">
                  <c:v>12.376942630000007</c:v>
                </c:pt>
                <c:pt idx="14146" formatCode="General">
                  <c:v>12.45434856</c:v>
                </c:pt>
                <c:pt idx="14147" formatCode="General">
                  <c:v>12.419604300000007</c:v>
                </c:pt>
                <c:pt idx="14148" formatCode="General">
                  <c:v>12.370544430000011</c:v>
                </c:pt>
                <c:pt idx="14149" formatCode="General">
                  <c:v>12.470612530000007</c:v>
                </c:pt>
                <c:pt idx="14150" formatCode="General">
                  <c:v>12.413908000000001</c:v>
                </c:pt>
                <c:pt idx="14151" formatCode="General">
                  <c:v>12.35011196</c:v>
                </c:pt>
                <c:pt idx="14152" formatCode="General">
                  <c:v>12.446149830000007</c:v>
                </c:pt>
                <c:pt idx="14153" formatCode="General">
                  <c:v>12.388196950000006</c:v>
                </c:pt>
                <c:pt idx="14154" formatCode="General">
                  <c:v>12.344969750000001</c:v>
                </c:pt>
                <c:pt idx="14155" formatCode="General">
                  <c:v>12.456154820000007</c:v>
                </c:pt>
                <c:pt idx="14156" formatCode="General">
                  <c:v>12.393892290000007</c:v>
                </c:pt>
                <c:pt idx="14157" formatCode="General">
                  <c:v>12.374990460000001</c:v>
                </c:pt>
                <c:pt idx="14158" formatCode="General">
                  <c:v>12.472835540000007</c:v>
                </c:pt>
                <c:pt idx="14159" formatCode="General">
                  <c:v>12.34455395</c:v>
                </c:pt>
                <c:pt idx="14160" formatCode="General">
                  <c:v>12.37161446</c:v>
                </c:pt>
                <c:pt idx="14161" formatCode="General">
                  <c:v>12.41217709</c:v>
                </c:pt>
                <c:pt idx="14162" formatCode="General">
                  <c:v>12.27561474</c:v>
                </c:pt>
                <c:pt idx="14163" formatCode="General">
                  <c:v>12.308975220000001</c:v>
                </c:pt>
                <c:pt idx="14164" formatCode="General">
                  <c:v>12.39124966</c:v>
                </c:pt>
                <c:pt idx="14165" formatCode="General">
                  <c:v>12.255187990000007</c:v>
                </c:pt>
                <c:pt idx="14166" formatCode="General">
                  <c:v>12.314951900000001</c:v>
                </c:pt>
                <c:pt idx="14167" formatCode="General">
                  <c:v>12.362341880000002</c:v>
                </c:pt>
                <c:pt idx="14168" formatCode="General">
                  <c:v>12.31897736</c:v>
                </c:pt>
                <c:pt idx="14169" formatCode="General">
                  <c:v>12.39945316</c:v>
                </c:pt>
                <c:pt idx="14170" formatCode="General">
                  <c:v>12.43002892</c:v>
                </c:pt>
                <c:pt idx="14171" formatCode="General">
                  <c:v>12.3095274</c:v>
                </c:pt>
                <c:pt idx="14172" formatCode="General">
                  <c:v>12.351821900000001</c:v>
                </c:pt>
                <c:pt idx="14173" formatCode="General">
                  <c:v>12.380685810000012</c:v>
                </c:pt>
                <c:pt idx="14174" formatCode="General">
                  <c:v>12.312584880000015</c:v>
                </c:pt>
                <c:pt idx="14175" formatCode="General">
                  <c:v>12.43002892</c:v>
                </c:pt>
                <c:pt idx="14176" formatCode="General">
                  <c:v>12.473669050000007</c:v>
                </c:pt>
                <c:pt idx="14177" formatCode="General">
                  <c:v>12.315052990000007</c:v>
                </c:pt>
                <c:pt idx="14178" formatCode="General">
                  <c:v>12.409930230000011</c:v>
                </c:pt>
                <c:pt idx="14179" formatCode="General">
                  <c:v>12.34483528</c:v>
                </c:pt>
                <c:pt idx="14180" formatCode="General">
                  <c:v>12.26241302</c:v>
                </c:pt>
                <c:pt idx="14181" formatCode="General">
                  <c:v>12.43809128</c:v>
                </c:pt>
                <c:pt idx="14182" formatCode="General">
                  <c:v>12.409182550000011</c:v>
                </c:pt>
                <c:pt idx="14183" formatCode="General">
                  <c:v>12.277561189999998</c:v>
                </c:pt>
                <c:pt idx="14184" formatCode="General">
                  <c:v>12.393753050000004</c:v>
                </c:pt>
                <c:pt idx="14185" formatCode="General">
                  <c:v>12.43322468</c:v>
                </c:pt>
                <c:pt idx="14186" formatCode="General">
                  <c:v>12.338854789999999</c:v>
                </c:pt>
                <c:pt idx="14187" formatCode="General">
                  <c:v>12.379160880000002</c:v>
                </c:pt>
                <c:pt idx="14188" formatCode="General">
                  <c:v>12.345664020000006</c:v>
                </c:pt>
                <c:pt idx="14189" formatCode="General">
                  <c:v>12.3416338</c:v>
                </c:pt>
                <c:pt idx="14190" formatCode="General">
                  <c:v>12.37471676</c:v>
                </c:pt>
                <c:pt idx="14191" formatCode="General">
                  <c:v>12.32092667</c:v>
                </c:pt>
                <c:pt idx="14192" formatCode="General">
                  <c:v>12.39222717</c:v>
                </c:pt>
                <c:pt idx="14193" formatCode="General">
                  <c:v>12.480477330000006</c:v>
                </c:pt>
                <c:pt idx="14194" formatCode="General">
                  <c:v>12.30855942</c:v>
                </c:pt>
                <c:pt idx="14195" formatCode="General">
                  <c:v>12.313978199999999</c:v>
                </c:pt>
                <c:pt idx="14196" formatCode="General">
                  <c:v>12.463383670000002</c:v>
                </c:pt>
                <c:pt idx="14197" formatCode="General">
                  <c:v>12.31328106</c:v>
                </c:pt>
                <c:pt idx="14198" formatCode="General">
                  <c:v>12.31328106</c:v>
                </c:pt>
                <c:pt idx="14199" formatCode="General">
                  <c:v>12.48325825</c:v>
                </c:pt>
                <c:pt idx="14200" formatCode="General">
                  <c:v>12.358867650000002</c:v>
                </c:pt>
                <c:pt idx="14201" formatCode="General">
                  <c:v>12.323705670000002</c:v>
                </c:pt>
                <c:pt idx="14202" formatCode="General">
                  <c:v>12.43600273</c:v>
                </c:pt>
                <c:pt idx="14203" formatCode="General">
                  <c:v>12.395007130000007</c:v>
                </c:pt>
                <c:pt idx="14204" formatCode="General">
                  <c:v>12.386666300000007</c:v>
                </c:pt>
                <c:pt idx="14205" formatCode="General">
                  <c:v>12.387773510000002</c:v>
                </c:pt>
                <c:pt idx="14206" formatCode="General">
                  <c:v>12.282566070000007</c:v>
                </c:pt>
                <c:pt idx="14207" formatCode="General">
                  <c:v>12.411408420000001</c:v>
                </c:pt>
                <c:pt idx="14208" formatCode="General">
                  <c:v>12.46296978</c:v>
                </c:pt>
                <c:pt idx="14209" formatCode="General">
                  <c:v>12.26144028</c:v>
                </c:pt>
                <c:pt idx="14210" formatCode="General">
                  <c:v>12.357619290000011</c:v>
                </c:pt>
                <c:pt idx="14211" formatCode="General">
                  <c:v>12.477141380000001</c:v>
                </c:pt>
                <c:pt idx="14212" formatCode="General">
                  <c:v>12.326349260000002</c:v>
                </c:pt>
                <c:pt idx="14213" formatCode="General">
                  <c:v>12.340597150000002</c:v>
                </c:pt>
                <c:pt idx="14214" formatCode="General">
                  <c:v>12.39210892</c:v>
                </c:pt>
                <c:pt idx="14215" formatCode="General">
                  <c:v>12.253934860000006</c:v>
                </c:pt>
                <c:pt idx="14216" formatCode="General">
                  <c:v>12.369707110000007</c:v>
                </c:pt>
                <c:pt idx="14217" formatCode="General">
                  <c:v>12.4593544</c:v>
                </c:pt>
                <c:pt idx="14218" formatCode="General">
                  <c:v>12.366099360000007</c:v>
                </c:pt>
                <c:pt idx="14219" formatCode="General">
                  <c:v>12.4435091</c:v>
                </c:pt>
                <c:pt idx="14220" formatCode="General">
                  <c:v>12.43655968</c:v>
                </c:pt>
                <c:pt idx="14221" formatCode="General">
                  <c:v>12.29257011</c:v>
                </c:pt>
                <c:pt idx="14222" formatCode="General">
                  <c:v>12.356225970000002</c:v>
                </c:pt>
                <c:pt idx="14223" formatCode="General">
                  <c:v>12.34830856</c:v>
                </c:pt>
                <c:pt idx="14224" formatCode="General">
                  <c:v>12.27853775</c:v>
                </c:pt>
                <c:pt idx="14225" formatCode="General">
                  <c:v>12.390702250000007</c:v>
                </c:pt>
                <c:pt idx="14226" formatCode="General">
                  <c:v>12.446986200000007</c:v>
                </c:pt>
                <c:pt idx="14227" formatCode="General">
                  <c:v>12.33190632</c:v>
                </c:pt>
                <c:pt idx="14228" formatCode="General">
                  <c:v>12.432947160000001</c:v>
                </c:pt>
                <c:pt idx="14229" formatCode="General">
                  <c:v>12.397090910000006</c:v>
                </c:pt>
                <c:pt idx="14230" formatCode="General">
                  <c:v>12.312034610000014</c:v>
                </c:pt>
                <c:pt idx="14231" formatCode="General">
                  <c:v>12.415991780000001</c:v>
                </c:pt>
                <c:pt idx="14232" formatCode="General">
                  <c:v>12.397924420000001</c:v>
                </c:pt>
                <c:pt idx="14233" formatCode="General">
                  <c:v>12.310639380000007</c:v>
                </c:pt>
                <c:pt idx="14234" formatCode="General">
                  <c:v>12.442398069999999</c:v>
                </c:pt>
                <c:pt idx="14235" formatCode="General">
                  <c:v>12.381798740000001</c:v>
                </c:pt>
                <c:pt idx="14236" formatCode="General">
                  <c:v>12.292852400000001</c:v>
                </c:pt>
                <c:pt idx="14237" formatCode="General">
                  <c:v>12.40820789</c:v>
                </c:pt>
                <c:pt idx="14238" formatCode="General">
                  <c:v>12.35303116</c:v>
                </c:pt>
                <c:pt idx="14239" formatCode="General">
                  <c:v>12.25977325</c:v>
                </c:pt>
                <c:pt idx="14240" formatCode="General">
                  <c:v>12.386803630000006</c:v>
                </c:pt>
                <c:pt idx="14241" formatCode="General">
                  <c:v>12.320234300000006</c:v>
                </c:pt>
                <c:pt idx="14242" formatCode="General">
                  <c:v>12.329680440000002</c:v>
                </c:pt>
                <c:pt idx="14243" formatCode="General">
                  <c:v>12.46143818</c:v>
                </c:pt>
                <c:pt idx="14244" formatCode="General">
                  <c:v>12.390558240000002</c:v>
                </c:pt>
                <c:pt idx="14245" formatCode="General">
                  <c:v>12.40195084</c:v>
                </c:pt>
                <c:pt idx="14246" formatCode="General">
                  <c:v>12.4942379</c:v>
                </c:pt>
                <c:pt idx="14247" formatCode="General">
                  <c:v>12.409184460000002</c:v>
                </c:pt>
                <c:pt idx="14248" formatCode="General">
                  <c:v>12.37721443</c:v>
                </c:pt>
                <c:pt idx="14249" formatCode="General">
                  <c:v>12.458936690000007</c:v>
                </c:pt>
                <c:pt idx="14250" formatCode="General">
                  <c:v>12.356227870000007</c:v>
                </c:pt>
                <c:pt idx="14251" formatCode="General">
                  <c:v>12.32342815</c:v>
                </c:pt>
                <c:pt idx="14252" formatCode="General">
                  <c:v>12.376102450000007</c:v>
                </c:pt>
                <c:pt idx="14253" formatCode="General">
                  <c:v>12.26824951</c:v>
                </c:pt>
                <c:pt idx="14254" formatCode="General">
                  <c:v>12.341298099999999</c:v>
                </c:pt>
                <c:pt idx="14255" formatCode="General">
                  <c:v>12.467830660000002</c:v>
                </c:pt>
                <c:pt idx="14256" formatCode="General">
                  <c:v>12.367965700000001</c:v>
                </c:pt>
                <c:pt idx="14257" formatCode="General">
                  <c:v>12.382080080000007</c:v>
                </c:pt>
                <c:pt idx="14258" formatCode="General">
                  <c:v>12.40681934</c:v>
                </c:pt>
                <c:pt idx="14259" formatCode="General">
                  <c:v>12.2574091</c:v>
                </c:pt>
                <c:pt idx="14260" formatCode="General">
                  <c:v>12.329680440000002</c:v>
                </c:pt>
                <c:pt idx="14261" formatCode="General">
                  <c:v>12.494098660000001</c:v>
                </c:pt>
                <c:pt idx="14262" formatCode="General">
                  <c:v>12.351225850000002</c:v>
                </c:pt>
                <c:pt idx="14263" formatCode="General">
                  <c:v>12.337186810000007</c:v>
                </c:pt>
                <c:pt idx="14264" formatCode="General">
                  <c:v>12.403334620000004</c:v>
                </c:pt>
                <c:pt idx="14265" formatCode="General">
                  <c:v>12.241984370000001</c:v>
                </c:pt>
                <c:pt idx="14266" formatCode="General">
                  <c:v>12.291184429999999</c:v>
                </c:pt>
                <c:pt idx="14267" formatCode="General">
                  <c:v>12.373576160000002</c:v>
                </c:pt>
                <c:pt idx="14268" formatCode="General">
                  <c:v>12.2838192</c:v>
                </c:pt>
                <c:pt idx="14269" formatCode="General">
                  <c:v>12.362896920000011</c:v>
                </c:pt>
                <c:pt idx="14270" formatCode="General">
                  <c:v>12.496464730000007</c:v>
                </c:pt>
                <c:pt idx="14271" formatCode="General">
                  <c:v>12.35067177</c:v>
                </c:pt>
                <c:pt idx="14272" formatCode="General">
                  <c:v>12.315367700000001</c:v>
                </c:pt>
                <c:pt idx="14273" formatCode="General">
                  <c:v>12.37193012</c:v>
                </c:pt>
                <c:pt idx="14274" formatCode="General">
                  <c:v>12.300913810000004</c:v>
                </c:pt>
                <c:pt idx="14275" formatCode="General">
                  <c:v>12.395006180000006</c:v>
                </c:pt>
                <c:pt idx="14276" formatCode="General">
                  <c:v>12.41988373</c:v>
                </c:pt>
                <c:pt idx="14277" formatCode="General">
                  <c:v>12.26296806</c:v>
                </c:pt>
                <c:pt idx="14278" formatCode="General">
                  <c:v>12.351778980000001</c:v>
                </c:pt>
                <c:pt idx="14279" formatCode="General">
                  <c:v>12.465055470000006</c:v>
                </c:pt>
                <c:pt idx="14280" formatCode="General">
                  <c:v>12.32662678</c:v>
                </c:pt>
                <c:pt idx="14281" formatCode="General">
                  <c:v>12.33190632</c:v>
                </c:pt>
                <c:pt idx="14282" formatCode="General">
                  <c:v>12.393612860000006</c:v>
                </c:pt>
                <c:pt idx="14283" formatCode="General">
                  <c:v>12.340241430000001</c:v>
                </c:pt>
                <c:pt idx="14284" formatCode="General">
                  <c:v>12.403902050000006</c:v>
                </c:pt>
                <c:pt idx="14285" formatCode="General">
                  <c:v>12.460743900000002</c:v>
                </c:pt>
                <c:pt idx="14286" formatCode="General">
                  <c:v>12.324262620000001</c:v>
                </c:pt>
                <c:pt idx="14287" formatCode="General">
                  <c:v>12.358589170000007</c:v>
                </c:pt>
                <c:pt idx="14288" formatCode="General">
                  <c:v>12.372489930000018</c:v>
                </c:pt>
                <c:pt idx="14289" formatCode="General">
                  <c:v>12.238973619999998</c:v>
                </c:pt>
                <c:pt idx="14290" formatCode="General">
                  <c:v>12.28979397</c:v>
                </c:pt>
                <c:pt idx="14291" formatCode="General">
                  <c:v>12.377076150000002</c:v>
                </c:pt>
                <c:pt idx="14292" formatCode="General">
                  <c:v>12.237570759999999</c:v>
                </c:pt>
                <c:pt idx="14293" formatCode="General">
                  <c:v>12.350842480000004</c:v>
                </c:pt>
                <c:pt idx="14294" formatCode="General">
                  <c:v>12.383747100000004</c:v>
                </c:pt>
                <c:pt idx="14295" formatCode="General">
                  <c:v>12.255602840000007</c:v>
                </c:pt>
                <c:pt idx="14296" formatCode="General">
                  <c:v>12.32926464</c:v>
                </c:pt>
                <c:pt idx="14297" formatCode="General">
                  <c:v>12.369292260000007</c:v>
                </c:pt>
                <c:pt idx="14298" formatCode="General">
                  <c:v>12.28854465</c:v>
                </c:pt>
                <c:pt idx="14299" formatCode="General">
                  <c:v>12.415824890000007</c:v>
                </c:pt>
                <c:pt idx="14300" formatCode="General">
                  <c:v>12.49896526</c:v>
                </c:pt>
                <c:pt idx="14301" formatCode="General">
                  <c:v>12.352340700000006</c:v>
                </c:pt>
                <c:pt idx="14302" formatCode="General">
                  <c:v>12.38930511</c:v>
                </c:pt>
                <c:pt idx="14303" formatCode="General">
                  <c:v>12.42029572</c:v>
                </c:pt>
                <c:pt idx="14304" formatCode="General">
                  <c:v>12.279786110000007</c:v>
                </c:pt>
                <c:pt idx="14305" formatCode="General">
                  <c:v>12.342282300000004</c:v>
                </c:pt>
                <c:pt idx="14306" formatCode="General">
                  <c:v>12.376243590000007</c:v>
                </c:pt>
                <c:pt idx="14307" formatCode="General">
                  <c:v>12.253240590000004</c:v>
                </c:pt>
                <c:pt idx="14308" formatCode="General">
                  <c:v>12.334964749999999</c:v>
                </c:pt>
                <c:pt idx="14309" formatCode="General">
                  <c:v>12.42752838</c:v>
                </c:pt>
                <c:pt idx="14310" formatCode="General">
                  <c:v>12.34038353</c:v>
                </c:pt>
                <c:pt idx="14311" formatCode="General">
                  <c:v>12.40126038</c:v>
                </c:pt>
                <c:pt idx="14312" formatCode="General">
                  <c:v>12.437301639999999</c:v>
                </c:pt>
                <c:pt idx="14313" formatCode="General">
                  <c:v>12.276175500000001</c:v>
                </c:pt>
                <c:pt idx="14314" formatCode="General">
                  <c:v>12.32856941</c:v>
                </c:pt>
                <c:pt idx="14315" formatCode="General">
                  <c:v>12.40862465</c:v>
                </c:pt>
                <c:pt idx="14316" formatCode="General">
                  <c:v>12.324675560000001</c:v>
                </c:pt>
                <c:pt idx="14317" formatCode="General">
                  <c:v>12.384805680000001</c:v>
                </c:pt>
                <c:pt idx="14318" formatCode="General">
                  <c:v>12.402371410000001</c:v>
                </c:pt>
                <c:pt idx="14319" formatCode="General">
                  <c:v>12.267001149999999</c:v>
                </c:pt>
                <c:pt idx="14320" formatCode="General">
                  <c:v>12.322872160000001</c:v>
                </c:pt>
                <c:pt idx="14321" formatCode="General">
                  <c:v>12.35150146</c:v>
                </c:pt>
                <c:pt idx="14322" formatCode="General">
                  <c:v>12.221411709999998</c:v>
                </c:pt>
                <c:pt idx="14323" formatCode="General">
                  <c:v>12.286875719999999</c:v>
                </c:pt>
                <c:pt idx="14324" formatCode="General">
                  <c:v>12.351364140000001</c:v>
                </c:pt>
                <c:pt idx="14325" formatCode="General">
                  <c:v>12.252268789999999</c:v>
                </c:pt>
                <c:pt idx="14326" formatCode="General">
                  <c:v>12.321762080000001</c:v>
                </c:pt>
                <c:pt idx="14327" formatCode="General">
                  <c:v>12.386942860000007</c:v>
                </c:pt>
                <c:pt idx="14328" formatCode="General">
                  <c:v>12.295911789999998</c:v>
                </c:pt>
                <c:pt idx="14329" formatCode="General">
                  <c:v>12.35052776</c:v>
                </c:pt>
                <c:pt idx="14330" formatCode="General">
                  <c:v>12.416549680000006</c:v>
                </c:pt>
                <c:pt idx="14331" formatCode="General">
                  <c:v>12.289516450000002</c:v>
                </c:pt>
                <c:pt idx="14332" formatCode="General">
                  <c:v>12.345384600000004</c:v>
                </c:pt>
                <c:pt idx="14333" formatCode="General">
                  <c:v>12.397089000000006</c:v>
                </c:pt>
                <c:pt idx="14334" formatCode="General">
                  <c:v>12.307889940000004</c:v>
                </c:pt>
                <c:pt idx="14335" formatCode="General">
                  <c:v>12.35150146</c:v>
                </c:pt>
                <c:pt idx="14336" formatCode="General">
                  <c:v>12.410152440000001</c:v>
                </c:pt>
                <c:pt idx="14337" formatCode="General">
                  <c:v>12.28923988</c:v>
                </c:pt>
                <c:pt idx="14338" formatCode="General">
                  <c:v>12.343026160000001</c:v>
                </c:pt>
                <c:pt idx="14339" formatCode="General">
                  <c:v>12.372210500000007</c:v>
                </c:pt>
                <c:pt idx="14340" formatCode="General">
                  <c:v>12.255187990000007</c:v>
                </c:pt>
                <c:pt idx="14341" formatCode="General">
                  <c:v>12.305635450000008</c:v>
                </c:pt>
                <c:pt idx="14342" formatCode="General">
                  <c:v>12.379160880000002</c:v>
                </c:pt>
                <c:pt idx="14343" formatCode="General">
                  <c:v>12.313424110000007</c:v>
                </c:pt>
                <c:pt idx="14344" formatCode="General">
                  <c:v>12.379023550000007</c:v>
                </c:pt>
                <c:pt idx="14345" formatCode="General">
                  <c:v>12.41418743</c:v>
                </c:pt>
                <c:pt idx="14346" formatCode="General">
                  <c:v>12.25755024</c:v>
                </c:pt>
                <c:pt idx="14347" formatCode="General">
                  <c:v>12.3747015</c:v>
                </c:pt>
                <c:pt idx="14348" formatCode="General">
                  <c:v>12.45866013</c:v>
                </c:pt>
                <c:pt idx="14349" formatCode="General">
                  <c:v>12.24657154</c:v>
                </c:pt>
                <c:pt idx="14350" formatCode="General">
                  <c:v>12.228916169999998</c:v>
                </c:pt>
                <c:pt idx="14351" formatCode="General">
                  <c:v>12.28923988</c:v>
                </c:pt>
                <c:pt idx="14352" formatCode="General">
                  <c:v>12.171658520000001</c:v>
                </c:pt>
                <c:pt idx="14353" formatCode="General">
                  <c:v>12.274227139999999</c:v>
                </c:pt>
                <c:pt idx="14354" formatCode="General">
                  <c:v>12.40084171</c:v>
                </c:pt>
                <c:pt idx="14355" formatCode="General">
                  <c:v>12.279089930000007</c:v>
                </c:pt>
                <c:pt idx="14356" formatCode="General">
                  <c:v>12.28145218</c:v>
                </c:pt>
                <c:pt idx="14357" formatCode="General">
                  <c:v>12.296325679999999</c:v>
                </c:pt>
                <c:pt idx="14358" formatCode="General">
                  <c:v>12.17624092</c:v>
                </c:pt>
                <c:pt idx="14359" formatCode="General">
                  <c:v>12.259492870000011</c:v>
                </c:pt>
                <c:pt idx="14360" formatCode="General">
                  <c:v>12.366511340000002</c:v>
                </c:pt>
                <c:pt idx="14361" formatCode="General">
                  <c:v>12.26102257</c:v>
                </c:pt>
                <c:pt idx="14362" formatCode="General">
                  <c:v>12.25435352</c:v>
                </c:pt>
                <c:pt idx="14363" formatCode="General">
                  <c:v>12.300356860000004</c:v>
                </c:pt>
                <c:pt idx="14364" formatCode="General">
                  <c:v>12.155256270000011</c:v>
                </c:pt>
                <c:pt idx="14365" formatCode="General">
                  <c:v>12.210989</c:v>
                </c:pt>
                <c:pt idx="14366" formatCode="General">
                  <c:v>12.29938316</c:v>
                </c:pt>
                <c:pt idx="14367" formatCode="General">
                  <c:v>12.16809082</c:v>
                </c:pt>
                <c:pt idx="14368" formatCode="General">
                  <c:v>12.223360059999999</c:v>
                </c:pt>
                <c:pt idx="14369" formatCode="General">
                  <c:v>12.2856226</c:v>
                </c:pt>
                <c:pt idx="14370" formatCode="General">
                  <c:v>12.194201469999998</c:v>
                </c:pt>
                <c:pt idx="14371" formatCode="General">
                  <c:v>12.22058678</c:v>
                </c:pt>
                <c:pt idx="14372" formatCode="General">
                  <c:v>12.260052680000001</c:v>
                </c:pt>
                <c:pt idx="14373" formatCode="General">
                  <c:v>12.179160120000001</c:v>
                </c:pt>
                <c:pt idx="14374" formatCode="General">
                  <c:v>12.268530850000007</c:v>
                </c:pt>
                <c:pt idx="14375" formatCode="General">
                  <c:v>12.386389730000007</c:v>
                </c:pt>
                <c:pt idx="14376" formatCode="General">
                  <c:v>12.26644516</c:v>
                </c:pt>
                <c:pt idx="14377" formatCode="General">
                  <c:v>12.29841042</c:v>
                </c:pt>
                <c:pt idx="14378" formatCode="General">
                  <c:v>12.37332249</c:v>
                </c:pt>
                <c:pt idx="14379" formatCode="General">
                  <c:v>12.284371379999993</c:v>
                </c:pt>
                <c:pt idx="14380" formatCode="General">
                  <c:v>12.307724950000004</c:v>
                </c:pt>
                <c:pt idx="14381" formatCode="General">
                  <c:v>12.35011196</c:v>
                </c:pt>
                <c:pt idx="14382" formatCode="General">
                  <c:v>12.174023630000001</c:v>
                </c:pt>
                <c:pt idx="14383" formatCode="General">
                  <c:v>12.205986020000006</c:v>
                </c:pt>
                <c:pt idx="14384" formatCode="General">
                  <c:v>12.291874890000001</c:v>
                </c:pt>
                <c:pt idx="14385" formatCode="General">
                  <c:v>12.149695400000001</c:v>
                </c:pt>
                <c:pt idx="14386" formatCode="General">
                  <c:v>12.20753288</c:v>
                </c:pt>
                <c:pt idx="14387" formatCode="General">
                  <c:v>12.28701401</c:v>
                </c:pt>
                <c:pt idx="14388" formatCode="General">
                  <c:v>12.215298649999999</c:v>
                </c:pt>
                <c:pt idx="14389" formatCode="General">
                  <c:v>12.284372329999998</c:v>
                </c:pt>
                <c:pt idx="14390" formatCode="General">
                  <c:v>12.330910680000001</c:v>
                </c:pt>
                <c:pt idx="14391" formatCode="General">
                  <c:v>12.244763369999998</c:v>
                </c:pt>
                <c:pt idx="14392" formatCode="General">
                  <c:v>12.30494118</c:v>
                </c:pt>
                <c:pt idx="14393" formatCode="General">
                  <c:v>12.360534670000014</c:v>
                </c:pt>
                <c:pt idx="14394" formatCode="General">
                  <c:v>12.162475590000007</c:v>
                </c:pt>
                <c:pt idx="14395" formatCode="General">
                  <c:v>12.187918659999999</c:v>
                </c:pt>
                <c:pt idx="14396" formatCode="General">
                  <c:v>12.263247489999999</c:v>
                </c:pt>
                <c:pt idx="14397" formatCode="General">
                  <c:v>12.205846790000002</c:v>
                </c:pt>
                <c:pt idx="14398" formatCode="General">
                  <c:v>12.288940429999998</c:v>
                </c:pt>
                <c:pt idx="14399" formatCode="General">
                  <c:v>12.344557760000001</c:v>
                </c:pt>
                <c:pt idx="14400" formatCode="General">
                  <c:v>12.182498930000007</c:v>
                </c:pt>
                <c:pt idx="14401" formatCode="General">
                  <c:v>12.20459557</c:v>
                </c:pt>
                <c:pt idx="14402" formatCode="General">
                  <c:v>12.27033806</c:v>
                </c:pt>
                <c:pt idx="14403" formatCode="General">
                  <c:v>12.196118350000001</c:v>
                </c:pt>
                <c:pt idx="14404" formatCode="General">
                  <c:v>12.28589916</c:v>
                </c:pt>
                <c:pt idx="14405" formatCode="General">
                  <c:v>12.40139866</c:v>
                </c:pt>
                <c:pt idx="14406" formatCode="General">
                  <c:v>12.301745410000002</c:v>
                </c:pt>
                <c:pt idx="14407" formatCode="General">
                  <c:v>12.374297140000001</c:v>
                </c:pt>
                <c:pt idx="14408" formatCode="General">
                  <c:v>12.40403938</c:v>
                </c:pt>
                <c:pt idx="14409" formatCode="General">
                  <c:v>12.27409458</c:v>
                </c:pt>
                <c:pt idx="14410" formatCode="General">
                  <c:v>12.33594036</c:v>
                </c:pt>
                <c:pt idx="14411" formatCode="General">
                  <c:v>12.356084820000014</c:v>
                </c:pt>
                <c:pt idx="14412" formatCode="General">
                  <c:v>12.25852489</c:v>
                </c:pt>
                <c:pt idx="14413" formatCode="General">
                  <c:v>12.27394962</c:v>
                </c:pt>
                <c:pt idx="14414" formatCode="General">
                  <c:v>12.31022263</c:v>
                </c:pt>
                <c:pt idx="14415" formatCode="General">
                  <c:v>12.190974240000001</c:v>
                </c:pt>
                <c:pt idx="14416" formatCode="General">
                  <c:v>12.220439910000007</c:v>
                </c:pt>
                <c:pt idx="14417" formatCode="General">
                  <c:v>12.302579880000007</c:v>
                </c:pt>
                <c:pt idx="14418" formatCode="General">
                  <c:v>12.170552250000007</c:v>
                </c:pt>
                <c:pt idx="14419" formatCode="General">
                  <c:v>12.26074219</c:v>
                </c:pt>
                <c:pt idx="14420" formatCode="General">
                  <c:v>12.312802310000007</c:v>
                </c:pt>
                <c:pt idx="14421" formatCode="General">
                  <c:v>12.21905231</c:v>
                </c:pt>
                <c:pt idx="14422" formatCode="General">
                  <c:v>12.31689167</c:v>
                </c:pt>
                <c:pt idx="14423" formatCode="General">
                  <c:v>12.37721157</c:v>
                </c:pt>
                <c:pt idx="14424" formatCode="General">
                  <c:v>12.262691500000004</c:v>
                </c:pt>
                <c:pt idx="14425" formatCode="General">
                  <c:v>12.32662773</c:v>
                </c:pt>
                <c:pt idx="14426" formatCode="General">
                  <c:v>12.315785410000007</c:v>
                </c:pt>
                <c:pt idx="14427" formatCode="General">
                  <c:v>12.163321499999999</c:v>
                </c:pt>
                <c:pt idx="14428" formatCode="General">
                  <c:v>12.36291218</c:v>
                </c:pt>
                <c:pt idx="14429" formatCode="General">
                  <c:v>12.375963210000007</c:v>
                </c:pt>
                <c:pt idx="14430" formatCode="General">
                  <c:v>12.223500250000004</c:v>
                </c:pt>
                <c:pt idx="14431" formatCode="General">
                  <c:v>12.27061462</c:v>
                </c:pt>
                <c:pt idx="14432" formatCode="General">
                  <c:v>12.28034401</c:v>
                </c:pt>
                <c:pt idx="14433" formatCode="General">
                  <c:v>12.165958400000001</c:v>
                </c:pt>
                <c:pt idx="14434" formatCode="General">
                  <c:v>12.23169708</c:v>
                </c:pt>
                <c:pt idx="14435" formatCode="General">
                  <c:v>12.26741505</c:v>
                </c:pt>
                <c:pt idx="14436" formatCode="General">
                  <c:v>12.145805360000001</c:v>
                </c:pt>
                <c:pt idx="14437" formatCode="General">
                  <c:v>12.25115585</c:v>
                </c:pt>
                <c:pt idx="14438" formatCode="General">
                  <c:v>12.306608200000007</c:v>
                </c:pt>
                <c:pt idx="14439" formatCode="General">
                  <c:v>12.189850810000006</c:v>
                </c:pt>
                <c:pt idx="14440" formatCode="General">
                  <c:v>12.27506161</c:v>
                </c:pt>
                <c:pt idx="14441" formatCode="General">
                  <c:v>12.27297592</c:v>
                </c:pt>
                <c:pt idx="14442" formatCode="General">
                  <c:v>12.182635310000007</c:v>
                </c:pt>
                <c:pt idx="14443" formatCode="General">
                  <c:v>12.26630402</c:v>
                </c:pt>
                <c:pt idx="14444" formatCode="General">
                  <c:v>12.262277600000001</c:v>
                </c:pt>
                <c:pt idx="14445" formatCode="General">
                  <c:v>12.161930080000001</c:v>
                </c:pt>
                <c:pt idx="14446" formatCode="General">
                  <c:v>12.29020882</c:v>
                </c:pt>
                <c:pt idx="14447" formatCode="General">
                  <c:v>12.27798271</c:v>
                </c:pt>
                <c:pt idx="14448" formatCode="General">
                  <c:v>12.18402672</c:v>
                </c:pt>
                <c:pt idx="14449" formatCode="General">
                  <c:v>12.295490260000006</c:v>
                </c:pt>
                <c:pt idx="14450" formatCode="General">
                  <c:v>12.24573708</c:v>
                </c:pt>
                <c:pt idx="14451" formatCode="General">
                  <c:v>12.160261149999998</c:v>
                </c:pt>
                <c:pt idx="14452" formatCode="General">
                  <c:v>12.319821360000001</c:v>
                </c:pt>
                <c:pt idx="14453" formatCode="General">
                  <c:v>12.359540940000008</c:v>
                </c:pt>
                <c:pt idx="14454" formatCode="General">
                  <c:v>12.243373869999992</c:v>
                </c:pt>
                <c:pt idx="14455" formatCode="General">
                  <c:v>12.355113030000007</c:v>
                </c:pt>
                <c:pt idx="14456" formatCode="General">
                  <c:v>12.373186110000011</c:v>
                </c:pt>
                <c:pt idx="14457" formatCode="General">
                  <c:v>12.298691749999998</c:v>
                </c:pt>
                <c:pt idx="14458" formatCode="General">
                  <c:v>12.374992370000006</c:v>
                </c:pt>
                <c:pt idx="14459" formatCode="General">
                  <c:v>12.369848250000008</c:v>
                </c:pt>
                <c:pt idx="14460" formatCode="General">
                  <c:v>12.2589407</c:v>
                </c:pt>
                <c:pt idx="14461" formatCode="General">
                  <c:v>12.357617380000002</c:v>
                </c:pt>
                <c:pt idx="14462" formatCode="General">
                  <c:v>12.31036282</c:v>
                </c:pt>
                <c:pt idx="14463" formatCode="General">
                  <c:v>12.19236755</c:v>
                </c:pt>
                <c:pt idx="14464" formatCode="General">
                  <c:v>12.309116360000004</c:v>
                </c:pt>
                <c:pt idx="14465" formatCode="General">
                  <c:v>12.27770138</c:v>
                </c:pt>
                <c:pt idx="14466" formatCode="General">
                  <c:v>12.234199520000001</c:v>
                </c:pt>
                <c:pt idx="14467" formatCode="General">
                  <c:v>12.341635700000001</c:v>
                </c:pt>
                <c:pt idx="14468" formatCode="General">
                  <c:v>12.30980873</c:v>
                </c:pt>
                <c:pt idx="14469" formatCode="General">
                  <c:v>12.287121769999994</c:v>
                </c:pt>
                <c:pt idx="14470" formatCode="General">
                  <c:v>12.379577640000004</c:v>
                </c:pt>
                <c:pt idx="14471" formatCode="General">
                  <c:v>12.325237270000011</c:v>
                </c:pt>
                <c:pt idx="14472" formatCode="General">
                  <c:v>12.23308945</c:v>
                </c:pt>
                <c:pt idx="14473" formatCode="General">
                  <c:v>12.318983080000001</c:v>
                </c:pt>
                <c:pt idx="14474" formatCode="General">
                  <c:v>12.262695310000007</c:v>
                </c:pt>
                <c:pt idx="14475" formatCode="General">
                  <c:v>12.277564050000002</c:v>
                </c:pt>
                <c:pt idx="14476" formatCode="General">
                  <c:v>12.4033432</c:v>
                </c:pt>
                <c:pt idx="14477" formatCode="General">
                  <c:v>12.292437550000011</c:v>
                </c:pt>
                <c:pt idx="14478" formatCode="General">
                  <c:v>12.219883920000001</c:v>
                </c:pt>
                <c:pt idx="14479" formatCode="General">
                  <c:v>12.398896220000006</c:v>
                </c:pt>
                <c:pt idx="14480" formatCode="General">
                  <c:v>12.3492794</c:v>
                </c:pt>
                <c:pt idx="14481" formatCode="General">
                  <c:v>12.30119133</c:v>
                </c:pt>
                <c:pt idx="14482" formatCode="General">
                  <c:v>12.344270709999998</c:v>
                </c:pt>
                <c:pt idx="14483" formatCode="General">
                  <c:v>12.26157665</c:v>
                </c:pt>
                <c:pt idx="14484" formatCode="General">
                  <c:v>12.248235699999997</c:v>
                </c:pt>
                <c:pt idx="14485" formatCode="General">
                  <c:v>12.332323069999999</c:v>
                </c:pt>
                <c:pt idx="14486" formatCode="General">
                  <c:v>12.24225903</c:v>
                </c:pt>
                <c:pt idx="14487" formatCode="General">
                  <c:v>12.259492870000011</c:v>
                </c:pt>
                <c:pt idx="14488" formatCode="General">
                  <c:v>12.370405200000008</c:v>
                </c:pt>
                <c:pt idx="14489" formatCode="General">
                  <c:v>12.291602129999999</c:v>
                </c:pt>
                <c:pt idx="14490" formatCode="General">
                  <c:v>12.33371067</c:v>
                </c:pt>
                <c:pt idx="14491" formatCode="General">
                  <c:v>12.410988810000006</c:v>
                </c:pt>
                <c:pt idx="14492" formatCode="General">
                  <c:v>12.312588690000007</c:v>
                </c:pt>
                <c:pt idx="14493" formatCode="General">
                  <c:v>12.351364140000001</c:v>
                </c:pt>
                <c:pt idx="14494" formatCode="General">
                  <c:v>12.45059872</c:v>
                </c:pt>
                <c:pt idx="14495" formatCode="General">
                  <c:v>12.31687355</c:v>
                </c:pt>
                <c:pt idx="14496" formatCode="General">
                  <c:v>12.399175640000001</c:v>
                </c:pt>
                <c:pt idx="14497" formatCode="General">
                  <c:v>12.441232680000001</c:v>
                </c:pt>
                <c:pt idx="14498" formatCode="General">
                  <c:v>12.32537746</c:v>
                </c:pt>
                <c:pt idx="14499" formatCode="General">
                  <c:v>12.40709496</c:v>
                </c:pt>
                <c:pt idx="14500" formatCode="General">
                  <c:v>12.462825780000001</c:v>
                </c:pt>
                <c:pt idx="14501" formatCode="General">
                  <c:v>12.32964802</c:v>
                </c:pt>
                <c:pt idx="14502" formatCode="General">
                  <c:v>12.415573120000001</c:v>
                </c:pt>
                <c:pt idx="14503" formatCode="General">
                  <c:v>12.409460070000007</c:v>
                </c:pt>
                <c:pt idx="14504" formatCode="General">
                  <c:v>12.316897390000006</c:v>
                </c:pt>
                <c:pt idx="14505" formatCode="General">
                  <c:v>12.390972140000001</c:v>
                </c:pt>
                <c:pt idx="14506" formatCode="General">
                  <c:v>12.368178370000001</c:v>
                </c:pt>
                <c:pt idx="14507" formatCode="General">
                  <c:v>12.273784640000002</c:v>
                </c:pt>
                <c:pt idx="14508" formatCode="General">
                  <c:v>12.344667429999999</c:v>
                </c:pt>
                <c:pt idx="14509" formatCode="General">
                  <c:v>12.313561440000001</c:v>
                </c:pt>
                <c:pt idx="14510" formatCode="General">
                  <c:v>12.26714039</c:v>
                </c:pt>
                <c:pt idx="14511" formatCode="General">
                  <c:v>12.376515390000007</c:v>
                </c:pt>
                <c:pt idx="14512" formatCode="General">
                  <c:v>12.362900730000007</c:v>
                </c:pt>
                <c:pt idx="14513" formatCode="General">
                  <c:v>12.298411369999998</c:v>
                </c:pt>
                <c:pt idx="14514" formatCode="General">
                  <c:v>12.426831250000006</c:v>
                </c:pt>
                <c:pt idx="14515" formatCode="General">
                  <c:v>12.363733290000011</c:v>
                </c:pt>
                <c:pt idx="14516" formatCode="General">
                  <c:v>12.3206501</c:v>
                </c:pt>
                <c:pt idx="14517" formatCode="General">
                  <c:v>12.42627525</c:v>
                </c:pt>
                <c:pt idx="14518" formatCode="General">
                  <c:v>12.356506350000016</c:v>
                </c:pt>
                <c:pt idx="14519" formatCode="General">
                  <c:v>12.299522400000001</c:v>
                </c:pt>
                <c:pt idx="14520" formatCode="General">
                  <c:v>12.42752838</c:v>
                </c:pt>
                <c:pt idx="14521" formatCode="General">
                  <c:v>12.339688300000002</c:v>
                </c:pt>
                <c:pt idx="14522" formatCode="General">
                  <c:v>12.33634758</c:v>
                </c:pt>
                <c:pt idx="14523" formatCode="General">
                  <c:v>12.395703320000004</c:v>
                </c:pt>
                <c:pt idx="14524" formatCode="General">
                  <c:v>12.29785538</c:v>
                </c:pt>
                <c:pt idx="14525" formatCode="General">
                  <c:v>12.34899998</c:v>
                </c:pt>
                <c:pt idx="14526" formatCode="General">
                  <c:v>12.362489700000015</c:v>
                </c:pt>
                <c:pt idx="14527" formatCode="General">
                  <c:v>12.271820069999999</c:v>
                </c:pt>
                <c:pt idx="14528" formatCode="General">
                  <c:v>12.402071000000001</c:v>
                </c:pt>
                <c:pt idx="14529" formatCode="General">
                  <c:v>12.448390010000001</c:v>
                </c:pt>
                <c:pt idx="14530" formatCode="General">
                  <c:v>12.25282097</c:v>
                </c:pt>
                <c:pt idx="14531" formatCode="General">
                  <c:v>12.34469414</c:v>
                </c:pt>
                <c:pt idx="14532" formatCode="General">
                  <c:v>12.35080814</c:v>
                </c:pt>
                <c:pt idx="14533" formatCode="General">
                  <c:v>12.263389590000006</c:v>
                </c:pt>
                <c:pt idx="14534" formatCode="General">
                  <c:v>12.28576279</c:v>
                </c:pt>
                <c:pt idx="14535" formatCode="General">
                  <c:v>12.418354989999999</c:v>
                </c:pt>
                <c:pt idx="14536" formatCode="General">
                  <c:v>12.229475020000001</c:v>
                </c:pt>
                <c:pt idx="14537" formatCode="General">
                  <c:v>12.349417690000006</c:v>
                </c:pt>
                <c:pt idx="14538" formatCode="General">
                  <c:v>12.376521110000002</c:v>
                </c:pt>
                <c:pt idx="14539" formatCode="General">
                  <c:v>12.28034306</c:v>
                </c:pt>
                <c:pt idx="14540" formatCode="General">
                  <c:v>12.34775162</c:v>
                </c:pt>
                <c:pt idx="14541" formatCode="General">
                  <c:v>12.397368429999998</c:v>
                </c:pt>
                <c:pt idx="14542" formatCode="General">
                  <c:v>12.239621159999997</c:v>
                </c:pt>
                <c:pt idx="14543" formatCode="General">
                  <c:v>12.393474580000008</c:v>
                </c:pt>
                <c:pt idx="14544" formatCode="General">
                  <c:v>12.33843708</c:v>
                </c:pt>
                <c:pt idx="14545" formatCode="General">
                  <c:v>12.279647830000007</c:v>
                </c:pt>
                <c:pt idx="14546" formatCode="General">
                  <c:v>12.33621883</c:v>
                </c:pt>
                <c:pt idx="14547" formatCode="General">
                  <c:v>12.32926559</c:v>
                </c:pt>
                <c:pt idx="14548" formatCode="General">
                  <c:v>12.288266179999999</c:v>
                </c:pt>
                <c:pt idx="14549" formatCode="General">
                  <c:v>12.370545390000007</c:v>
                </c:pt>
                <c:pt idx="14550" formatCode="General">
                  <c:v>12.334685330000006</c:v>
                </c:pt>
                <c:pt idx="14551" formatCode="General">
                  <c:v>12.29299164</c:v>
                </c:pt>
                <c:pt idx="14552" formatCode="General">
                  <c:v>12.398843769999999</c:v>
                </c:pt>
                <c:pt idx="14553" formatCode="General">
                  <c:v>12.288406370000002</c:v>
                </c:pt>
                <c:pt idx="14554" formatCode="General">
                  <c:v>12.21919155</c:v>
                </c:pt>
                <c:pt idx="14555" formatCode="General">
                  <c:v>12.346082690000006</c:v>
                </c:pt>
                <c:pt idx="14556" formatCode="General">
                  <c:v>12.314114570000006</c:v>
                </c:pt>
                <c:pt idx="14557" formatCode="General">
                  <c:v>12.331765170000001</c:v>
                </c:pt>
                <c:pt idx="14558" formatCode="General">
                  <c:v>12.462551120000002</c:v>
                </c:pt>
                <c:pt idx="14559" formatCode="General">
                  <c:v>12.394447330000007</c:v>
                </c:pt>
                <c:pt idx="14560" formatCode="General">
                  <c:v>12.347332</c:v>
                </c:pt>
                <c:pt idx="14561" formatCode="General">
                  <c:v>12.410912510000006</c:v>
                </c:pt>
                <c:pt idx="14562" formatCode="General">
                  <c:v>12.325930600000007</c:v>
                </c:pt>
                <c:pt idx="14563" formatCode="General">
                  <c:v>12.333571429999999</c:v>
                </c:pt>
                <c:pt idx="14564" formatCode="General">
                  <c:v>12.425021170000001</c:v>
                </c:pt>
                <c:pt idx="14565" formatCode="General">
                  <c:v>12.33399296</c:v>
                </c:pt>
                <c:pt idx="14566" formatCode="General">
                  <c:v>12.357337000000006</c:v>
                </c:pt>
                <c:pt idx="14567" formatCode="General">
                  <c:v>12.427804950000002</c:v>
                </c:pt>
                <c:pt idx="14568" formatCode="General">
                  <c:v>12.34330368</c:v>
                </c:pt>
                <c:pt idx="14569" formatCode="General">
                  <c:v>12.362760540000007</c:v>
                </c:pt>
                <c:pt idx="14570" formatCode="General">
                  <c:v>12.430724140000001</c:v>
                </c:pt>
                <c:pt idx="14571" formatCode="General">
                  <c:v>12.324264530000002</c:v>
                </c:pt>
                <c:pt idx="14572" formatCode="General">
                  <c:v>12.380549430000007</c:v>
                </c:pt>
                <c:pt idx="14573" formatCode="General">
                  <c:v>12.454211240000001</c:v>
                </c:pt>
                <c:pt idx="14574" formatCode="General">
                  <c:v>12.33848858</c:v>
                </c:pt>
                <c:pt idx="14575" formatCode="General">
                  <c:v>12.395699500000012</c:v>
                </c:pt>
                <c:pt idx="14576" formatCode="General">
                  <c:v>12.452546120000012</c:v>
                </c:pt>
                <c:pt idx="14577" formatCode="General">
                  <c:v>12.30174732</c:v>
                </c:pt>
                <c:pt idx="14578" formatCode="General">
                  <c:v>12.366794590000014</c:v>
                </c:pt>
                <c:pt idx="14579" formatCode="General">
                  <c:v>12.359561920000004</c:v>
                </c:pt>
                <c:pt idx="14580" formatCode="General">
                  <c:v>12.2262764</c:v>
                </c:pt>
                <c:pt idx="14581" formatCode="General">
                  <c:v>12.324543</c:v>
                </c:pt>
                <c:pt idx="14582" formatCode="General">
                  <c:v>12.393510820000008</c:v>
                </c:pt>
                <c:pt idx="14583" formatCode="General">
                  <c:v>12.265329360000001</c:v>
                </c:pt>
                <c:pt idx="14584" formatCode="General">
                  <c:v>12.309390070000006</c:v>
                </c:pt>
                <c:pt idx="14585" formatCode="General">
                  <c:v>12.2967453</c:v>
                </c:pt>
                <c:pt idx="14586" formatCode="General">
                  <c:v>12.25769043</c:v>
                </c:pt>
                <c:pt idx="14587" formatCode="General">
                  <c:v>12.379992490000006</c:v>
                </c:pt>
                <c:pt idx="14588" formatCode="General">
                  <c:v>12.3713789</c:v>
                </c:pt>
                <c:pt idx="14589" formatCode="General">
                  <c:v>12.21321487</c:v>
                </c:pt>
                <c:pt idx="14590" formatCode="General">
                  <c:v>12.31925964</c:v>
                </c:pt>
                <c:pt idx="14591" formatCode="General">
                  <c:v>12.287570000000001</c:v>
                </c:pt>
                <c:pt idx="14592" formatCode="General">
                  <c:v>12.22099781</c:v>
                </c:pt>
                <c:pt idx="14593" formatCode="General">
                  <c:v>12.35317135</c:v>
                </c:pt>
                <c:pt idx="14594" formatCode="General">
                  <c:v>12.35831261</c:v>
                </c:pt>
                <c:pt idx="14595" formatCode="General">
                  <c:v>12.286181450000001</c:v>
                </c:pt>
                <c:pt idx="14596" formatCode="General">
                  <c:v>12.421694760000001</c:v>
                </c:pt>
                <c:pt idx="14597" formatCode="General">
                  <c:v>12.371099470000004</c:v>
                </c:pt>
                <c:pt idx="14598" formatCode="General">
                  <c:v>12.33106995</c:v>
                </c:pt>
                <c:pt idx="14599" formatCode="General">
                  <c:v>12.433512690000002</c:v>
                </c:pt>
                <c:pt idx="14600" formatCode="General">
                  <c:v>12.345666890000007</c:v>
                </c:pt>
                <c:pt idx="14601" formatCode="General">
                  <c:v>12.33635235</c:v>
                </c:pt>
                <c:pt idx="14602" formatCode="General">
                  <c:v>12.43684101</c:v>
                </c:pt>
                <c:pt idx="14603" formatCode="General">
                  <c:v>12.33090973</c:v>
                </c:pt>
                <c:pt idx="14604" formatCode="General">
                  <c:v>12.3185606</c:v>
                </c:pt>
                <c:pt idx="14605" formatCode="General">
                  <c:v>12.351367</c:v>
                </c:pt>
                <c:pt idx="14606" formatCode="General">
                  <c:v>12.25101948</c:v>
                </c:pt>
                <c:pt idx="14607" formatCode="General">
                  <c:v>12.2008419</c:v>
                </c:pt>
                <c:pt idx="14608" formatCode="General">
                  <c:v>12.325293540000002</c:v>
                </c:pt>
                <c:pt idx="14609" formatCode="General">
                  <c:v>12.29868793</c:v>
                </c:pt>
                <c:pt idx="14610" formatCode="General">
                  <c:v>12.298274989999998</c:v>
                </c:pt>
                <c:pt idx="14611" formatCode="General">
                  <c:v>12.363754270000012</c:v>
                </c:pt>
                <c:pt idx="14612" formatCode="General">
                  <c:v>12.20959854</c:v>
                </c:pt>
                <c:pt idx="14613" formatCode="General">
                  <c:v>12.222106930000002</c:v>
                </c:pt>
                <c:pt idx="14614" formatCode="General">
                  <c:v>12.356924060000004</c:v>
                </c:pt>
                <c:pt idx="14615" formatCode="General">
                  <c:v>12.28520679</c:v>
                </c:pt>
                <c:pt idx="14616" formatCode="General">
                  <c:v>12.20710182</c:v>
                </c:pt>
                <c:pt idx="14617" formatCode="General">
                  <c:v>12.336355210000002</c:v>
                </c:pt>
                <c:pt idx="14618" formatCode="General">
                  <c:v>12.28687382</c:v>
                </c:pt>
                <c:pt idx="14619" formatCode="General">
                  <c:v>12.228362079999997</c:v>
                </c:pt>
                <c:pt idx="14620" formatCode="General">
                  <c:v>12.320232390000006</c:v>
                </c:pt>
                <c:pt idx="14621" formatCode="General">
                  <c:v>12.287431720000001</c:v>
                </c:pt>
                <c:pt idx="14622" formatCode="General">
                  <c:v>12.272835730000002</c:v>
                </c:pt>
                <c:pt idx="14623" formatCode="General">
                  <c:v>12.297299389999999</c:v>
                </c:pt>
                <c:pt idx="14624" formatCode="General">
                  <c:v>12.2531023</c:v>
                </c:pt>
                <c:pt idx="14625" formatCode="General">
                  <c:v>12.32982063</c:v>
                </c:pt>
                <c:pt idx="14626" formatCode="General">
                  <c:v>12.34914017</c:v>
                </c:pt>
                <c:pt idx="14627" formatCode="General">
                  <c:v>12.201814649999999</c:v>
                </c:pt>
                <c:pt idx="14628" formatCode="General">
                  <c:v>12.30521774</c:v>
                </c:pt>
                <c:pt idx="14629" formatCode="General">
                  <c:v>12.387084010000011</c:v>
                </c:pt>
                <c:pt idx="14630" formatCode="General">
                  <c:v>12.21084881</c:v>
                </c:pt>
                <c:pt idx="14631" formatCode="General">
                  <c:v>12.32078838</c:v>
                </c:pt>
                <c:pt idx="14632" formatCode="General">
                  <c:v>12.38805294</c:v>
                </c:pt>
                <c:pt idx="14633" formatCode="General">
                  <c:v>12.211964610000001</c:v>
                </c:pt>
                <c:pt idx="14634" formatCode="General">
                  <c:v>12.339829440000001</c:v>
                </c:pt>
                <c:pt idx="14635" formatCode="General">
                  <c:v>12.36012077</c:v>
                </c:pt>
                <c:pt idx="14636" formatCode="General">
                  <c:v>12.195742610000007</c:v>
                </c:pt>
                <c:pt idx="14637" formatCode="General">
                  <c:v>12.339051250000002</c:v>
                </c:pt>
                <c:pt idx="14638" formatCode="General">
                  <c:v>12.338856700000001</c:v>
                </c:pt>
                <c:pt idx="14639" formatCode="General">
                  <c:v>12.292016030000006</c:v>
                </c:pt>
                <c:pt idx="14640" formatCode="General">
                  <c:v>12.384581570000007</c:v>
                </c:pt>
                <c:pt idx="14641" formatCode="General">
                  <c:v>12.35052872</c:v>
                </c:pt>
                <c:pt idx="14642" formatCode="General">
                  <c:v>12.220022200000001</c:v>
                </c:pt>
                <c:pt idx="14643" formatCode="General">
                  <c:v>12.364703180000001</c:v>
                </c:pt>
                <c:pt idx="14644" formatCode="General">
                  <c:v>12.41696548</c:v>
                </c:pt>
                <c:pt idx="14645" formatCode="General">
                  <c:v>12.259774210000007</c:v>
                </c:pt>
                <c:pt idx="14646" formatCode="General">
                  <c:v>12.316754340000006</c:v>
                </c:pt>
                <c:pt idx="14647" formatCode="General">
                  <c:v>12.310499190000007</c:v>
                </c:pt>
                <c:pt idx="14648" formatCode="General">
                  <c:v>12.26713848</c:v>
                </c:pt>
                <c:pt idx="14649" formatCode="General">
                  <c:v>12.41876793</c:v>
                </c:pt>
                <c:pt idx="14650" formatCode="General">
                  <c:v>12.322176930000007</c:v>
                </c:pt>
                <c:pt idx="14651" formatCode="General">
                  <c:v>12.189587590000007</c:v>
                </c:pt>
                <c:pt idx="14652" formatCode="General">
                  <c:v>12.346635820000008</c:v>
                </c:pt>
                <c:pt idx="14653" formatCode="General">
                  <c:v>12.348307610000001</c:v>
                </c:pt>
                <c:pt idx="14654" formatCode="General">
                  <c:v>12.297997469999999</c:v>
                </c:pt>
                <c:pt idx="14655" formatCode="General">
                  <c:v>12.396954540000008</c:v>
                </c:pt>
                <c:pt idx="14656" formatCode="General">
                  <c:v>12.283044820000002</c:v>
                </c:pt>
                <c:pt idx="14657" formatCode="General">
                  <c:v>12.210013389999999</c:v>
                </c:pt>
                <c:pt idx="14658" formatCode="General">
                  <c:v>12.355892180000007</c:v>
                </c:pt>
                <c:pt idx="14659" formatCode="General">
                  <c:v>12.334128379999999</c:v>
                </c:pt>
                <c:pt idx="14660" formatCode="General">
                  <c:v>12.272419930000007</c:v>
                </c:pt>
                <c:pt idx="14661" formatCode="General">
                  <c:v>12.38402462</c:v>
                </c:pt>
                <c:pt idx="14662" formatCode="General">
                  <c:v>12.327598570000006</c:v>
                </c:pt>
                <c:pt idx="14663" formatCode="General">
                  <c:v>12.227525709999998</c:v>
                </c:pt>
                <c:pt idx="14664" formatCode="General">
                  <c:v>12.3392725</c:v>
                </c:pt>
                <c:pt idx="14665" formatCode="General">
                  <c:v>12.262830730000006</c:v>
                </c:pt>
                <c:pt idx="14666" formatCode="General">
                  <c:v>12.203623769999998</c:v>
                </c:pt>
                <c:pt idx="14667" formatCode="General">
                  <c:v>12.33051586</c:v>
                </c:pt>
                <c:pt idx="14668" formatCode="General">
                  <c:v>12.28090096</c:v>
                </c:pt>
                <c:pt idx="14669" formatCode="General">
                  <c:v>12.270895960000001</c:v>
                </c:pt>
                <c:pt idx="14670" formatCode="General">
                  <c:v>12.40070343</c:v>
                </c:pt>
                <c:pt idx="14671" formatCode="General">
                  <c:v>12.3364954</c:v>
                </c:pt>
                <c:pt idx="14672" formatCode="General">
                  <c:v>12.346916200000004</c:v>
                </c:pt>
                <c:pt idx="14673" formatCode="General">
                  <c:v>12.43238831</c:v>
                </c:pt>
                <c:pt idx="14674" formatCode="General">
                  <c:v>12.326484680000007</c:v>
                </c:pt>
                <c:pt idx="14675" formatCode="General">
                  <c:v>12.381939890000007</c:v>
                </c:pt>
                <c:pt idx="14676" formatCode="General">
                  <c:v>12.4657917</c:v>
                </c:pt>
                <c:pt idx="14677" formatCode="General">
                  <c:v>12.28034401</c:v>
                </c:pt>
                <c:pt idx="14678" formatCode="General">
                  <c:v>12.331893920000001</c:v>
                </c:pt>
                <c:pt idx="14679" formatCode="General">
                  <c:v>12.386942860000007</c:v>
                </c:pt>
                <c:pt idx="14680" formatCode="General">
                  <c:v>12.25834274</c:v>
                </c:pt>
                <c:pt idx="14681" formatCode="General">
                  <c:v>12.32495975</c:v>
                </c:pt>
                <c:pt idx="14682" formatCode="General">
                  <c:v>12.363038060000004</c:v>
                </c:pt>
                <c:pt idx="14683" formatCode="General">
                  <c:v>12.227252010000001</c:v>
                </c:pt>
                <c:pt idx="14684" formatCode="General">
                  <c:v>12.331350329999999</c:v>
                </c:pt>
                <c:pt idx="14685" formatCode="General">
                  <c:v>12.338163379999999</c:v>
                </c:pt>
                <c:pt idx="14686" formatCode="General">
                  <c:v>12.248099330000001</c:v>
                </c:pt>
                <c:pt idx="14687" formatCode="General">
                  <c:v>12.39996243</c:v>
                </c:pt>
                <c:pt idx="14688" formatCode="General">
                  <c:v>12.39800262</c:v>
                </c:pt>
                <c:pt idx="14689" formatCode="General">
                  <c:v>12.300491330000007</c:v>
                </c:pt>
                <c:pt idx="14690" formatCode="General">
                  <c:v>12.389860150000002</c:v>
                </c:pt>
                <c:pt idx="14691" formatCode="General">
                  <c:v>12.3191185</c:v>
                </c:pt>
                <c:pt idx="14692" formatCode="General">
                  <c:v>12.220582010000006</c:v>
                </c:pt>
                <c:pt idx="14693" formatCode="General">
                  <c:v>12.34747314</c:v>
                </c:pt>
                <c:pt idx="14694" formatCode="General">
                  <c:v>12.27825642</c:v>
                </c:pt>
                <c:pt idx="14695" formatCode="General">
                  <c:v>12.238370899999993</c:v>
                </c:pt>
                <c:pt idx="14696" formatCode="General">
                  <c:v>12.33927059</c:v>
                </c:pt>
                <c:pt idx="14697" formatCode="General">
                  <c:v>12.231277469999991</c:v>
                </c:pt>
                <c:pt idx="14698" formatCode="General">
                  <c:v>12.251573560000001</c:v>
                </c:pt>
                <c:pt idx="14699" formatCode="General">
                  <c:v>12.34829998</c:v>
                </c:pt>
                <c:pt idx="14700" formatCode="General">
                  <c:v>12.229477880000001</c:v>
                </c:pt>
                <c:pt idx="14701" formatCode="General">
                  <c:v>12.27964592</c:v>
                </c:pt>
                <c:pt idx="14702" formatCode="General">
                  <c:v>12.344134330000006</c:v>
                </c:pt>
                <c:pt idx="14703" formatCode="General">
                  <c:v>12.217658999999999</c:v>
                </c:pt>
                <c:pt idx="14704" formatCode="General">
                  <c:v>12.26616478</c:v>
                </c:pt>
                <c:pt idx="14705" formatCode="General">
                  <c:v>12.320233350000002</c:v>
                </c:pt>
                <c:pt idx="14706" formatCode="General">
                  <c:v>12.187368389999998</c:v>
                </c:pt>
                <c:pt idx="14707" formatCode="General">
                  <c:v>12.28645706</c:v>
                </c:pt>
                <c:pt idx="14708" formatCode="General">
                  <c:v>12.36776352</c:v>
                </c:pt>
                <c:pt idx="14709" formatCode="General">
                  <c:v>12.24573803</c:v>
                </c:pt>
                <c:pt idx="14710" formatCode="General">
                  <c:v>12.357336040000007</c:v>
                </c:pt>
                <c:pt idx="14711" formatCode="General">
                  <c:v>12.345806120000002</c:v>
                </c:pt>
                <c:pt idx="14712" formatCode="General">
                  <c:v>12.2276659</c:v>
                </c:pt>
                <c:pt idx="14713" formatCode="General">
                  <c:v>12.341632840000004</c:v>
                </c:pt>
                <c:pt idx="14714" formatCode="General">
                  <c:v>12.348862649999999</c:v>
                </c:pt>
                <c:pt idx="14715" formatCode="General">
                  <c:v>12.232671739999999</c:v>
                </c:pt>
                <c:pt idx="14716" formatCode="General">
                  <c:v>12.365683560000011</c:v>
                </c:pt>
                <c:pt idx="14717" formatCode="General">
                  <c:v>12.382139210000016</c:v>
                </c:pt>
                <c:pt idx="14718" formatCode="General">
                  <c:v>12.354912760000001</c:v>
                </c:pt>
                <c:pt idx="14719" formatCode="General">
                  <c:v>12.45337677</c:v>
                </c:pt>
                <c:pt idx="14720" formatCode="General">
                  <c:v>12.36762714</c:v>
                </c:pt>
                <c:pt idx="14721" formatCode="General">
                  <c:v>12.310778620000001</c:v>
                </c:pt>
                <c:pt idx="14722" formatCode="General">
                  <c:v>12.42849827</c:v>
                </c:pt>
                <c:pt idx="14723" formatCode="General">
                  <c:v>12.331211089999998</c:v>
                </c:pt>
                <c:pt idx="14724" formatCode="General">
                  <c:v>12.360674860000007</c:v>
                </c:pt>
                <c:pt idx="14725" formatCode="General">
                  <c:v>12.493126870000006</c:v>
                </c:pt>
                <c:pt idx="14726" formatCode="General">
                  <c:v>12.396532060000007</c:v>
                </c:pt>
                <c:pt idx="14727" formatCode="General">
                  <c:v>12.392086980000007</c:v>
                </c:pt>
                <c:pt idx="14728" formatCode="General">
                  <c:v>12.412652970000007</c:v>
                </c:pt>
                <c:pt idx="14729" formatCode="General">
                  <c:v>12.33426762</c:v>
                </c:pt>
                <c:pt idx="14730" formatCode="General">
                  <c:v>12.519675250000002</c:v>
                </c:pt>
                <c:pt idx="14731" formatCode="General">
                  <c:v>12.498404500000007</c:v>
                </c:pt>
                <c:pt idx="14732" formatCode="General">
                  <c:v>12.32037354</c:v>
                </c:pt>
                <c:pt idx="14733" formatCode="General">
                  <c:v>12.482563970000006</c:v>
                </c:pt>
                <c:pt idx="14734" formatCode="General">
                  <c:v>12.462136270000016</c:v>
                </c:pt>
                <c:pt idx="14735" formatCode="General">
                  <c:v>12.33454895</c:v>
                </c:pt>
                <c:pt idx="14736" formatCode="General">
                  <c:v>12.486037250000011</c:v>
                </c:pt>
                <c:pt idx="14737" formatCode="General">
                  <c:v>12.419899940000002</c:v>
                </c:pt>
                <c:pt idx="14738" formatCode="General">
                  <c:v>12.362618450000006</c:v>
                </c:pt>
                <c:pt idx="14739" formatCode="General">
                  <c:v>12.486869810000007</c:v>
                </c:pt>
                <c:pt idx="14740" formatCode="General">
                  <c:v>12.36846066</c:v>
                </c:pt>
                <c:pt idx="14741" formatCode="General">
                  <c:v>12.30297565</c:v>
                </c:pt>
                <c:pt idx="14742" formatCode="General">
                  <c:v>12.462690350000011</c:v>
                </c:pt>
                <c:pt idx="14743" formatCode="General">
                  <c:v>12.29313374</c:v>
                </c:pt>
                <c:pt idx="14744" formatCode="General">
                  <c:v>12.29159832</c:v>
                </c:pt>
                <c:pt idx="14745" formatCode="General">
                  <c:v>12.409508710000004</c:v>
                </c:pt>
                <c:pt idx="14746" formatCode="General">
                  <c:v>12.275186540000007</c:v>
                </c:pt>
                <c:pt idx="14747" formatCode="General">
                  <c:v>12.396394730000004</c:v>
                </c:pt>
                <c:pt idx="14748" formatCode="General">
                  <c:v>12.380272870000002</c:v>
                </c:pt>
                <c:pt idx="14749" formatCode="General">
                  <c:v>12.257967949999999</c:v>
                </c:pt>
                <c:pt idx="14750" formatCode="General">
                  <c:v>12.400977129999999</c:v>
                </c:pt>
                <c:pt idx="14751" formatCode="General">
                  <c:v>12.38736153</c:v>
                </c:pt>
                <c:pt idx="14752" formatCode="General">
                  <c:v>12.25185299</c:v>
                </c:pt>
                <c:pt idx="14753" formatCode="General">
                  <c:v>12.393898010000004</c:v>
                </c:pt>
                <c:pt idx="14754" formatCode="General">
                  <c:v>12.40056133</c:v>
                </c:pt>
                <c:pt idx="14755" formatCode="General">
                  <c:v>12.21710682</c:v>
                </c:pt>
                <c:pt idx="14756" formatCode="General">
                  <c:v>12.38775444</c:v>
                </c:pt>
                <c:pt idx="14757" formatCode="General">
                  <c:v>12.38332844</c:v>
                </c:pt>
                <c:pt idx="14758" formatCode="General">
                  <c:v>12.2660284</c:v>
                </c:pt>
                <c:pt idx="14759" formatCode="General">
                  <c:v>12.40931892</c:v>
                </c:pt>
                <c:pt idx="14760" formatCode="General">
                  <c:v>12.416390420000001</c:v>
                </c:pt>
                <c:pt idx="14761" formatCode="General">
                  <c:v>12.262839320000008</c:v>
                </c:pt>
                <c:pt idx="14762" formatCode="General">
                  <c:v>12.41835403</c:v>
                </c:pt>
                <c:pt idx="14763" formatCode="General">
                  <c:v>12.406400680000004</c:v>
                </c:pt>
                <c:pt idx="14764" formatCode="General">
                  <c:v>12.246010779999999</c:v>
                </c:pt>
                <c:pt idx="14765" formatCode="General">
                  <c:v>12.360254290000007</c:v>
                </c:pt>
                <c:pt idx="14766" formatCode="General">
                  <c:v>12.38819599</c:v>
                </c:pt>
                <c:pt idx="14767" formatCode="General">
                  <c:v>12.32801342</c:v>
                </c:pt>
                <c:pt idx="14768" formatCode="General">
                  <c:v>12.376798630000007</c:v>
                </c:pt>
                <c:pt idx="14769" formatCode="General">
                  <c:v>12.310504910000011</c:v>
                </c:pt>
                <c:pt idx="14770" formatCode="General">
                  <c:v>12.260747910000006</c:v>
                </c:pt>
                <c:pt idx="14771" formatCode="General">
                  <c:v>12.39625549</c:v>
                </c:pt>
                <c:pt idx="14772" formatCode="General">
                  <c:v>12.36859894</c:v>
                </c:pt>
                <c:pt idx="14773" formatCode="General">
                  <c:v>12.31870365</c:v>
                </c:pt>
                <c:pt idx="14774" formatCode="General">
                  <c:v>12.36026096</c:v>
                </c:pt>
                <c:pt idx="14775" formatCode="General">
                  <c:v>12.25935555</c:v>
                </c:pt>
                <c:pt idx="14776" formatCode="General">
                  <c:v>12.28840542</c:v>
                </c:pt>
                <c:pt idx="14777" formatCode="General">
                  <c:v>12.443371769999994</c:v>
                </c:pt>
                <c:pt idx="14778" formatCode="General">
                  <c:v>12.39528179</c:v>
                </c:pt>
                <c:pt idx="14779" formatCode="General">
                  <c:v>12.423357960000001</c:v>
                </c:pt>
                <c:pt idx="14780" formatCode="General">
                  <c:v>12.4838171</c:v>
                </c:pt>
                <c:pt idx="14781" formatCode="General">
                  <c:v>12.38791943</c:v>
                </c:pt>
                <c:pt idx="14782" formatCode="General">
                  <c:v>12.43919945</c:v>
                </c:pt>
                <c:pt idx="14783" formatCode="General">
                  <c:v>12.523568149999999</c:v>
                </c:pt>
                <c:pt idx="14784" formatCode="General">
                  <c:v>12.373182300000007</c:v>
                </c:pt>
                <c:pt idx="14785" formatCode="General">
                  <c:v>12.456990240000007</c:v>
                </c:pt>
                <c:pt idx="14786" formatCode="General">
                  <c:v>12.442814830000007</c:v>
                </c:pt>
                <c:pt idx="14787" formatCode="General">
                  <c:v>12.286735530000007</c:v>
                </c:pt>
                <c:pt idx="14788" formatCode="General">
                  <c:v>12.327045440000001</c:v>
                </c:pt>
                <c:pt idx="14789" formatCode="General">
                  <c:v>12.392499920000011</c:v>
                </c:pt>
                <c:pt idx="14790" formatCode="General">
                  <c:v>12.324955940000001</c:v>
                </c:pt>
                <c:pt idx="14791" formatCode="General">
                  <c:v>12.40946198</c:v>
                </c:pt>
                <c:pt idx="14792" formatCode="General">
                  <c:v>12.355257990000007</c:v>
                </c:pt>
                <c:pt idx="14793" formatCode="General">
                  <c:v>12.27714825</c:v>
                </c:pt>
                <c:pt idx="14794" formatCode="General">
                  <c:v>12.420599940000002</c:v>
                </c:pt>
                <c:pt idx="14795" formatCode="General">
                  <c:v>12.396394730000004</c:v>
                </c:pt>
                <c:pt idx="14796" formatCode="General">
                  <c:v>12.213906290000002</c:v>
                </c:pt>
                <c:pt idx="14797" formatCode="General">
                  <c:v>12.40862465</c:v>
                </c:pt>
                <c:pt idx="14798" formatCode="General">
                  <c:v>12.4411478</c:v>
                </c:pt>
                <c:pt idx="14799" formatCode="General">
                  <c:v>12.324818609999999</c:v>
                </c:pt>
                <c:pt idx="14800" formatCode="General">
                  <c:v>12.407966610000004</c:v>
                </c:pt>
                <c:pt idx="14801" formatCode="General">
                  <c:v>12.379054070000008</c:v>
                </c:pt>
                <c:pt idx="14802" formatCode="General">
                  <c:v>12.289236070000007</c:v>
                </c:pt>
                <c:pt idx="14803" formatCode="General">
                  <c:v>12.36804104</c:v>
                </c:pt>
                <c:pt idx="14804" formatCode="General">
                  <c:v>12.32106209</c:v>
                </c:pt>
                <c:pt idx="14805" formatCode="General">
                  <c:v>12.308832170000002</c:v>
                </c:pt>
                <c:pt idx="14806" formatCode="General">
                  <c:v>12.519675250000002</c:v>
                </c:pt>
                <c:pt idx="14807" formatCode="General">
                  <c:v>12.43781281</c:v>
                </c:pt>
                <c:pt idx="14808" formatCode="General">
                  <c:v>12.39472866</c:v>
                </c:pt>
                <c:pt idx="14809" formatCode="General">
                  <c:v>12.466999050000007</c:v>
                </c:pt>
                <c:pt idx="14810" formatCode="General">
                  <c:v>12.36123276</c:v>
                </c:pt>
                <c:pt idx="14811" formatCode="General">
                  <c:v>12.337744710000004</c:v>
                </c:pt>
                <c:pt idx="14812" formatCode="General">
                  <c:v>12.429752350000006</c:v>
                </c:pt>
                <c:pt idx="14813" formatCode="General">
                  <c:v>12.343166350000002</c:v>
                </c:pt>
                <c:pt idx="14814" formatCode="General">
                  <c:v>12.345527650000006</c:v>
                </c:pt>
                <c:pt idx="14815" formatCode="General">
                  <c:v>12.419186590000011</c:v>
                </c:pt>
                <c:pt idx="14816" formatCode="General">
                  <c:v>12.317452430000007</c:v>
                </c:pt>
                <c:pt idx="14817" formatCode="General">
                  <c:v>12.360395430000002</c:v>
                </c:pt>
                <c:pt idx="14818" formatCode="General">
                  <c:v>12.441146850000004</c:v>
                </c:pt>
                <c:pt idx="14819" formatCode="General">
                  <c:v>12.334408760000001</c:v>
                </c:pt>
                <c:pt idx="14820" formatCode="General">
                  <c:v>12.395282750000007</c:v>
                </c:pt>
                <c:pt idx="14821" formatCode="General">
                  <c:v>12.43892288</c:v>
                </c:pt>
                <c:pt idx="14822" formatCode="General">
                  <c:v>12.303833010000007</c:v>
                </c:pt>
                <c:pt idx="14823" formatCode="General">
                  <c:v>12.399033550000008</c:v>
                </c:pt>
                <c:pt idx="14824" formatCode="General">
                  <c:v>12.40515137</c:v>
                </c:pt>
                <c:pt idx="14825" formatCode="General">
                  <c:v>12.255325320000001</c:v>
                </c:pt>
                <c:pt idx="14826" formatCode="General">
                  <c:v>12.33455944</c:v>
                </c:pt>
                <c:pt idx="14827" formatCode="General">
                  <c:v>12.434775350000001</c:v>
                </c:pt>
                <c:pt idx="14828" formatCode="General">
                  <c:v>12.33037758</c:v>
                </c:pt>
                <c:pt idx="14829" formatCode="General">
                  <c:v>12.419466970000007</c:v>
                </c:pt>
                <c:pt idx="14830" formatCode="General">
                  <c:v>12.406260489999999</c:v>
                </c:pt>
                <c:pt idx="14831" formatCode="General">
                  <c:v>12.316616060000008</c:v>
                </c:pt>
                <c:pt idx="14832" formatCode="General">
                  <c:v>12.410152440000001</c:v>
                </c:pt>
                <c:pt idx="14833" formatCode="General">
                  <c:v>12.376796720000007</c:v>
                </c:pt>
                <c:pt idx="14834" formatCode="General">
                  <c:v>12.282011990000001</c:v>
                </c:pt>
                <c:pt idx="14835" formatCode="General">
                  <c:v>12.360676770000007</c:v>
                </c:pt>
                <c:pt idx="14836" formatCode="General">
                  <c:v>12.317173</c:v>
                </c:pt>
                <c:pt idx="14837" formatCode="General">
                  <c:v>12.261163709999998</c:v>
                </c:pt>
                <c:pt idx="14838" formatCode="General">
                  <c:v>12.359007840000007</c:v>
                </c:pt>
                <c:pt idx="14839" formatCode="General">
                  <c:v>12.297574040000001</c:v>
                </c:pt>
                <c:pt idx="14840" formatCode="General">
                  <c:v>12.261299129999999</c:v>
                </c:pt>
                <c:pt idx="14841" formatCode="General">
                  <c:v>12.3977232</c:v>
                </c:pt>
                <c:pt idx="14842" formatCode="General">
                  <c:v>12.342612270000007</c:v>
                </c:pt>
                <c:pt idx="14843" formatCode="General">
                  <c:v>12.33982468</c:v>
                </c:pt>
                <c:pt idx="14844" formatCode="General">
                  <c:v>12.43961906</c:v>
                </c:pt>
                <c:pt idx="14845" formatCode="General">
                  <c:v>12.31397915</c:v>
                </c:pt>
                <c:pt idx="14846" formatCode="General">
                  <c:v>12.346220020000001</c:v>
                </c:pt>
                <c:pt idx="14847" formatCode="General">
                  <c:v>12.455044750000011</c:v>
                </c:pt>
                <c:pt idx="14848" formatCode="General">
                  <c:v>12.35192108</c:v>
                </c:pt>
                <c:pt idx="14849" formatCode="General">
                  <c:v>12.395836830000016</c:v>
                </c:pt>
                <c:pt idx="14850" formatCode="General">
                  <c:v>12.49437618</c:v>
                </c:pt>
                <c:pt idx="14851" formatCode="General">
                  <c:v>12.355538370000014</c:v>
                </c:pt>
                <c:pt idx="14852" formatCode="General">
                  <c:v>12.380129810000007</c:v>
                </c:pt>
                <c:pt idx="14853" formatCode="General">
                  <c:v>12.435171130000001</c:v>
                </c:pt>
                <c:pt idx="14854" formatCode="General">
                  <c:v>12.242904660000001</c:v>
                </c:pt>
                <c:pt idx="14855" formatCode="General">
                  <c:v>12.333849910000007</c:v>
                </c:pt>
                <c:pt idx="14856" formatCode="General">
                  <c:v>12.41474247</c:v>
                </c:pt>
                <c:pt idx="14857" formatCode="General">
                  <c:v>12.300772670000002</c:v>
                </c:pt>
                <c:pt idx="14858" formatCode="General">
                  <c:v>12.381383900000001</c:v>
                </c:pt>
                <c:pt idx="14859" formatCode="General">
                  <c:v>12.444898609999999</c:v>
                </c:pt>
                <c:pt idx="14860" formatCode="General">
                  <c:v>12.300496100000007</c:v>
                </c:pt>
                <c:pt idx="14861" formatCode="General">
                  <c:v>12.32106686</c:v>
                </c:pt>
                <c:pt idx="14862" formatCode="General">
                  <c:v>12.326900480000001</c:v>
                </c:pt>
                <c:pt idx="14863" formatCode="General">
                  <c:v>12.248796459999999</c:v>
                </c:pt>
                <c:pt idx="14864" formatCode="General">
                  <c:v>12.396534920000011</c:v>
                </c:pt>
                <c:pt idx="14865" formatCode="General">
                  <c:v>12.446149830000007</c:v>
                </c:pt>
                <c:pt idx="14866" formatCode="General">
                  <c:v>12.318284030000004</c:v>
                </c:pt>
                <c:pt idx="14867" formatCode="General">
                  <c:v>12.38610744</c:v>
                </c:pt>
                <c:pt idx="14868" formatCode="General">
                  <c:v>12.340384480000001</c:v>
                </c:pt>
                <c:pt idx="14869" formatCode="General">
                  <c:v>12.2757597</c:v>
                </c:pt>
                <c:pt idx="14870" formatCode="General">
                  <c:v>12.42641163</c:v>
                </c:pt>
                <c:pt idx="14871" formatCode="General">
                  <c:v>12.409042360000004</c:v>
                </c:pt>
                <c:pt idx="14872" formatCode="General">
                  <c:v>12.30772114</c:v>
                </c:pt>
                <c:pt idx="14873" formatCode="General">
                  <c:v>12.384446140000007</c:v>
                </c:pt>
                <c:pt idx="14874" formatCode="General">
                  <c:v>12.29924488</c:v>
                </c:pt>
                <c:pt idx="14875" formatCode="General">
                  <c:v>12.294518469999998</c:v>
                </c:pt>
                <c:pt idx="14876" formatCode="General">
                  <c:v>12.47686672</c:v>
                </c:pt>
                <c:pt idx="14877" formatCode="General">
                  <c:v>12.407372469999999</c:v>
                </c:pt>
                <c:pt idx="14878" formatCode="General">
                  <c:v>12.31092072</c:v>
                </c:pt>
                <c:pt idx="14879" formatCode="General">
                  <c:v>12.374279980000001</c:v>
                </c:pt>
                <c:pt idx="14880" formatCode="General">
                  <c:v>12.342419620000006</c:v>
                </c:pt>
                <c:pt idx="14881" formatCode="General">
                  <c:v>12.330931660000001</c:v>
                </c:pt>
                <c:pt idx="14882" formatCode="General">
                  <c:v>12.431975359999999</c:v>
                </c:pt>
                <c:pt idx="14883" formatCode="General">
                  <c:v>12.356923100000001</c:v>
                </c:pt>
                <c:pt idx="14884" formatCode="General">
                  <c:v>12.403063769999999</c:v>
                </c:pt>
                <c:pt idx="14885" formatCode="General">
                  <c:v>12.48381519</c:v>
                </c:pt>
                <c:pt idx="14886" formatCode="General">
                  <c:v>12.361367230000004</c:v>
                </c:pt>
                <c:pt idx="14887" formatCode="General">
                  <c:v>12.35705948</c:v>
                </c:pt>
                <c:pt idx="14888" formatCode="General">
                  <c:v>12.42224598</c:v>
                </c:pt>
                <c:pt idx="14889" formatCode="General">
                  <c:v>12.29118633</c:v>
                </c:pt>
                <c:pt idx="14890" formatCode="General">
                  <c:v>12.347894670000002</c:v>
                </c:pt>
                <c:pt idx="14891" formatCode="General">
                  <c:v>12.434340479999999</c:v>
                </c:pt>
                <c:pt idx="14892" formatCode="General">
                  <c:v>12.335796360000007</c:v>
                </c:pt>
                <c:pt idx="14893" formatCode="General">
                  <c:v>12.45035648</c:v>
                </c:pt>
                <c:pt idx="14894" formatCode="General">
                  <c:v>12.436003680000001</c:v>
                </c:pt>
                <c:pt idx="14895" formatCode="General">
                  <c:v>12.251436230000014</c:v>
                </c:pt>
                <c:pt idx="14896" formatCode="General">
                  <c:v>12.344243049999999</c:v>
                </c:pt>
                <c:pt idx="14897" formatCode="General">
                  <c:v>12.339687350000007</c:v>
                </c:pt>
                <c:pt idx="14898" formatCode="General">
                  <c:v>12.31772995</c:v>
                </c:pt>
                <c:pt idx="14899" formatCode="General">
                  <c:v>12.382915500000006</c:v>
                </c:pt>
                <c:pt idx="14900" formatCode="General">
                  <c:v>12.360537530000016</c:v>
                </c:pt>
                <c:pt idx="14901" formatCode="General">
                  <c:v>12.349004750000002</c:v>
                </c:pt>
                <c:pt idx="14902" formatCode="General">
                  <c:v>12.3660984</c:v>
                </c:pt>
                <c:pt idx="14903" formatCode="General">
                  <c:v>12.349558830000007</c:v>
                </c:pt>
                <c:pt idx="14904" formatCode="General">
                  <c:v>12.31731224</c:v>
                </c:pt>
                <c:pt idx="14905" formatCode="General">
                  <c:v>12.410988810000006</c:v>
                </c:pt>
                <c:pt idx="14906" formatCode="General">
                  <c:v>12.371239660000002</c:v>
                </c:pt>
                <c:pt idx="14907" formatCode="General">
                  <c:v>12.320232390000006</c:v>
                </c:pt>
                <c:pt idx="14908" formatCode="General">
                  <c:v>12.423493390000004</c:v>
                </c:pt>
                <c:pt idx="14909" formatCode="General">
                  <c:v>12.351500510000012</c:v>
                </c:pt>
                <c:pt idx="14910" formatCode="General">
                  <c:v>12.33413315</c:v>
                </c:pt>
                <c:pt idx="14911" formatCode="General">
                  <c:v>12.436282160000001</c:v>
                </c:pt>
                <c:pt idx="14912" formatCode="General">
                  <c:v>12.325654030000011</c:v>
                </c:pt>
                <c:pt idx="14913" formatCode="General">
                  <c:v>12.280621529999999</c:v>
                </c:pt>
                <c:pt idx="14914" formatCode="General">
                  <c:v>12.37332058</c:v>
                </c:pt>
                <c:pt idx="14915" formatCode="General">
                  <c:v>12.339551930000002</c:v>
                </c:pt>
                <c:pt idx="14916" formatCode="General">
                  <c:v>12.34788704</c:v>
                </c:pt>
                <c:pt idx="14917" formatCode="General">
                  <c:v>12.343581200000004</c:v>
                </c:pt>
                <c:pt idx="14918" formatCode="General">
                  <c:v>12.27172756</c:v>
                </c:pt>
                <c:pt idx="14919" formatCode="General">
                  <c:v>12.44670677</c:v>
                </c:pt>
                <c:pt idx="14920" formatCode="General">
                  <c:v>12.35706139</c:v>
                </c:pt>
                <c:pt idx="14921" formatCode="General">
                  <c:v>12.2587986</c:v>
                </c:pt>
                <c:pt idx="14922" formatCode="General">
                  <c:v>12.43934059</c:v>
                </c:pt>
                <c:pt idx="14923" formatCode="General">
                  <c:v>12.373043060000002</c:v>
                </c:pt>
                <c:pt idx="14924" formatCode="General">
                  <c:v>12.241148949999998</c:v>
                </c:pt>
                <c:pt idx="14925" formatCode="General">
                  <c:v>12.389864920000004</c:v>
                </c:pt>
                <c:pt idx="14926" formatCode="General">
                  <c:v>12.365819930000011</c:v>
                </c:pt>
                <c:pt idx="14927" formatCode="General">
                  <c:v>12.319119450000002</c:v>
                </c:pt>
                <c:pt idx="14928" formatCode="General">
                  <c:v>12.3761034</c:v>
                </c:pt>
                <c:pt idx="14929" formatCode="General">
                  <c:v>12.350282670000007</c:v>
                </c:pt>
                <c:pt idx="14930" formatCode="General">
                  <c:v>12.274784090000002</c:v>
                </c:pt>
                <c:pt idx="14931" formatCode="General">
                  <c:v>12.373601910000007</c:v>
                </c:pt>
                <c:pt idx="14932" formatCode="General">
                  <c:v>12.339688300000002</c:v>
                </c:pt>
                <c:pt idx="14933" formatCode="General">
                  <c:v>12.267185210000006</c:v>
                </c:pt>
                <c:pt idx="14934" formatCode="General">
                  <c:v>12.333851810000002</c:v>
                </c:pt>
                <c:pt idx="14935" formatCode="General">
                  <c:v>12.30327415</c:v>
                </c:pt>
                <c:pt idx="14936" formatCode="General">
                  <c:v>12.286319730000001</c:v>
                </c:pt>
                <c:pt idx="14937" formatCode="General">
                  <c:v>12.40853214</c:v>
                </c:pt>
                <c:pt idx="14938" formatCode="General">
                  <c:v>12.305080410000008</c:v>
                </c:pt>
                <c:pt idx="14939" formatCode="General">
                  <c:v>12.335375790000001</c:v>
                </c:pt>
                <c:pt idx="14940" formatCode="General">
                  <c:v>12.446846010000007</c:v>
                </c:pt>
                <c:pt idx="14941" formatCode="General">
                  <c:v>12.363595960000007</c:v>
                </c:pt>
                <c:pt idx="14942" formatCode="General">
                  <c:v>12.296742440000001</c:v>
                </c:pt>
                <c:pt idx="14943" formatCode="General">
                  <c:v>12.370684620000008</c:v>
                </c:pt>
                <c:pt idx="14944" formatCode="General">
                  <c:v>12.33274078</c:v>
                </c:pt>
                <c:pt idx="14945" formatCode="General">
                  <c:v>12.28515148</c:v>
                </c:pt>
                <c:pt idx="14946" formatCode="General">
                  <c:v>12.411756520000004</c:v>
                </c:pt>
                <c:pt idx="14947" formatCode="General">
                  <c:v>12.308139800000006</c:v>
                </c:pt>
                <c:pt idx="14948" formatCode="General">
                  <c:v>12.363314630000007</c:v>
                </c:pt>
                <c:pt idx="14949" formatCode="General">
                  <c:v>12.375685690000012</c:v>
                </c:pt>
                <c:pt idx="14950" formatCode="General">
                  <c:v>12.357756610000012</c:v>
                </c:pt>
                <c:pt idx="14951" formatCode="General">
                  <c:v>12.363873480000001</c:v>
                </c:pt>
                <c:pt idx="14952" formatCode="General">
                  <c:v>12.39014149</c:v>
                </c:pt>
                <c:pt idx="14953" formatCode="General">
                  <c:v>12.311343190000001</c:v>
                </c:pt>
                <c:pt idx="14954" formatCode="General">
                  <c:v>12.34733677</c:v>
                </c:pt>
                <c:pt idx="14955" formatCode="General">
                  <c:v>12.392776490000006</c:v>
                </c:pt>
                <c:pt idx="14956" formatCode="General">
                  <c:v>12.238092419999999</c:v>
                </c:pt>
                <c:pt idx="14957" formatCode="General">
                  <c:v>12.346222880000001</c:v>
                </c:pt>
                <c:pt idx="14958" formatCode="General">
                  <c:v>12.43419933</c:v>
                </c:pt>
                <c:pt idx="14959" formatCode="General">
                  <c:v>12.272423740000001</c:v>
                </c:pt>
                <c:pt idx="14960" formatCode="General">
                  <c:v>12.4260006</c:v>
                </c:pt>
                <c:pt idx="14961" formatCode="General">
                  <c:v>12.34066391</c:v>
                </c:pt>
                <c:pt idx="14962" formatCode="General">
                  <c:v>12.242121699999997</c:v>
                </c:pt>
                <c:pt idx="14963" formatCode="General">
                  <c:v>12.418493270000004</c:v>
                </c:pt>
                <c:pt idx="14964" formatCode="General">
                  <c:v>12.337463380000001</c:v>
                </c:pt>
                <c:pt idx="14965" formatCode="General">
                  <c:v>12.330100060000001</c:v>
                </c:pt>
                <c:pt idx="14966" formatCode="General">
                  <c:v>12.4319706</c:v>
                </c:pt>
                <c:pt idx="14967" formatCode="General">
                  <c:v>12.293269159999999</c:v>
                </c:pt>
                <c:pt idx="14968" formatCode="General">
                  <c:v>12.30105019</c:v>
                </c:pt>
                <c:pt idx="14969" formatCode="General">
                  <c:v>12.39625549</c:v>
                </c:pt>
                <c:pt idx="14970" formatCode="General">
                  <c:v>12.298825259999999</c:v>
                </c:pt>
                <c:pt idx="14971" formatCode="General">
                  <c:v>12.29161072</c:v>
                </c:pt>
                <c:pt idx="14972" formatCode="General">
                  <c:v>12.39723206</c:v>
                </c:pt>
                <c:pt idx="14973" formatCode="General">
                  <c:v>12.268947600000001</c:v>
                </c:pt>
                <c:pt idx="14974" formatCode="General">
                  <c:v>12.256299970000002</c:v>
                </c:pt>
                <c:pt idx="14975" formatCode="General">
                  <c:v>12.414738660000001</c:v>
                </c:pt>
                <c:pt idx="14976" formatCode="General">
                  <c:v>12.286178589999999</c:v>
                </c:pt>
                <c:pt idx="14977" formatCode="General">
                  <c:v>12.25991535</c:v>
                </c:pt>
                <c:pt idx="14978" formatCode="General">
                  <c:v>12.424328799999998</c:v>
                </c:pt>
                <c:pt idx="14979" formatCode="General">
                  <c:v>12.375827790000002</c:v>
                </c:pt>
                <c:pt idx="14980" formatCode="General">
                  <c:v>12.366423610000007</c:v>
                </c:pt>
                <c:pt idx="14981" formatCode="General">
                  <c:v>12.490636830000014</c:v>
                </c:pt>
                <c:pt idx="14982" formatCode="General">
                  <c:v>12.38930893</c:v>
                </c:pt>
                <c:pt idx="14983" formatCode="General">
                  <c:v>12.387497900000007</c:v>
                </c:pt>
                <c:pt idx="14984" formatCode="General">
                  <c:v>12.481174469999999</c:v>
                </c:pt>
                <c:pt idx="14985" formatCode="General">
                  <c:v>12.34858608</c:v>
                </c:pt>
                <c:pt idx="14986" formatCode="General">
                  <c:v>12.337463380000001</c:v>
                </c:pt>
                <c:pt idx="14987" formatCode="General">
                  <c:v>12.42377186</c:v>
                </c:pt>
                <c:pt idx="14988" formatCode="General">
                  <c:v>12.29313374</c:v>
                </c:pt>
                <c:pt idx="14989" formatCode="General">
                  <c:v>12.35747814</c:v>
                </c:pt>
                <c:pt idx="14990" formatCode="General">
                  <c:v>12.45935345</c:v>
                </c:pt>
                <c:pt idx="14991" formatCode="General">
                  <c:v>12.357620240000006</c:v>
                </c:pt>
                <c:pt idx="14992" formatCode="General">
                  <c:v>12.42129993</c:v>
                </c:pt>
                <c:pt idx="14993" formatCode="General">
                  <c:v>12.419602390000007</c:v>
                </c:pt>
                <c:pt idx="14994" formatCode="General">
                  <c:v>12.26617336</c:v>
                </c:pt>
                <c:pt idx="14995" formatCode="General">
                  <c:v>12.315782550000014</c:v>
                </c:pt>
                <c:pt idx="14996" formatCode="General">
                  <c:v>12.33385277</c:v>
                </c:pt>
                <c:pt idx="14997" formatCode="General">
                  <c:v>12.210571290000001</c:v>
                </c:pt>
                <c:pt idx="14998" formatCode="General">
                  <c:v>12.328985210000004</c:v>
                </c:pt>
                <c:pt idx="14999" formatCode="General">
                  <c:v>12.359703060000006</c:v>
                </c:pt>
                <c:pt idx="15000" formatCode="General">
                  <c:v>12.279259680000001</c:v>
                </c:pt>
                <c:pt idx="15001" formatCode="General">
                  <c:v>12.396672250000007</c:v>
                </c:pt>
                <c:pt idx="15002" formatCode="General">
                  <c:v>12.380550380000004</c:v>
                </c:pt>
                <c:pt idx="15003" formatCode="General">
                  <c:v>12.314810749999999</c:v>
                </c:pt>
                <c:pt idx="15004" formatCode="General">
                  <c:v>12.425161360000001</c:v>
                </c:pt>
                <c:pt idx="15005" formatCode="General">
                  <c:v>12.36922646</c:v>
                </c:pt>
                <c:pt idx="15006" formatCode="General">
                  <c:v>12.268809320000001</c:v>
                </c:pt>
                <c:pt idx="15007" formatCode="General">
                  <c:v>12.383052830000008</c:v>
                </c:pt>
                <c:pt idx="15008" formatCode="General">
                  <c:v>12.34747028</c:v>
                </c:pt>
                <c:pt idx="15009" formatCode="General">
                  <c:v>12.354976650000006</c:v>
                </c:pt>
                <c:pt idx="15010" formatCode="General">
                  <c:v>12.469084740000007</c:v>
                </c:pt>
                <c:pt idx="15011" formatCode="General">
                  <c:v>12.431834220000002</c:v>
                </c:pt>
                <c:pt idx="15012" formatCode="General">
                  <c:v>12.38861084</c:v>
                </c:pt>
                <c:pt idx="15013" formatCode="General">
                  <c:v>12.497991560000001</c:v>
                </c:pt>
                <c:pt idx="15014" formatCode="General">
                  <c:v>12.42002392</c:v>
                </c:pt>
                <c:pt idx="15015" formatCode="General">
                  <c:v>12.35859108</c:v>
                </c:pt>
                <c:pt idx="15016" formatCode="General">
                  <c:v>12.507582660000002</c:v>
                </c:pt>
                <c:pt idx="15017" formatCode="General">
                  <c:v>12.355390550000012</c:v>
                </c:pt>
                <c:pt idx="15018" formatCode="General">
                  <c:v>12.31884193</c:v>
                </c:pt>
                <c:pt idx="15019" formatCode="General">
                  <c:v>12.386526110000007</c:v>
                </c:pt>
                <c:pt idx="15020" formatCode="General">
                  <c:v>12.26714039</c:v>
                </c:pt>
                <c:pt idx="15021" formatCode="General">
                  <c:v>12.308835030000004</c:v>
                </c:pt>
                <c:pt idx="15022" formatCode="General">
                  <c:v>12.369571690000004</c:v>
                </c:pt>
                <c:pt idx="15023" formatCode="General">
                  <c:v>12.271589280000002</c:v>
                </c:pt>
                <c:pt idx="15024" formatCode="General">
                  <c:v>12.323565480000001</c:v>
                </c:pt>
                <c:pt idx="15025" formatCode="General">
                  <c:v>12.384714130000004</c:v>
                </c:pt>
                <c:pt idx="15026" formatCode="General">
                  <c:v>12.279511449999999</c:v>
                </c:pt>
                <c:pt idx="15027" formatCode="General">
                  <c:v>12.361510280000006</c:v>
                </c:pt>
                <c:pt idx="15028" formatCode="General">
                  <c:v>12.416249280000002</c:v>
                </c:pt>
                <c:pt idx="15029" formatCode="General">
                  <c:v>12.334825520000001</c:v>
                </c:pt>
                <c:pt idx="15030" formatCode="General">
                  <c:v>12.418068890000001</c:v>
                </c:pt>
                <c:pt idx="15031" formatCode="General">
                  <c:v>12.433782580000004</c:v>
                </c:pt>
                <c:pt idx="15032" formatCode="General">
                  <c:v>12.334407810000007</c:v>
                </c:pt>
                <c:pt idx="15033" formatCode="General">
                  <c:v>12.411128039999999</c:v>
                </c:pt>
                <c:pt idx="15034" formatCode="General">
                  <c:v>12.403760910000004</c:v>
                </c:pt>
                <c:pt idx="15035" formatCode="General">
                  <c:v>12.332175250000002</c:v>
                </c:pt>
                <c:pt idx="15036" formatCode="General">
                  <c:v>12.44086933</c:v>
                </c:pt>
                <c:pt idx="15037" formatCode="General">
                  <c:v>12.422939300000008</c:v>
                </c:pt>
                <c:pt idx="15038" formatCode="General">
                  <c:v>12.30174732</c:v>
                </c:pt>
                <c:pt idx="15039" formatCode="General">
                  <c:v>12.398896220000006</c:v>
                </c:pt>
                <c:pt idx="15040" formatCode="General">
                  <c:v>12.33899403</c:v>
                </c:pt>
                <c:pt idx="15041" formatCode="General">
                  <c:v>12.340172770000001</c:v>
                </c:pt>
                <c:pt idx="15042" formatCode="General">
                  <c:v>12.435584070000012</c:v>
                </c:pt>
                <c:pt idx="15043" formatCode="General">
                  <c:v>12.37819195</c:v>
                </c:pt>
                <c:pt idx="15044" formatCode="General">
                  <c:v>12.320092200000007</c:v>
                </c:pt>
                <c:pt idx="15045" formatCode="General">
                  <c:v>12.403902050000006</c:v>
                </c:pt>
                <c:pt idx="15046" formatCode="General">
                  <c:v>12.331489560000007</c:v>
                </c:pt>
                <c:pt idx="15047" formatCode="General">
                  <c:v>12.306190490000002</c:v>
                </c:pt>
                <c:pt idx="15048" formatCode="General">
                  <c:v>12.423634530000012</c:v>
                </c:pt>
                <c:pt idx="15049" formatCode="General">
                  <c:v>12.353450780000006</c:v>
                </c:pt>
                <c:pt idx="15050" formatCode="General">
                  <c:v>12.340941430000001</c:v>
                </c:pt>
                <c:pt idx="15051" formatCode="General">
                  <c:v>12.42002201</c:v>
                </c:pt>
                <c:pt idx="15052" formatCode="General">
                  <c:v>12.291599270000004</c:v>
                </c:pt>
                <c:pt idx="15053" formatCode="General">
                  <c:v>12.268170359999999</c:v>
                </c:pt>
                <c:pt idx="15054" formatCode="General">
                  <c:v>12.352888110000007</c:v>
                </c:pt>
                <c:pt idx="15055" formatCode="General">
                  <c:v>12.231838229999999</c:v>
                </c:pt>
                <c:pt idx="15056" formatCode="General">
                  <c:v>12.311615940000001</c:v>
                </c:pt>
                <c:pt idx="15057" formatCode="General">
                  <c:v>12.400423050000002</c:v>
                </c:pt>
                <c:pt idx="15058" formatCode="General">
                  <c:v>12.310278889999999</c:v>
                </c:pt>
                <c:pt idx="15059" formatCode="General">
                  <c:v>12.375962260000007</c:v>
                </c:pt>
                <c:pt idx="15060" formatCode="General">
                  <c:v>12.342137340000004</c:v>
                </c:pt>
                <c:pt idx="15061" formatCode="General">
                  <c:v>12.239482880000002</c:v>
                </c:pt>
                <c:pt idx="15062" formatCode="General">
                  <c:v>12.40001011</c:v>
                </c:pt>
                <c:pt idx="15063" formatCode="General">
                  <c:v>12.387920380000001</c:v>
                </c:pt>
                <c:pt idx="15064" formatCode="General">
                  <c:v>12.19834614</c:v>
                </c:pt>
                <c:pt idx="15065" formatCode="General">
                  <c:v>12.30188847</c:v>
                </c:pt>
                <c:pt idx="15066" formatCode="General">
                  <c:v>12.382002830000012</c:v>
                </c:pt>
                <c:pt idx="15067" formatCode="General">
                  <c:v>12.312444690000014</c:v>
                </c:pt>
                <c:pt idx="15068" formatCode="General">
                  <c:v>12.345507620000006</c:v>
                </c:pt>
                <c:pt idx="15069" formatCode="General">
                  <c:v>12.325647350000011</c:v>
                </c:pt>
                <c:pt idx="15070" formatCode="General">
                  <c:v>12.28381824</c:v>
                </c:pt>
                <c:pt idx="15071" formatCode="General">
                  <c:v>12.419880870000007</c:v>
                </c:pt>
                <c:pt idx="15072" formatCode="General">
                  <c:v>12.386527060000002</c:v>
                </c:pt>
                <c:pt idx="15073" formatCode="General">
                  <c:v>12.363735200000011</c:v>
                </c:pt>
                <c:pt idx="15074" formatCode="General">
                  <c:v>12.449484830000012</c:v>
                </c:pt>
                <c:pt idx="15075" formatCode="General">
                  <c:v>12.333020210000004</c:v>
                </c:pt>
                <c:pt idx="15076" formatCode="General">
                  <c:v>12.285347940000001</c:v>
                </c:pt>
                <c:pt idx="15077" formatCode="General">
                  <c:v>12.327456470000007</c:v>
                </c:pt>
                <c:pt idx="15078" formatCode="General">
                  <c:v>12.26352692</c:v>
                </c:pt>
                <c:pt idx="15079" formatCode="General">
                  <c:v>12.30313396</c:v>
                </c:pt>
                <c:pt idx="15080" formatCode="General">
                  <c:v>12.397998810000002</c:v>
                </c:pt>
                <c:pt idx="15081" formatCode="General">
                  <c:v>12.318151469999998</c:v>
                </c:pt>
                <c:pt idx="15082" formatCode="General">
                  <c:v>12.37526894</c:v>
                </c:pt>
                <c:pt idx="15083" formatCode="General">
                  <c:v>12.48284149</c:v>
                </c:pt>
                <c:pt idx="15084" formatCode="General">
                  <c:v>12.35747814</c:v>
                </c:pt>
                <c:pt idx="15085" formatCode="General">
                  <c:v>12.416546820000011</c:v>
                </c:pt>
                <c:pt idx="15086" formatCode="General">
                  <c:v>12.461018560000001</c:v>
                </c:pt>
                <c:pt idx="15087" formatCode="General">
                  <c:v>12.307472230000007</c:v>
                </c:pt>
                <c:pt idx="15088" formatCode="General">
                  <c:v>12.36637211</c:v>
                </c:pt>
                <c:pt idx="15089" formatCode="General">
                  <c:v>12.40195084</c:v>
                </c:pt>
                <c:pt idx="15090" formatCode="General">
                  <c:v>12.31912041</c:v>
                </c:pt>
                <c:pt idx="15091" formatCode="General">
                  <c:v>12.456154820000007</c:v>
                </c:pt>
                <c:pt idx="15092" formatCode="General">
                  <c:v>12.462829590000007</c:v>
                </c:pt>
                <c:pt idx="15093" formatCode="General">
                  <c:v>12.366789820000015</c:v>
                </c:pt>
                <c:pt idx="15094" formatCode="General">
                  <c:v>12.470846180000002</c:v>
                </c:pt>
                <c:pt idx="15095" formatCode="General">
                  <c:v>12.342137340000004</c:v>
                </c:pt>
                <c:pt idx="15096" formatCode="General">
                  <c:v>12.27659416</c:v>
                </c:pt>
                <c:pt idx="15097" formatCode="General">
                  <c:v>12.42391396</c:v>
                </c:pt>
                <c:pt idx="15098" formatCode="General">
                  <c:v>12.368319510000006</c:v>
                </c:pt>
                <c:pt idx="15099" formatCode="General">
                  <c:v>12.326345440000001</c:v>
                </c:pt>
                <c:pt idx="15100" formatCode="General">
                  <c:v>12.439893720000001</c:v>
                </c:pt>
                <c:pt idx="15101" formatCode="General">
                  <c:v>12.343997</c:v>
                </c:pt>
                <c:pt idx="15102" formatCode="General">
                  <c:v>12.35817814</c:v>
                </c:pt>
                <c:pt idx="15103" formatCode="General">
                  <c:v>12.469641690000007</c:v>
                </c:pt>
                <c:pt idx="15104" formatCode="General">
                  <c:v>12.38194084</c:v>
                </c:pt>
                <c:pt idx="15105" formatCode="General">
                  <c:v>12.401367189999998</c:v>
                </c:pt>
                <c:pt idx="15106" formatCode="General">
                  <c:v>12.44545364</c:v>
                </c:pt>
                <c:pt idx="15107" formatCode="General">
                  <c:v>12.26985359</c:v>
                </c:pt>
                <c:pt idx="15108" formatCode="General">
                  <c:v>12.31981182</c:v>
                </c:pt>
                <c:pt idx="15109" formatCode="General">
                  <c:v>12.386943820000004</c:v>
                </c:pt>
                <c:pt idx="15110" formatCode="General">
                  <c:v>12.27297688</c:v>
                </c:pt>
                <c:pt idx="15111" formatCode="General">
                  <c:v>12.291325569999998</c:v>
                </c:pt>
                <c:pt idx="15112" formatCode="General">
                  <c:v>12.38186359</c:v>
                </c:pt>
                <c:pt idx="15113" formatCode="General">
                  <c:v>12.27770042</c:v>
                </c:pt>
                <c:pt idx="15114" formatCode="General">
                  <c:v>12.339271549999999</c:v>
                </c:pt>
                <c:pt idx="15115" formatCode="General">
                  <c:v>12.379896160000008</c:v>
                </c:pt>
                <c:pt idx="15116" formatCode="General">
                  <c:v>12.270056720000001</c:v>
                </c:pt>
                <c:pt idx="15117" formatCode="General">
                  <c:v>12.353033070000007</c:v>
                </c:pt>
                <c:pt idx="15118" formatCode="General">
                  <c:v>12.372905730000006</c:v>
                </c:pt>
                <c:pt idx="15119" formatCode="General">
                  <c:v>12.271165849999999</c:v>
                </c:pt>
                <c:pt idx="15120" formatCode="General">
                  <c:v>12.365398410000006</c:v>
                </c:pt>
                <c:pt idx="15121" formatCode="General">
                  <c:v>12.447690960000001</c:v>
                </c:pt>
                <c:pt idx="15122" formatCode="General">
                  <c:v>12.332599640000007</c:v>
                </c:pt>
                <c:pt idx="15123" formatCode="General">
                  <c:v>12.458102230000007</c:v>
                </c:pt>
                <c:pt idx="15124" formatCode="General">
                  <c:v>12.457128520000001</c:v>
                </c:pt>
                <c:pt idx="15125" formatCode="General">
                  <c:v>12.363454820000015</c:v>
                </c:pt>
                <c:pt idx="15126" formatCode="General">
                  <c:v>12.454072</c:v>
                </c:pt>
                <c:pt idx="15127" formatCode="General">
                  <c:v>12.41335011</c:v>
                </c:pt>
                <c:pt idx="15128" formatCode="General">
                  <c:v>12.315786360000011</c:v>
                </c:pt>
                <c:pt idx="15129" formatCode="General">
                  <c:v>12.41904736</c:v>
                </c:pt>
                <c:pt idx="15130" formatCode="General">
                  <c:v>12.335796360000007</c:v>
                </c:pt>
                <c:pt idx="15131" formatCode="General">
                  <c:v>12.308279990000001</c:v>
                </c:pt>
                <c:pt idx="15132" formatCode="General">
                  <c:v>12.430443760000001</c:v>
                </c:pt>
                <c:pt idx="15133" formatCode="General">
                  <c:v>12.375684740000011</c:v>
                </c:pt>
                <c:pt idx="15134" formatCode="General">
                  <c:v>12.345112800000004</c:v>
                </c:pt>
                <c:pt idx="15135" formatCode="General">
                  <c:v>12.468665120000001</c:v>
                </c:pt>
                <c:pt idx="15136" formatCode="General">
                  <c:v>12.361647610000007</c:v>
                </c:pt>
                <c:pt idx="15137" formatCode="General">
                  <c:v>12.373324390000002</c:v>
                </c:pt>
                <c:pt idx="15138" formatCode="General">
                  <c:v>12.49527168</c:v>
                </c:pt>
                <c:pt idx="15139" formatCode="General">
                  <c:v>12.38402557</c:v>
                </c:pt>
                <c:pt idx="15140" formatCode="General">
                  <c:v>12.382357600000002</c:v>
                </c:pt>
                <c:pt idx="15141" formatCode="General">
                  <c:v>12.43336296</c:v>
                </c:pt>
                <c:pt idx="15142" formatCode="General">
                  <c:v>12.31050873</c:v>
                </c:pt>
                <c:pt idx="15143" formatCode="General">
                  <c:v>12.352890970000011</c:v>
                </c:pt>
                <c:pt idx="15144" formatCode="General">
                  <c:v>12.401816370000002</c:v>
                </c:pt>
                <c:pt idx="15145" formatCode="General">
                  <c:v>12.274643900000001</c:v>
                </c:pt>
                <c:pt idx="15146" formatCode="General">
                  <c:v>12.35192013</c:v>
                </c:pt>
                <c:pt idx="15147" formatCode="General">
                  <c:v>12.403474810000011</c:v>
                </c:pt>
                <c:pt idx="15148" formatCode="General">
                  <c:v>12.383330350000007</c:v>
                </c:pt>
                <c:pt idx="15149" formatCode="General">
                  <c:v>12.451846120000004</c:v>
                </c:pt>
                <c:pt idx="15150" formatCode="General">
                  <c:v>12.466581340000008</c:v>
                </c:pt>
                <c:pt idx="15151" formatCode="General">
                  <c:v>12.390418050000006</c:v>
                </c:pt>
                <c:pt idx="15152" formatCode="General">
                  <c:v>12.496188160000001</c:v>
                </c:pt>
                <c:pt idx="15153" formatCode="General">
                  <c:v>12.45476818</c:v>
                </c:pt>
                <c:pt idx="15154" formatCode="General">
                  <c:v>12.380136490000007</c:v>
                </c:pt>
                <c:pt idx="15155" formatCode="General">
                  <c:v>12.48742962</c:v>
                </c:pt>
                <c:pt idx="15156" formatCode="General">
                  <c:v>12.435587880000007</c:v>
                </c:pt>
                <c:pt idx="15157" formatCode="General">
                  <c:v>12.382077220000006</c:v>
                </c:pt>
                <c:pt idx="15158" formatCode="General">
                  <c:v>12.49577045</c:v>
                </c:pt>
                <c:pt idx="15159" formatCode="General">
                  <c:v>12.417936330000007</c:v>
                </c:pt>
                <c:pt idx="15160" formatCode="General">
                  <c:v>12.309438710000007</c:v>
                </c:pt>
                <c:pt idx="15161" formatCode="General">
                  <c:v>12.39931011</c:v>
                </c:pt>
                <c:pt idx="15162" formatCode="General">
                  <c:v>12.287115099999999</c:v>
                </c:pt>
                <c:pt idx="15163" formatCode="General">
                  <c:v>12.28590393</c:v>
                </c:pt>
                <c:pt idx="15164" formatCode="General">
                  <c:v>12.453657150000007</c:v>
                </c:pt>
                <c:pt idx="15165" formatCode="General">
                  <c:v>12.404317860000001</c:v>
                </c:pt>
                <c:pt idx="15166" formatCode="General">
                  <c:v>12.380688670000007</c:v>
                </c:pt>
                <c:pt idx="15167" formatCode="General">
                  <c:v>12.45267868</c:v>
                </c:pt>
                <c:pt idx="15168" formatCode="General">
                  <c:v>12.343581200000004</c:v>
                </c:pt>
                <c:pt idx="15169" formatCode="General">
                  <c:v>12.363039970000012</c:v>
                </c:pt>
                <c:pt idx="15170" formatCode="General">
                  <c:v>12.435310360000001</c:v>
                </c:pt>
                <c:pt idx="15171" formatCode="General">
                  <c:v>12.330239300000002</c:v>
                </c:pt>
                <c:pt idx="15172" formatCode="General">
                  <c:v>12.361093520000002</c:v>
                </c:pt>
                <c:pt idx="15173" formatCode="General">
                  <c:v>12.419467930000007</c:v>
                </c:pt>
                <c:pt idx="15174" formatCode="General">
                  <c:v>12.324872969999999</c:v>
                </c:pt>
                <c:pt idx="15175" formatCode="General">
                  <c:v>12.44420528</c:v>
                </c:pt>
                <c:pt idx="15176" formatCode="General">
                  <c:v>12.486037250000011</c:v>
                </c:pt>
                <c:pt idx="15177" formatCode="General">
                  <c:v>12.355116840000012</c:v>
                </c:pt>
                <c:pt idx="15178" formatCode="General">
                  <c:v>12.393476490000007</c:v>
                </c:pt>
                <c:pt idx="15179" formatCode="General">
                  <c:v>12.477145200000002</c:v>
                </c:pt>
                <c:pt idx="15180" formatCode="General">
                  <c:v>12.370402340000007</c:v>
                </c:pt>
                <c:pt idx="15181" formatCode="General">
                  <c:v>12.444481850000004</c:v>
                </c:pt>
                <c:pt idx="15182" formatCode="General">
                  <c:v>12.441291809999999</c:v>
                </c:pt>
                <c:pt idx="15183" formatCode="General">
                  <c:v>12.298969270000001</c:v>
                </c:pt>
                <c:pt idx="15184" formatCode="General">
                  <c:v>12.37457275</c:v>
                </c:pt>
                <c:pt idx="15185" formatCode="General">
                  <c:v>12.379714970000007</c:v>
                </c:pt>
                <c:pt idx="15186" formatCode="General">
                  <c:v>12.23350334</c:v>
                </c:pt>
                <c:pt idx="15187" formatCode="General">
                  <c:v>12.34302711</c:v>
                </c:pt>
                <c:pt idx="15188" formatCode="General">
                  <c:v>12.33662891</c:v>
                </c:pt>
                <c:pt idx="15189" formatCode="General">
                  <c:v>12.24964142</c:v>
                </c:pt>
                <c:pt idx="15190" formatCode="General">
                  <c:v>12.381247520000002</c:v>
                </c:pt>
                <c:pt idx="15191" formatCode="General">
                  <c:v>12.376655580000007</c:v>
                </c:pt>
                <c:pt idx="15192" formatCode="General">
                  <c:v>12.28367901</c:v>
                </c:pt>
                <c:pt idx="15193" formatCode="General">
                  <c:v>12.37068176</c:v>
                </c:pt>
                <c:pt idx="15194" formatCode="General">
                  <c:v>12.342051510000006</c:v>
                </c:pt>
                <c:pt idx="15195" formatCode="General">
                  <c:v>12.287678719999999</c:v>
                </c:pt>
                <c:pt idx="15196" formatCode="General">
                  <c:v>12.364146230000012</c:v>
                </c:pt>
                <c:pt idx="15197" formatCode="General">
                  <c:v>12.274228099999997</c:v>
                </c:pt>
                <c:pt idx="15198" formatCode="General">
                  <c:v>12.17596531</c:v>
                </c:pt>
                <c:pt idx="15199" formatCode="General">
                  <c:v>12.30174828</c:v>
                </c:pt>
                <c:pt idx="15200" formatCode="General">
                  <c:v>12.271725649999999</c:v>
                </c:pt>
                <c:pt idx="15201" formatCode="General">
                  <c:v>12.29715824</c:v>
                </c:pt>
                <c:pt idx="15202" formatCode="General">
                  <c:v>12.3747139</c:v>
                </c:pt>
                <c:pt idx="15203" formatCode="General">
                  <c:v>12.262277600000001</c:v>
                </c:pt>
                <c:pt idx="15204" formatCode="General">
                  <c:v>12.250041960000001</c:v>
                </c:pt>
                <c:pt idx="15205" formatCode="General">
                  <c:v>12.389722820000006</c:v>
                </c:pt>
                <c:pt idx="15206" formatCode="General">
                  <c:v>12.364706990000007</c:v>
                </c:pt>
                <c:pt idx="15207" formatCode="General">
                  <c:v>12.308030130000002</c:v>
                </c:pt>
                <c:pt idx="15208" formatCode="General">
                  <c:v>12.37012672</c:v>
                </c:pt>
                <c:pt idx="15209" formatCode="General">
                  <c:v>12.298133849999999</c:v>
                </c:pt>
                <c:pt idx="15210" formatCode="General">
                  <c:v>12.40108395</c:v>
                </c:pt>
                <c:pt idx="15211" formatCode="General">
                  <c:v>12.40937042</c:v>
                </c:pt>
                <c:pt idx="15212" formatCode="General">
                  <c:v>12.299523349999999</c:v>
                </c:pt>
                <c:pt idx="15213" formatCode="General">
                  <c:v>12.406680110000007</c:v>
                </c:pt>
                <c:pt idx="15214" formatCode="General">
                  <c:v>12.48978806</c:v>
                </c:pt>
                <c:pt idx="15215" formatCode="General">
                  <c:v>12.375825880000002</c:v>
                </c:pt>
                <c:pt idx="15216" formatCode="General">
                  <c:v>12.359120370000007</c:v>
                </c:pt>
                <c:pt idx="15217" formatCode="General">
                  <c:v>12.42530537</c:v>
                </c:pt>
                <c:pt idx="15218" formatCode="General">
                  <c:v>12.366093640000004</c:v>
                </c:pt>
                <c:pt idx="15219" formatCode="General">
                  <c:v>12.40726662</c:v>
                </c:pt>
                <c:pt idx="15220" formatCode="General">
                  <c:v>12.408210749999999</c:v>
                </c:pt>
                <c:pt idx="15221" formatCode="General">
                  <c:v>12.316614150000007</c:v>
                </c:pt>
                <c:pt idx="15222" formatCode="General">
                  <c:v>12.403624530000007</c:v>
                </c:pt>
                <c:pt idx="15223" formatCode="General">
                  <c:v>12.468746190000006</c:v>
                </c:pt>
                <c:pt idx="15224" formatCode="General">
                  <c:v>12.292851450000001</c:v>
                </c:pt>
                <c:pt idx="15225" formatCode="General">
                  <c:v>12.35477161</c:v>
                </c:pt>
                <c:pt idx="15226" formatCode="General">
                  <c:v>12.470476150000007</c:v>
                </c:pt>
                <c:pt idx="15227" formatCode="General">
                  <c:v>12.380275729999999</c:v>
                </c:pt>
                <c:pt idx="15228" formatCode="General">
                  <c:v>12.45866013</c:v>
                </c:pt>
                <c:pt idx="15229" formatCode="General">
                  <c:v>12.404736520000007</c:v>
                </c:pt>
                <c:pt idx="15230" formatCode="General">
                  <c:v>12.284235000000001</c:v>
                </c:pt>
                <c:pt idx="15231" formatCode="General">
                  <c:v>12.41612911</c:v>
                </c:pt>
                <c:pt idx="15232" formatCode="General">
                  <c:v>12.471171379999999</c:v>
                </c:pt>
                <c:pt idx="15233" formatCode="General">
                  <c:v>12.38430595</c:v>
                </c:pt>
                <c:pt idx="15234" formatCode="General">
                  <c:v>12.475754740000006</c:v>
                </c:pt>
                <c:pt idx="15235" formatCode="General">
                  <c:v>12.483538630000007</c:v>
                </c:pt>
                <c:pt idx="15236" formatCode="General">
                  <c:v>12.306056980000006</c:v>
                </c:pt>
                <c:pt idx="15237" formatCode="General">
                  <c:v>12.40626335</c:v>
                </c:pt>
                <c:pt idx="15238" formatCode="General">
                  <c:v>12.399175640000001</c:v>
                </c:pt>
                <c:pt idx="15239" formatCode="General">
                  <c:v>12.31300545</c:v>
                </c:pt>
                <c:pt idx="15240" formatCode="General">
                  <c:v>12.415433880000007</c:v>
                </c:pt>
                <c:pt idx="15241" formatCode="General">
                  <c:v>12.385646820000014</c:v>
                </c:pt>
                <c:pt idx="15242" formatCode="General">
                  <c:v>12.290903089999999</c:v>
                </c:pt>
                <c:pt idx="15243" formatCode="General">
                  <c:v>12.407969469999999</c:v>
                </c:pt>
                <c:pt idx="15244" formatCode="General">
                  <c:v>12.388750080000001</c:v>
                </c:pt>
                <c:pt idx="15245" formatCode="General">
                  <c:v>12.315782550000014</c:v>
                </c:pt>
                <c:pt idx="15246" formatCode="General">
                  <c:v>12.40792656</c:v>
                </c:pt>
                <c:pt idx="15247" formatCode="General">
                  <c:v>12.35011196</c:v>
                </c:pt>
                <c:pt idx="15248" formatCode="General">
                  <c:v>12.22864246</c:v>
                </c:pt>
                <c:pt idx="15249" formatCode="General">
                  <c:v>12.31813717</c:v>
                </c:pt>
                <c:pt idx="15250" formatCode="General">
                  <c:v>12.310363769999999</c:v>
                </c:pt>
                <c:pt idx="15251" formatCode="General">
                  <c:v>12.259494780000002</c:v>
                </c:pt>
                <c:pt idx="15252" formatCode="General">
                  <c:v>12.41738129</c:v>
                </c:pt>
                <c:pt idx="15253" formatCode="General">
                  <c:v>12.361510280000006</c:v>
                </c:pt>
                <c:pt idx="15254" formatCode="General">
                  <c:v>12.227323529999998</c:v>
                </c:pt>
                <c:pt idx="15255" formatCode="General">
                  <c:v>12.33666515</c:v>
                </c:pt>
                <c:pt idx="15256" formatCode="General">
                  <c:v>12.27311707</c:v>
                </c:pt>
                <c:pt idx="15257" formatCode="General">
                  <c:v>12.262412070000007</c:v>
                </c:pt>
                <c:pt idx="15258" formatCode="General">
                  <c:v>12.436561580000001</c:v>
                </c:pt>
                <c:pt idx="15259" formatCode="General">
                  <c:v>12.340873719999999</c:v>
                </c:pt>
                <c:pt idx="15260" formatCode="General">
                  <c:v>12.328708649999999</c:v>
                </c:pt>
                <c:pt idx="15261" formatCode="General">
                  <c:v>12.38444138</c:v>
                </c:pt>
                <c:pt idx="15262" formatCode="General">
                  <c:v>12.247541429999998</c:v>
                </c:pt>
                <c:pt idx="15263" formatCode="General">
                  <c:v>12.213069920000001</c:v>
                </c:pt>
                <c:pt idx="15264" formatCode="General">
                  <c:v>12.376240730000006</c:v>
                </c:pt>
                <c:pt idx="15265" formatCode="General">
                  <c:v>12.28743362</c:v>
                </c:pt>
                <c:pt idx="15266" formatCode="General">
                  <c:v>12.261579510000002</c:v>
                </c:pt>
                <c:pt idx="15267" formatCode="General">
                  <c:v>12.367623330000002</c:v>
                </c:pt>
                <c:pt idx="15268" formatCode="General">
                  <c:v>12.278120039999999</c:v>
                </c:pt>
                <c:pt idx="15269" formatCode="General">
                  <c:v>12.305639270000016</c:v>
                </c:pt>
                <c:pt idx="15270" formatCode="General">
                  <c:v>12.389169690000006</c:v>
                </c:pt>
                <c:pt idx="15271" formatCode="General">
                  <c:v>12.218762399999999</c:v>
                </c:pt>
                <c:pt idx="15272" formatCode="General">
                  <c:v>12.218493459999999</c:v>
                </c:pt>
                <c:pt idx="15273" formatCode="General">
                  <c:v>12.28409386</c:v>
                </c:pt>
                <c:pt idx="15274" formatCode="General">
                  <c:v>12.208487510000007</c:v>
                </c:pt>
                <c:pt idx="15275" formatCode="General">
                  <c:v>12.240038869999999</c:v>
                </c:pt>
                <c:pt idx="15276" formatCode="General">
                  <c:v>12.32662296</c:v>
                </c:pt>
                <c:pt idx="15277" formatCode="General">
                  <c:v>12.229060169999999</c:v>
                </c:pt>
                <c:pt idx="15278" formatCode="General">
                  <c:v>12.23364162</c:v>
                </c:pt>
                <c:pt idx="15279" formatCode="General">
                  <c:v>12.3071661</c:v>
                </c:pt>
                <c:pt idx="15280" formatCode="General">
                  <c:v>12.218772889999999</c:v>
                </c:pt>
                <c:pt idx="15281" formatCode="General">
                  <c:v>12.237260819999999</c:v>
                </c:pt>
                <c:pt idx="15282" formatCode="General">
                  <c:v>12.343580250000008</c:v>
                </c:pt>
                <c:pt idx="15283" formatCode="General">
                  <c:v>12.24518204</c:v>
                </c:pt>
                <c:pt idx="15284" formatCode="General">
                  <c:v>12.306195260000004</c:v>
                </c:pt>
                <c:pt idx="15285" formatCode="General">
                  <c:v>12.379576680000007</c:v>
                </c:pt>
                <c:pt idx="15286" formatCode="General">
                  <c:v>12.28770733</c:v>
                </c:pt>
                <c:pt idx="15287" formatCode="General">
                  <c:v>12.371097560000004</c:v>
                </c:pt>
                <c:pt idx="15288" formatCode="General">
                  <c:v>12.435729030000006</c:v>
                </c:pt>
                <c:pt idx="15289" formatCode="General">
                  <c:v>12.306346890000007</c:v>
                </c:pt>
                <c:pt idx="15290" formatCode="General">
                  <c:v>12.344134330000006</c:v>
                </c:pt>
                <c:pt idx="15291" formatCode="General">
                  <c:v>12.371235850000007</c:v>
                </c:pt>
                <c:pt idx="15292" formatCode="General">
                  <c:v>12.257411960000001</c:v>
                </c:pt>
                <c:pt idx="15293" formatCode="General">
                  <c:v>12.341632840000004</c:v>
                </c:pt>
                <c:pt idx="15294" formatCode="General">
                  <c:v>12.355952260000008</c:v>
                </c:pt>
                <c:pt idx="15295" formatCode="General">
                  <c:v>12.212102890000002</c:v>
                </c:pt>
                <c:pt idx="15296" formatCode="General">
                  <c:v>12.295821189999998</c:v>
                </c:pt>
                <c:pt idx="15297" formatCode="General">
                  <c:v>12.392781260000007</c:v>
                </c:pt>
                <c:pt idx="15298" formatCode="General">
                  <c:v>12.27436352</c:v>
                </c:pt>
                <c:pt idx="15299" formatCode="General">
                  <c:v>12.383749960000006</c:v>
                </c:pt>
                <c:pt idx="15300" formatCode="General">
                  <c:v>12.388193129999999</c:v>
                </c:pt>
                <c:pt idx="15301" formatCode="General">
                  <c:v>12.274088860000001</c:v>
                </c:pt>
                <c:pt idx="15302" formatCode="General">
                  <c:v>12.37179375</c:v>
                </c:pt>
                <c:pt idx="15303" formatCode="General">
                  <c:v>12.336770060000001</c:v>
                </c:pt>
                <c:pt idx="15304" formatCode="General">
                  <c:v>12.218215939999997</c:v>
                </c:pt>
                <c:pt idx="15305" formatCode="General">
                  <c:v>12.31369877</c:v>
                </c:pt>
                <c:pt idx="15306" formatCode="General">
                  <c:v>12.302023890000006</c:v>
                </c:pt>
                <c:pt idx="15307" formatCode="General">
                  <c:v>12.215438840000004</c:v>
                </c:pt>
                <c:pt idx="15308" formatCode="General">
                  <c:v>12.317452430000007</c:v>
                </c:pt>
                <c:pt idx="15309" formatCode="General">
                  <c:v>12.291323659999993</c:v>
                </c:pt>
                <c:pt idx="15310" formatCode="General">
                  <c:v>12.189445500000007</c:v>
                </c:pt>
                <c:pt idx="15311" formatCode="General">
                  <c:v>12.303695680000002</c:v>
                </c:pt>
                <c:pt idx="15312" formatCode="General">
                  <c:v>12.272700310000006</c:v>
                </c:pt>
                <c:pt idx="15313" formatCode="General">
                  <c:v>12.194729799999999</c:v>
                </c:pt>
                <c:pt idx="15314" formatCode="General">
                  <c:v>12.30967045</c:v>
                </c:pt>
                <c:pt idx="15315" formatCode="General">
                  <c:v>12.25421238</c:v>
                </c:pt>
                <c:pt idx="15316" formatCode="General">
                  <c:v>12.237953189999994</c:v>
                </c:pt>
                <c:pt idx="15317" formatCode="General">
                  <c:v>12.362202640000007</c:v>
                </c:pt>
                <c:pt idx="15318" formatCode="General">
                  <c:v>12.3263464</c:v>
                </c:pt>
                <c:pt idx="15319" formatCode="General">
                  <c:v>12.2884016</c:v>
                </c:pt>
                <c:pt idx="15320" formatCode="General">
                  <c:v>12.402371410000001</c:v>
                </c:pt>
                <c:pt idx="15321" formatCode="General">
                  <c:v>12.299660680000001</c:v>
                </c:pt>
                <c:pt idx="15322" formatCode="General">
                  <c:v>12.26922607</c:v>
                </c:pt>
                <c:pt idx="15323" formatCode="General">
                  <c:v>12.359982490000007</c:v>
                </c:pt>
                <c:pt idx="15324" formatCode="General">
                  <c:v>12.253658290000002</c:v>
                </c:pt>
                <c:pt idx="15325" formatCode="General">
                  <c:v>12.238644600000001</c:v>
                </c:pt>
                <c:pt idx="15326" formatCode="General">
                  <c:v>12.367761610000002</c:v>
                </c:pt>
                <c:pt idx="15327" formatCode="General">
                  <c:v>12.31620026</c:v>
                </c:pt>
                <c:pt idx="15328" formatCode="General">
                  <c:v>12.38736153</c:v>
                </c:pt>
                <c:pt idx="15329" formatCode="General">
                  <c:v>12.390418050000006</c:v>
                </c:pt>
                <c:pt idx="15330" formatCode="General">
                  <c:v>12.25046062</c:v>
                </c:pt>
                <c:pt idx="15331" formatCode="General">
                  <c:v>12.309014320000006</c:v>
                </c:pt>
                <c:pt idx="15332" formatCode="General">
                  <c:v>12.467136380000008</c:v>
                </c:pt>
                <c:pt idx="15333" formatCode="General">
                  <c:v>12.26129055</c:v>
                </c:pt>
                <c:pt idx="15334" formatCode="General">
                  <c:v>12.289516450000002</c:v>
                </c:pt>
                <c:pt idx="15335" formatCode="General">
                  <c:v>12.399731640000002</c:v>
                </c:pt>
                <c:pt idx="15336" formatCode="General">
                  <c:v>12.327736850000012</c:v>
                </c:pt>
                <c:pt idx="15337" formatCode="General">
                  <c:v>12.411822320000001</c:v>
                </c:pt>
                <c:pt idx="15338" formatCode="General">
                  <c:v>12.401536940000007</c:v>
                </c:pt>
                <c:pt idx="15339" formatCode="General">
                  <c:v>12.227392200000001</c:v>
                </c:pt>
                <c:pt idx="15340" formatCode="General">
                  <c:v>12.369015690000007</c:v>
                </c:pt>
                <c:pt idx="15341" formatCode="General">
                  <c:v>12.42224979</c:v>
                </c:pt>
                <c:pt idx="15342" formatCode="General">
                  <c:v>12.305637360000008</c:v>
                </c:pt>
                <c:pt idx="15343" formatCode="General">
                  <c:v>12.339411740000001</c:v>
                </c:pt>
                <c:pt idx="15344" formatCode="General">
                  <c:v>12.330378530000001</c:v>
                </c:pt>
                <c:pt idx="15345" formatCode="General">
                  <c:v>12.20654392</c:v>
                </c:pt>
                <c:pt idx="15346" formatCode="General">
                  <c:v>12.344138149999999</c:v>
                </c:pt>
                <c:pt idx="15347" formatCode="General">
                  <c:v>12.377076150000002</c:v>
                </c:pt>
                <c:pt idx="15348" formatCode="General">
                  <c:v>12.26574802</c:v>
                </c:pt>
                <c:pt idx="15349" formatCode="General">
                  <c:v>12.39294815</c:v>
                </c:pt>
                <c:pt idx="15350" formatCode="General">
                  <c:v>12.388466840000007</c:v>
                </c:pt>
                <c:pt idx="15351" formatCode="General">
                  <c:v>12.27083397</c:v>
                </c:pt>
                <c:pt idx="15352" formatCode="General">
                  <c:v>12.385551450000007</c:v>
                </c:pt>
                <c:pt idx="15353" formatCode="General">
                  <c:v>12.395422940000007</c:v>
                </c:pt>
                <c:pt idx="15354" formatCode="General">
                  <c:v>12.288127899999999</c:v>
                </c:pt>
                <c:pt idx="15355" formatCode="General">
                  <c:v>12.395700450000007</c:v>
                </c:pt>
                <c:pt idx="15356" formatCode="General">
                  <c:v>12.346632960000004</c:v>
                </c:pt>
                <c:pt idx="15357" formatCode="General">
                  <c:v>12.220024110000001</c:v>
                </c:pt>
                <c:pt idx="15358" formatCode="General">
                  <c:v>12.338158610000001</c:v>
                </c:pt>
                <c:pt idx="15359" formatCode="General">
                  <c:v>12.292572980000001</c:v>
                </c:pt>
                <c:pt idx="15360" formatCode="General">
                  <c:v>12.24851322</c:v>
                </c:pt>
                <c:pt idx="15361" formatCode="General">
                  <c:v>12.345928189999999</c:v>
                </c:pt>
                <c:pt idx="15362" formatCode="General">
                  <c:v>12.314394950000002</c:v>
                </c:pt>
                <c:pt idx="15363" formatCode="General">
                  <c:v>12.272835730000002</c:v>
                </c:pt>
                <c:pt idx="15364" formatCode="General">
                  <c:v>12.373740200000007</c:v>
                </c:pt>
                <c:pt idx="15365" formatCode="General">
                  <c:v>12.27047539</c:v>
                </c:pt>
                <c:pt idx="15366" formatCode="General">
                  <c:v>12.277569769999999</c:v>
                </c:pt>
                <c:pt idx="15367" formatCode="General">
                  <c:v>12.425371169999998</c:v>
                </c:pt>
                <c:pt idx="15368" formatCode="General">
                  <c:v>12.27013588</c:v>
                </c:pt>
                <c:pt idx="15369" formatCode="General">
                  <c:v>12.290351869999999</c:v>
                </c:pt>
                <c:pt idx="15370" formatCode="General">
                  <c:v>12.36734676</c:v>
                </c:pt>
                <c:pt idx="15371" formatCode="General">
                  <c:v>12.272558210000007</c:v>
                </c:pt>
                <c:pt idx="15372" formatCode="General">
                  <c:v>12.292437550000011</c:v>
                </c:pt>
                <c:pt idx="15373" formatCode="General">
                  <c:v>12.4240551</c:v>
                </c:pt>
                <c:pt idx="15374" formatCode="General">
                  <c:v>12.31592369</c:v>
                </c:pt>
                <c:pt idx="15375" formatCode="General">
                  <c:v>12.404180530000007</c:v>
                </c:pt>
                <c:pt idx="15376" formatCode="General">
                  <c:v>12.48103809</c:v>
                </c:pt>
                <c:pt idx="15377" formatCode="General">
                  <c:v>12.328848840000001</c:v>
                </c:pt>
                <c:pt idx="15378" formatCode="General">
                  <c:v>12.35887241</c:v>
                </c:pt>
                <c:pt idx="15379" formatCode="General">
                  <c:v>12.382774350000007</c:v>
                </c:pt>
                <c:pt idx="15380" formatCode="General">
                  <c:v>12.235867499999999</c:v>
                </c:pt>
                <c:pt idx="15381" formatCode="General">
                  <c:v>12.348735810000004</c:v>
                </c:pt>
                <c:pt idx="15382" formatCode="General">
                  <c:v>12.402491570000008</c:v>
                </c:pt>
                <c:pt idx="15383" formatCode="General">
                  <c:v>12.32315159</c:v>
                </c:pt>
                <c:pt idx="15384" formatCode="General">
                  <c:v>12.389863010000004</c:v>
                </c:pt>
                <c:pt idx="15385" formatCode="General">
                  <c:v>12.389583590000012</c:v>
                </c:pt>
                <c:pt idx="15386" formatCode="General">
                  <c:v>12.242959020000001</c:v>
                </c:pt>
                <c:pt idx="15387" formatCode="General">
                  <c:v>12.334546090000007</c:v>
                </c:pt>
                <c:pt idx="15388" formatCode="General">
                  <c:v>12.328293800000001</c:v>
                </c:pt>
                <c:pt idx="15389" formatCode="General">
                  <c:v>12.24309826</c:v>
                </c:pt>
                <c:pt idx="15390" formatCode="General">
                  <c:v>12.365400310000016</c:v>
                </c:pt>
                <c:pt idx="15391" formatCode="General">
                  <c:v>12.35817432</c:v>
                </c:pt>
                <c:pt idx="15392" formatCode="General">
                  <c:v>12.30897236</c:v>
                </c:pt>
                <c:pt idx="15393" formatCode="General">
                  <c:v>12.445458410000002</c:v>
                </c:pt>
                <c:pt idx="15394" formatCode="General">
                  <c:v>12.388747220000004</c:v>
                </c:pt>
                <c:pt idx="15395" formatCode="General">
                  <c:v>12.364984510000012</c:v>
                </c:pt>
                <c:pt idx="15396" formatCode="General">
                  <c:v>12.46880531</c:v>
                </c:pt>
                <c:pt idx="15397" formatCode="General">
                  <c:v>12.40265179</c:v>
                </c:pt>
                <c:pt idx="15398" formatCode="General">
                  <c:v>12.393337250000007</c:v>
                </c:pt>
                <c:pt idx="15399" formatCode="General">
                  <c:v>12.456851010000006</c:v>
                </c:pt>
                <c:pt idx="15400" formatCode="General">
                  <c:v>12.360672000000006</c:v>
                </c:pt>
                <c:pt idx="15401" formatCode="General">
                  <c:v>12.3498354</c:v>
                </c:pt>
                <c:pt idx="15402" formatCode="General">
                  <c:v>12.42017937</c:v>
                </c:pt>
                <c:pt idx="15403" formatCode="General">
                  <c:v>12.31689167</c:v>
                </c:pt>
                <c:pt idx="15404" formatCode="General">
                  <c:v>12.316898350000002</c:v>
                </c:pt>
                <c:pt idx="15405" formatCode="General">
                  <c:v>12.38457966</c:v>
                </c:pt>
                <c:pt idx="15406" formatCode="General">
                  <c:v>12.241287229999999</c:v>
                </c:pt>
                <c:pt idx="15407" formatCode="General">
                  <c:v>12.30800247</c:v>
                </c:pt>
                <c:pt idx="15408" formatCode="General">
                  <c:v>12.365956310000014</c:v>
                </c:pt>
                <c:pt idx="15409" formatCode="General">
                  <c:v>12.22558308</c:v>
                </c:pt>
                <c:pt idx="15410" formatCode="General">
                  <c:v>12.303136830000014</c:v>
                </c:pt>
                <c:pt idx="15411" formatCode="General">
                  <c:v>12.370124820000004</c:v>
                </c:pt>
                <c:pt idx="15412" formatCode="General">
                  <c:v>12.261581420000001</c:v>
                </c:pt>
                <c:pt idx="15413" formatCode="General">
                  <c:v>12.334266660000001</c:v>
                </c:pt>
                <c:pt idx="15414" formatCode="General">
                  <c:v>12.416669850000007</c:v>
                </c:pt>
                <c:pt idx="15415" formatCode="General">
                  <c:v>12.288379669999998</c:v>
                </c:pt>
                <c:pt idx="15416" formatCode="General">
                  <c:v>12.32537365</c:v>
                </c:pt>
                <c:pt idx="15417" formatCode="General">
                  <c:v>12.34635639</c:v>
                </c:pt>
                <c:pt idx="15418" formatCode="General">
                  <c:v>12.230726240000001</c:v>
                </c:pt>
                <c:pt idx="15419" formatCode="General">
                  <c:v>12.32120609</c:v>
                </c:pt>
                <c:pt idx="15420" formatCode="General">
                  <c:v>12.37957478</c:v>
                </c:pt>
                <c:pt idx="15421" formatCode="General">
                  <c:v>12.275340080000001</c:v>
                </c:pt>
                <c:pt idx="15422" formatCode="General">
                  <c:v>12.409457210000012</c:v>
                </c:pt>
                <c:pt idx="15423" formatCode="General">
                  <c:v>12.40792751</c:v>
                </c:pt>
                <c:pt idx="15424" formatCode="General">
                  <c:v>12.329684260000011</c:v>
                </c:pt>
                <c:pt idx="15425" formatCode="General">
                  <c:v>12.414184570000007</c:v>
                </c:pt>
                <c:pt idx="15426" formatCode="General">
                  <c:v>12.375963210000007</c:v>
                </c:pt>
                <c:pt idx="15427" formatCode="General">
                  <c:v>12.261164669999999</c:v>
                </c:pt>
                <c:pt idx="15428" formatCode="General">
                  <c:v>12.373184200000011</c:v>
                </c:pt>
                <c:pt idx="15429" formatCode="General">
                  <c:v>12.324261669999999</c:v>
                </c:pt>
                <c:pt idx="15430" formatCode="General">
                  <c:v>12.255742070000007</c:v>
                </c:pt>
                <c:pt idx="15431" formatCode="General">
                  <c:v>12.362480160000008</c:v>
                </c:pt>
                <c:pt idx="15432" formatCode="General">
                  <c:v>12.318844800000004</c:v>
                </c:pt>
                <c:pt idx="15433" formatCode="General">
                  <c:v>12.274785040000001</c:v>
                </c:pt>
                <c:pt idx="15434" formatCode="General">
                  <c:v>12.377770420000001</c:v>
                </c:pt>
                <c:pt idx="15435" formatCode="General">
                  <c:v>12.278260230000001</c:v>
                </c:pt>
                <c:pt idx="15436" formatCode="General">
                  <c:v>12.26811504</c:v>
                </c:pt>
                <c:pt idx="15437" formatCode="General">
                  <c:v>12.415849690000007</c:v>
                </c:pt>
                <c:pt idx="15438" formatCode="General">
                  <c:v>12.363037110000008</c:v>
                </c:pt>
                <c:pt idx="15439" formatCode="General">
                  <c:v>12.369927410000004</c:v>
                </c:pt>
                <c:pt idx="15440" formatCode="General">
                  <c:v>12.427944180000001</c:v>
                </c:pt>
                <c:pt idx="15441" formatCode="General">
                  <c:v>12.370959280000006</c:v>
                </c:pt>
                <c:pt idx="15442" formatCode="General">
                  <c:v>12.495210650000002</c:v>
                </c:pt>
                <c:pt idx="15443" formatCode="General">
                  <c:v>12.506609920000002</c:v>
                </c:pt>
                <c:pt idx="15444" formatCode="General">
                  <c:v>12.39333916</c:v>
                </c:pt>
                <c:pt idx="15445" formatCode="General">
                  <c:v>12.467414860000007</c:v>
                </c:pt>
                <c:pt idx="15446" formatCode="General">
                  <c:v>12.405985830000011</c:v>
                </c:pt>
                <c:pt idx="15447" formatCode="General">
                  <c:v>12.31703568</c:v>
                </c:pt>
                <c:pt idx="15448" formatCode="General">
                  <c:v>12.472695350000008</c:v>
                </c:pt>
                <c:pt idx="15449" formatCode="General">
                  <c:v>12.43419933</c:v>
                </c:pt>
                <c:pt idx="15450" formatCode="General">
                  <c:v>12.41001606</c:v>
                </c:pt>
                <c:pt idx="15451" formatCode="General">
                  <c:v>12.51689339</c:v>
                </c:pt>
                <c:pt idx="15452" formatCode="General">
                  <c:v>12.448956489999999</c:v>
                </c:pt>
                <c:pt idx="15453" formatCode="General">
                  <c:v>12.460466380000007</c:v>
                </c:pt>
                <c:pt idx="15454" formatCode="General">
                  <c:v>12.50702667</c:v>
                </c:pt>
                <c:pt idx="15455" formatCode="General">
                  <c:v>12.379297260000007</c:v>
                </c:pt>
                <c:pt idx="15456" formatCode="General">
                  <c:v>12.412104610000007</c:v>
                </c:pt>
                <c:pt idx="15457" formatCode="General">
                  <c:v>12.465612410000007</c:v>
                </c:pt>
                <c:pt idx="15458" formatCode="General">
                  <c:v>12.324398990000001</c:v>
                </c:pt>
                <c:pt idx="15459" formatCode="General">
                  <c:v>12.461302760000001</c:v>
                </c:pt>
                <c:pt idx="15460" formatCode="General">
                  <c:v>12.42030048</c:v>
                </c:pt>
                <c:pt idx="15461" formatCode="General">
                  <c:v>12.37498188</c:v>
                </c:pt>
                <c:pt idx="15462" formatCode="General">
                  <c:v>12.459618570000007</c:v>
                </c:pt>
                <c:pt idx="15463" formatCode="General">
                  <c:v>12.38847065</c:v>
                </c:pt>
                <c:pt idx="15464" formatCode="General">
                  <c:v>12.354002950000007</c:v>
                </c:pt>
                <c:pt idx="15465" formatCode="General">
                  <c:v>12.506469730000006</c:v>
                </c:pt>
                <c:pt idx="15466" formatCode="General">
                  <c:v>12.391944890000007</c:v>
                </c:pt>
                <c:pt idx="15467" formatCode="General">
                  <c:v>12.383047100000002</c:v>
                </c:pt>
                <c:pt idx="15468" formatCode="General">
                  <c:v>12.474641800000002</c:v>
                </c:pt>
                <c:pt idx="15469" formatCode="General">
                  <c:v>12.386944770000007</c:v>
                </c:pt>
                <c:pt idx="15470" formatCode="General">
                  <c:v>12.395977970000002</c:v>
                </c:pt>
                <c:pt idx="15471" formatCode="General">
                  <c:v>12.43809128</c:v>
                </c:pt>
                <c:pt idx="15472" formatCode="General">
                  <c:v>12.25407124</c:v>
                </c:pt>
                <c:pt idx="15473" formatCode="General">
                  <c:v>12.292157169999999</c:v>
                </c:pt>
                <c:pt idx="15474" formatCode="General">
                  <c:v>12.359841350000007</c:v>
                </c:pt>
                <c:pt idx="15475" formatCode="General">
                  <c:v>12.293684010000007</c:v>
                </c:pt>
                <c:pt idx="15476" formatCode="General">
                  <c:v>12.34607029</c:v>
                </c:pt>
                <c:pt idx="15477" formatCode="General">
                  <c:v>12.37819099</c:v>
                </c:pt>
                <c:pt idx="15478" formatCode="General">
                  <c:v>12.25046062</c:v>
                </c:pt>
                <c:pt idx="15479" formatCode="General">
                  <c:v>12.350252150000006</c:v>
                </c:pt>
                <c:pt idx="15480" formatCode="General">
                  <c:v>12.365534780000011</c:v>
                </c:pt>
                <c:pt idx="15481" formatCode="General">
                  <c:v>12.28381634</c:v>
                </c:pt>
                <c:pt idx="15482" formatCode="General">
                  <c:v>12.423776630000004</c:v>
                </c:pt>
                <c:pt idx="15483" formatCode="General">
                  <c:v>12.428359990000001</c:v>
                </c:pt>
                <c:pt idx="15484" formatCode="General">
                  <c:v>12.331213</c:v>
                </c:pt>
                <c:pt idx="15485" formatCode="General">
                  <c:v>12.394351009999999</c:v>
                </c:pt>
                <c:pt idx="15486" formatCode="General">
                  <c:v>12.355535510000021</c:v>
                </c:pt>
                <c:pt idx="15487" formatCode="General">
                  <c:v>12.256937030000007</c:v>
                </c:pt>
                <c:pt idx="15488" formatCode="General">
                  <c:v>12.384438510000011</c:v>
                </c:pt>
                <c:pt idx="15489" formatCode="General">
                  <c:v>12.37735367</c:v>
                </c:pt>
                <c:pt idx="15490" formatCode="General">
                  <c:v>12.292296410000002</c:v>
                </c:pt>
                <c:pt idx="15491" formatCode="General">
                  <c:v>12.421968459999997</c:v>
                </c:pt>
                <c:pt idx="15492" formatCode="General">
                  <c:v>12.38902569</c:v>
                </c:pt>
                <c:pt idx="15493" formatCode="General">
                  <c:v>12.286039350000006</c:v>
                </c:pt>
                <c:pt idx="15494" formatCode="General">
                  <c:v>12.364294050000007</c:v>
                </c:pt>
                <c:pt idx="15495" formatCode="General">
                  <c:v>12.28506565</c:v>
                </c:pt>
                <c:pt idx="15496" formatCode="General">
                  <c:v>12.200151439999999</c:v>
                </c:pt>
                <c:pt idx="15497" formatCode="General">
                  <c:v>12.30703068</c:v>
                </c:pt>
                <c:pt idx="15498" formatCode="General">
                  <c:v>12.264636040000006</c:v>
                </c:pt>
                <c:pt idx="15499" formatCode="General">
                  <c:v>12.21960545</c:v>
                </c:pt>
                <c:pt idx="15500" formatCode="General">
                  <c:v>12.354699130000007</c:v>
                </c:pt>
                <c:pt idx="15501" formatCode="General">
                  <c:v>12.34691525</c:v>
                </c:pt>
                <c:pt idx="15502" formatCode="General">
                  <c:v>12.324120520000001</c:v>
                </c:pt>
                <c:pt idx="15503" formatCode="General">
                  <c:v>12.44073105</c:v>
                </c:pt>
                <c:pt idx="15504" formatCode="General">
                  <c:v>12.320234300000006</c:v>
                </c:pt>
                <c:pt idx="15505" formatCode="General">
                  <c:v>12.21905231</c:v>
                </c:pt>
                <c:pt idx="15506" formatCode="General">
                  <c:v>12.305496220000016</c:v>
                </c:pt>
                <c:pt idx="15507" formatCode="General">
                  <c:v>12.301604270000007</c:v>
                </c:pt>
                <c:pt idx="15508" formatCode="General">
                  <c:v>12.306334500000007</c:v>
                </c:pt>
                <c:pt idx="15509" formatCode="General">
                  <c:v>12.415991780000001</c:v>
                </c:pt>
                <c:pt idx="15510" formatCode="General">
                  <c:v>12.341494560000006</c:v>
                </c:pt>
                <c:pt idx="15511" formatCode="General">
                  <c:v>12.293545720000001</c:v>
                </c:pt>
                <c:pt idx="15512" formatCode="General">
                  <c:v>12.418352130000001</c:v>
                </c:pt>
                <c:pt idx="15513" formatCode="General">
                  <c:v>12.362201690000004</c:v>
                </c:pt>
                <c:pt idx="15514" formatCode="General">
                  <c:v>12.324955940000001</c:v>
                </c:pt>
                <c:pt idx="15515" formatCode="General">
                  <c:v>12.43850613</c:v>
                </c:pt>
                <c:pt idx="15516" formatCode="General">
                  <c:v>12.336910250000004</c:v>
                </c:pt>
                <c:pt idx="15517" formatCode="General">
                  <c:v>12.294380189999998</c:v>
                </c:pt>
                <c:pt idx="15518" formatCode="General">
                  <c:v>12.413864140000001</c:v>
                </c:pt>
                <c:pt idx="15519" formatCode="General">
                  <c:v>12.305083270000011</c:v>
                </c:pt>
                <c:pt idx="15520" formatCode="General">
                  <c:v>12.240591050000001</c:v>
                </c:pt>
                <c:pt idx="15521" formatCode="General">
                  <c:v>12.356034280000015</c:v>
                </c:pt>
                <c:pt idx="15522" formatCode="General">
                  <c:v>12.27700901</c:v>
                </c:pt>
                <c:pt idx="15523" formatCode="General">
                  <c:v>12.24388695</c:v>
                </c:pt>
                <c:pt idx="15524" formatCode="General">
                  <c:v>12.335937500000007</c:v>
                </c:pt>
                <c:pt idx="15525" formatCode="General">
                  <c:v>12.33621597</c:v>
                </c:pt>
                <c:pt idx="15526" formatCode="General">
                  <c:v>12.306470870000007</c:v>
                </c:pt>
                <c:pt idx="15527" formatCode="General">
                  <c:v>12.3530283</c:v>
                </c:pt>
                <c:pt idx="15528" formatCode="General">
                  <c:v>12.256438260000008</c:v>
                </c:pt>
                <c:pt idx="15529" formatCode="General">
                  <c:v>12.35428143</c:v>
                </c:pt>
                <c:pt idx="15530" formatCode="General">
                  <c:v>12.455459590000016</c:v>
                </c:pt>
                <c:pt idx="15531" formatCode="General">
                  <c:v>12.28590202</c:v>
                </c:pt>
                <c:pt idx="15532" formatCode="General">
                  <c:v>12.259634020000007</c:v>
                </c:pt>
                <c:pt idx="15533" formatCode="General">
                  <c:v>12.384581570000007</c:v>
                </c:pt>
                <c:pt idx="15534" formatCode="General">
                  <c:v>12.32537365</c:v>
                </c:pt>
                <c:pt idx="15535" formatCode="General">
                  <c:v>12.34510994</c:v>
                </c:pt>
                <c:pt idx="15536" formatCode="General">
                  <c:v>12.36192608</c:v>
                </c:pt>
                <c:pt idx="15537" formatCode="General">
                  <c:v>12.256716730000004</c:v>
                </c:pt>
                <c:pt idx="15538" formatCode="General">
                  <c:v>12.32106686</c:v>
                </c:pt>
                <c:pt idx="15539" formatCode="General">
                  <c:v>12.449064250000006</c:v>
                </c:pt>
                <c:pt idx="15540" formatCode="General">
                  <c:v>12.334130290000004</c:v>
                </c:pt>
                <c:pt idx="15541" formatCode="General">
                  <c:v>12.376382830000011</c:v>
                </c:pt>
                <c:pt idx="15542" formatCode="General">
                  <c:v>12.421866420000001</c:v>
                </c:pt>
                <c:pt idx="15543" formatCode="General">
                  <c:v>12.28938007</c:v>
                </c:pt>
                <c:pt idx="15544" formatCode="General">
                  <c:v>12.318839070000006</c:v>
                </c:pt>
                <c:pt idx="15545" formatCode="General">
                  <c:v>12.34302521</c:v>
                </c:pt>
                <c:pt idx="15546" formatCode="General">
                  <c:v>12.2230835</c:v>
                </c:pt>
                <c:pt idx="15547" formatCode="General">
                  <c:v>12.30272102</c:v>
                </c:pt>
                <c:pt idx="15548" formatCode="General">
                  <c:v>12.336072920000001</c:v>
                </c:pt>
                <c:pt idx="15549" formatCode="General">
                  <c:v>12.206542020000002</c:v>
                </c:pt>
                <c:pt idx="15550" formatCode="General">
                  <c:v>12.27575779</c:v>
                </c:pt>
                <c:pt idx="15551" formatCode="General">
                  <c:v>12.348166470000001</c:v>
                </c:pt>
                <c:pt idx="15552" formatCode="General">
                  <c:v>12.2258625</c:v>
                </c:pt>
                <c:pt idx="15553" formatCode="General">
                  <c:v>12.288264270000001</c:v>
                </c:pt>
                <c:pt idx="15554" formatCode="General">
                  <c:v>12.334964749999999</c:v>
                </c:pt>
                <c:pt idx="15555" formatCode="General">
                  <c:v>12.22113609</c:v>
                </c:pt>
                <c:pt idx="15556" formatCode="General">
                  <c:v>12.288264270000001</c:v>
                </c:pt>
                <c:pt idx="15557" formatCode="General">
                  <c:v>12.351084710000007</c:v>
                </c:pt>
                <c:pt idx="15558" formatCode="General">
                  <c:v>12.230172159999997</c:v>
                </c:pt>
                <c:pt idx="15559" formatCode="General">
                  <c:v>12.289378169999994</c:v>
                </c:pt>
                <c:pt idx="15560" formatCode="General">
                  <c:v>12.35220146</c:v>
                </c:pt>
                <c:pt idx="15561" formatCode="General">
                  <c:v>12.24226284</c:v>
                </c:pt>
                <c:pt idx="15562" formatCode="General">
                  <c:v>12.30438328</c:v>
                </c:pt>
                <c:pt idx="15563" formatCode="General">
                  <c:v>12.33760262</c:v>
                </c:pt>
                <c:pt idx="15564" formatCode="General">
                  <c:v>12.218619350000001</c:v>
                </c:pt>
                <c:pt idx="15565" formatCode="General">
                  <c:v>12.30887413</c:v>
                </c:pt>
                <c:pt idx="15566" formatCode="General">
                  <c:v>12.369848250000008</c:v>
                </c:pt>
                <c:pt idx="15567" formatCode="General">
                  <c:v>12.24156666</c:v>
                </c:pt>
                <c:pt idx="15568" formatCode="General">
                  <c:v>12.31925678</c:v>
                </c:pt>
                <c:pt idx="15569" formatCode="General">
                  <c:v>12.34302235</c:v>
                </c:pt>
                <c:pt idx="15570" formatCode="General">
                  <c:v>12.21655273</c:v>
                </c:pt>
                <c:pt idx="15571" formatCode="General">
                  <c:v>12.34171963</c:v>
                </c:pt>
                <c:pt idx="15572" formatCode="General">
                  <c:v>12.333434100000007</c:v>
                </c:pt>
                <c:pt idx="15573" formatCode="General">
                  <c:v>12.210854530000002</c:v>
                </c:pt>
                <c:pt idx="15574" formatCode="General">
                  <c:v>12.32801628</c:v>
                </c:pt>
                <c:pt idx="15575" formatCode="General">
                  <c:v>12.348167419999999</c:v>
                </c:pt>
                <c:pt idx="15576" formatCode="General">
                  <c:v>12.204598430000001</c:v>
                </c:pt>
                <c:pt idx="15577" formatCode="General">
                  <c:v>12.318147660000001</c:v>
                </c:pt>
                <c:pt idx="15578" formatCode="General">
                  <c:v>12.34566498</c:v>
                </c:pt>
                <c:pt idx="15579" formatCode="General">
                  <c:v>12.25532722</c:v>
                </c:pt>
                <c:pt idx="15580" formatCode="General">
                  <c:v>12.389863010000004</c:v>
                </c:pt>
                <c:pt idx="15581" formatCode="General">
                  <c:v>12.40515137</c:v>
                </c:pt>
                <c:pt idx="15582" formatCode="General">
                  <c:v>12.305222510000007</c:v>
                </c:pt>
                <c:pt idx="15583" formatCode="General">
                  <c:v>12.390832900000008</c:v>
                </c:pt>
                <c:pt idx="15584" formatCode="General">
                  <c:v>12.309014320000006</c:v>
                </c:pt>
                <c:pt idx="15585" formatCode="General">
                  <c:v>12.280381200000001</c:v>
                </c:pt>
                <c:pt idx="15586" formatCode="General">
                  <c:v>12.431965829999999</c:v>
                </c:pt>
                <c:pt idx="15587" formatCode="General">
                  <c:v>12.36567879</c:v>
                </c:pt>
                <c:pt idx="15588" formatCode="General">
                  <c:v>12.230028149999994</c:v>
                </c:pt>
                <c:pt idx="15589" formatCode="General">
                  <c:v>12.31786537</c:v>
                </c:pt>
                <c:pt idx="15590" formatCode="General">
                  <c:v>12.31133747</c:v>
                </c:pt>
                <c:pt idx="15591" formatCode="General">
                  <c:v>12.24643326</c:v>
                </c:pt>
                <c:pt idx="15592" formatCode="General">
                  <c:v>12.352894780000007</c:v>
                </c:pt>
                <c:pt idx="15593" formatCode="General">
                  <c:v>12.348028179999995</c:v>
                </c:pt>
                <c:pt idx="15594" formatCode="General">
                  <c:v>12.292850489999999</c:v>
                </c:pt>
                <c:pt idx="15595" formatCode="General">
                  <c:v>12.409739490000007</c:v>
                </c:pt>
                <c:pt idx="15596" formatCode="General">
                  <c:v>12.355337140000007</c:v>
                </c:pt>
                <c:pt idx="15597" formatCode="General">
                  <c:v>12.344830510000007</c:v>
                </c:pt>
                <c:pt idx="15598" formatCode="General">
                  <c:v>12.445582390000007</c:v>
                </c:pt>
                <c:pt idx="15599" formatCode="General">
                  <c:v>12.380691530000007</c:v>
                </c:pt>
                <c:pt idx="15600" formatCode="General">
                  <c:v>12.31912327</c:v>
                </c:pt>
                <c:pt idx="15601" formatCode="General">
                  <c:v>12.431141849999999</c:v>
                </c:pt>
                <c:pt idx="15602" formatCode="General">
                  <c:v>12.354004860000007</c:v>
                </c:pt>
                <c:pt idx="15603" formatCode="General">
                  <c:v>12.239204409999999</c:v>
                </c:pt>
                <c:pt idx="15604" formatCode="General">
                  <c:v>12.32592678</c:v>
                </c:pt>
                <c:pt idx="15605" formatCode="General">
                  <c:v>12.305361749999999</c:v>
                </c:pt>
                <c:pt idx="15606" formatCode="General">
                  <c:v>12.318424220000002</c:v>
                </c:pt>
                <c:pt idx="15607" formatCode="General">
                  <c:v>12.38207912</c:v>
                </c:pt>
                <c:pt idx="15608" formatCode="General">
                  <c:v>12.26894474</c:v>
                </c:pt>
                <c:pt idx="15609" formatCode="General">
                  <c:v>12.231838229999999</c:v>
                </c:pt>
                <c:pt idx="15610" formatCode="General">
                  <c:v>12.42738724</c:v>
                </c:pt>
                <c:pt idx="15611" formatCode="General">
                  <c:v>12.33329391</c:v>
                </c:pt>
                <c:pt idx="15612" formatCode="General">
                  <c:v>12.22891426</c:v>
                </c:pt>
                <c:pt idx="15613" formatCode="General">
                  <c:v>12.36526108</c:v>
                </c:pt>
                <c:pt idx="15614" formatCode="General">
                  <c:v>12.34872627</c:v>
                </c:pt>
                <c:pt idx="15615" formatCode="General">
                  <c:v>12.32676315</c:v>
                </c:pt>
                <c:pt idx="15616" formatCode="General">
                  <c:v>12.35442162</c:v>
                </c:pt>
                <c:pt idx="15617" formatCode="General">
                  <c:v>12.26505375</c:v>
                </c:pt>
                <c:pt idx="15618" formatCode="General">
                  <c:v>12.3335743</c:v>
                </c:pt>
                <c:pt idx="15619" formatCode="General">
                  <c:v>12.37665844</c:v>
                </c:pt>
                <c:pt idx="15620" formatCode="General">
                  <c:v>12.252545360000004</c:v>
                </c:pt>
                <c:pt idx="15621" formatCode="General">
                  <c:v>12.326209070000004</c:v>
                </c:pt>
                <c:pt idx="15622" formatCode="General">
                  <c:v>12.413017270000006</c:v>
                </c:pt>
                <c:pt idx="15623" formatCode="General">
                  <c:v>12.318844800000004</c:v>
                </c:pt>
                <c:pt idx="15624" formatCode="General">
                  <c:v>12.2884016</c:v>
                </c:pt>
                <c:pt idx="15625" formatCode="General">
                  <c:v>12.346216200000002</c:v>
                </c:pt>
                <c:pt idx="15626" formatCode="General">
                  <c:v>12.267277719999999</c:v>
                </c:pt>
                <c:pt idx="15627" formatCode="General">
                  <c:v>12.351964000000002</c:v>
                </c:pt>
                <c:pt idx="15628" formatCode="General">
                  <c:v>12.395056720000008</c:v>
                </c:pt>
                <c:pt idx="15629" formatCode="General">
                  <c:v>12.329546930000012</c:v>
                </c:pt>
                <c:pt idx="15630" formatCode="General">
                  <c:v>12.383192060000002</c:v>
                </c:pt>
                <c:pt idx="15631" formatCode="General">
                  <c:v>12.412932400000004</c:v>
                </c:pt>
                <c:pt idx="15632" formatCode="General">
                  <c:v>12.3073082</c:v>
                </c:pt>
                <c:pt idx="15633" formatCode="General">
                  <c:v>12.334546090000007</c:v>
                </c:pt>
                <c:pt idx="15634" formatCode="General">
                  <c:v>12.392366410000006</c:v>
                </c:pt>
                <c:pt idx="15635" formatCode="General">
                  <c:v>12.248097419999999</c:v>
                </c:pt>
                <c:pt idx="15636" formatCode="General">
                  <c:v>12.311058040000001</c:v>
                </c:pt>
                <c:pt idx="15637" formatCode="General">
                  <c:v>12.393612860000006</c:v>
                </c:pt>
                <c:pt idx="15638" formatCode="General">
                  <c:v>12.262132640000004</c:v>
                </c:pt>
                <c:pt idx="15639" formatCode="General">
                  <c:v>12.323564530000011</c:v>
                </c:pt>
                <c:pt idx="15640" formatCode="General">
                  <c:v>12.382775310000007</c:v>
                </c:pt>
                <c:pt idx="15641" formatCode="General">
                  <c:v>12.27867603</c:v>
                </c:pt>
                <c:pt idx="15642" formatCode="General">
                  <c:v>12.316617010000007</c:v>
                </c:pt>
                <c:pt idx="15643" formatCode="General">
                  <c:v>12.42003822</c:v>
                </c:pt>
                <c:pt idx="15644" formatCode="General">
                  <c:v>12.317729</c:v>
                </c:pt>
                <c:pt idx="15645" formatCode="General">
                  <c:v>12.34747219</c:v>
                </c:pt>
                <c:pt idx="15646" formatCode="General">
                  <c:v>12.353446960000015</c:v>
                </c:pt>
                <c:pt idx="15647" formatCode="General">
                  <c:v>12.21210003</c:v>
                </c:pt>
                <c:pt idx="15648" formatCode="General">
                  <c:v>12.309391980000001</c:v>
                </c:pt>
                <c:pt idx="15649" formatCode="General">
                  <c:v>12.330237390000002</c:v>
                </c:pt>
                <c:pt idx="15650" formatCode="General">
                  <c:v>12.210572240000001</c:v>
                </c:pt>
                <c:pt idx="15651" formatCode="General">
                  <c:v>12.31467056</c:v>
                </c:pt>
                <c:pt idx="15652" formatCode="General">
                  <c:v>12.342051510000006</c:v>
                </c:pt>
                <c:pt idx="15653" formatCode="General">
                  <c:v>12.234066009999999</c:v>
                </c:pt>
                <c:pt idx="15654" formatCode="General">
                  <c:v>12.273361209999999</c:v>
                </c:pt>
                <c:pt idx="15655" formatCode="General">
                  <c:v>12.31661892</c:v>
                </c:pt>
                <c:pt idx="15656" formatCode="General">
                  <c:v>12.214468</c:v>
                </c:pt>
                <c:pt idx="15657" formatCode="General">
                  <c:v>12.31787014</c:v>
                </c:pt>
                <c:pt idx="15658" formatCode="General">
                  <c:v>12.315231320000002</c:v>
                </c:pt>
                <c:pt idx="15659" formatCode="General">
                  <c:v>12.229896550000007</c:v>
                </c:pt>
                <c:pt idx="15660" formatCode="General">
                  <c:v>12.316201210000004</c:v>
                </c:pt>
                <c:pt idx="15661" formatCode="General">
                  <c:v>12.362064360000007</c:v>
                </c:pt>
                <c:pt idx="15662" formatCode="General">
                  <c:v>12.274086</c:v>
                </c:pt>
                <c:pt idx="15663" formatCode="General">
                  <c:v>12.389719960000004</c:v>
                </c:pt>
                <c:pt idx="15664" formatCode="General">
                  <c:v>12.392779350000007</c:v>
                </c:pt>
                <c:pt idx="15665" formatCode="General">
                  <c:v>12.33190632</c:v>
                </c:pt>
                <c:pt idx="15666" formatCode="General">
                  <c:v>12.419466020000007</c:v>
                </c:pt>
                <c:pt idx="15667" formatCode="General">
                  <c:v>12.404739380000002</c:v>
                </c:pt>
                <c:pt idx="15668" formatCode="General">
                  <c:v>12.290910719999999</c:v>
                </c:pt>
                <c:pt idx="15669" formatCode="General">
                  <c:v>12.39402962</c:v>
                </c:pt>
                <c:pt idx="15670" formatCode="General">
                  <c:v>12.35720062</c:v>
                </c:pt>
                <c:pt idx="15671" formatCode="General">
                  <c:v>12.30828094</c:v>
                </c:pt>
                <c:pt idx="15672" formatCode="General">
                  <c:v>12.390277860000001</c:v>
                </c:pt>
                <c:pt idx="15673" formatCode="General">
                  <c:v>12.358313560000001</c:v>
                </c:pt>
                <c:pt idx="15674" formatCode="General">
                  <c:v>12.315088270000007</c:v>
                </c:pt>
                <c:pt idx="15675" formatCode="General">
                  <c:v>12.370913510000006</c:v>
                </c:pt>
                <c:pt idx="15676" formatCode="General">
                  <c:v>12.275339130000004</c:v>
                </c:pt>
                <c:pt idx="15677" formatCode="General">
                  <c:v>12.211128229999998</c:v>
                </c:pt>
                <c:pt idx="15678" formatCode="General">
                  <c:v>12.309945110000006</c:v>
                </c:pt>
                <c:pt idx="15679" formatCode="General">
                  <c:v>12.28576279</c:v>
                </c:pt>
                <c:pt idx="15680" formatCode="General">
                  <c:v>12.260607720000001</c:v>
                </c:pt>
                <c:pt idx="15681" formatCode="General">
                  <c:v>12.36859894</c:v>
                </c:pt>
                <c:pt idx="15682" formatCode="General">
                  <c:v>12.336210250000002</c:v>
                </c:pt>
                <c:pt idx="15683" formatCode="General">
                  <c:v>12.33843708</c:v>
                </c:pt>
                <c:pt idx="15684" formatCode="General">
                  <c:v>12.43100357</c:v>
                </c:pt>
                <c:pt idx="15685" formatCode="General">
                  <c:v>12.33607864</c:v>
                </c:pt>
                <c:pt idx="15686" formatCode="General">
                  <c:v>12.312168120000001</c:v>
                </c:pt>
                <c:pt idx="15687" formatCode="General">
                  <c:v>12.402648930000007</c:v>
                </c:pt>
                <c:pt idx="15688" formatCode="General">
                  <c:v>12.296466830000007</c:v>
                </c:pt>
                <c:pt idx="15689" formatCode="General">
                  <c:v>12.275894170000004</c:v>
                </c:pt>
                <c:pt idx="15690" formatCode="General">
                  <c:v>12.317171099999999</c:v>
                </c:pt>
                <c:pt idx="15691" formatCode="General">
                  <c:v>12.22252464</c:v>
                </c:pt>
                <c:pt idx="15692" formatCode="General">
                  <c:v>12.271589280000002</c:v>
                </c:pt>
                <c:pt idx="15693" formatCode="General">
                  <c:v>12.369849210000016</c:v>
                </c:pt>
                <c:pt idx="15694" formatCode="General">
                  <c:v>12.33732414</c:v>
                </c:pt>
                <c:pt idx="15695" formatCode="General">
                  <c:v>12.350946430000008</c:v>
                </c:pt>
                <c:pt idx="15696" formatCode="General">
                  <c:v>12.392502780000004</c:v>
                </c:pt>
                <c:pt idx="15697" formatCode="General">
                  <c:v>12.245990750000001</c:v>
                </c:pt>
                <c:pt idx="15698" formatCode="General">
                  <c:v>12.2711668</c:v>
                </c:pt>
                <c:pt idx="15699" formatCode="General">
                  <c:v>12.337046620000002</c:v>
                </c:pt>
                <c:pt idx="15700" formatCode="General">
                  <c:v>12.27492428</c:v>
                </c:pt>
                <c:pt idx="15701" formatCode="General">
                  <c:v>12.34382248</c:v>
                </c:pt>
                <c:pt idx="15702" formatCode="General">
                  <c:v>12.344830510000007</c:v>
                </c:pt>
                <c:pt idx="15703" formatCode="General">
                  <c:v>12.240591999999999</c:v>
                </c:pt>
                <c:pt idx="15704" formatCode="General">
                  <c:v>12.345666890000007</c:v>
                </c:pt>
                <c:pt idx="15705" formatCode="General">
                  <c:v>12.416406630000012</c:v>
                </c:pt>
                <c:pt idx="15706" formatCode="General">
                  <c:v>12.228867529999999</c:v>
                </c:pt>
                <c:pt idx="15707" formatCode="General">
                  <c:v>12.357618330000006</c:v>
                </c:pt>
                <c:pt idx="15708" formatCode="General">
                  <c:v>12.34580517</c:v>
                </c:pt>
                <c:pt idx="15709" formatCode="General">
                  <c:v>12.180551530000002</c:v>
                </c:pt>
                <c:pt idx="15710" formatCode="General">
                  <c:v>12.309386250000012</c:v>
                </c:pt>
                <c:pt idx="15711" formatCode="General">
                  <c:v>12.405982970000007</c:v>
                </c:pt>
                <c:pt idx="15712" formatCode="General">
                  <c:v>12.21988678</c:v>
                </c:pt>
                <c:pt idx="15713" formatCode="General">
                  <c:v>12.252545360000004</c:v>
                </c:pt>
                <c:pt idx="15714" formatCode="General">
                  <c:v>12.37818813</c:v>
                </c:pt>
                <c:pt idx="15715" formatCode="General">
                  <c:v>12.239204409999999</c:v>
                </c:pt>
                <c:pt idx="15716" formatCode="General">
                  <c:v>12.257410050000002</c:v>
                </c:pt>
                <c:pt idx="15717" formatCode="General">
                  <c:v>12.308868410000001</c:v>
                </c:pt>
                <c:pt idx="15718" formatCode="General">
                  <c:v>12.248515129999998</c:v>
                </c:pt>
                <c:pt idx="15719" formatCode="General">
                  <c:v>12.371655460000001</c:v>
                </c:pt>
                <c:pt idx="15720" formatCode="General">
                  <c:v>12.370912550000007</c:v>
                </c:pt>
                <c:pt idx="15721" formatCode="General">
                  <c:v>12.20237446</c:v>
                </c:pt>
                <c:pt idx="15722" formatCode="General">
                  <c:v>12.288265229999999</c:v>
                </c:pt>
                <c:pt idx="15723" formatCode="General">
                  <c:v>12.3459444</c:v>
                </c:pt>
                <c:pt idx="15724" formatCode="General">
                  <c:v>12.26894474</c:v>
                </c:pt>
                <c:pt idx="15725" formatCode="General">
                  <c:v>12.381574630000006</c:v>
                </c:pt>
                <c:pt idx="15726" formatCode="General">
                  <c:v>12.369292260000007</c:v>
                </c:pt>
                <c:pt idx="15727" formatCode="General">
                  <c:v>12.211825369999998</c:v>
                </c:pt>
                <c:pt idx="15728" formatCode="General">
                  <c:v>12.298768039999999</c:v>
                </c:pt>
                <c:pt idx="15729" formatCode="General">
                  <c:v>12.343721390000001</c:v>
                </c:pt>
                <c:pt idx="15730" formatCode="General">
                  <c:v>12.275340080000001</c:v>
                </c:pt>
                <c:pt idx="15731" formatCode="General">
                  <c:v>12.31603146</c:v>
                </c:pt>
                <c:pt idx="15732" formatCode="General">
                  <c:v>12.330793380000001</c:v>
                </c:pt>
                <c:pt idx="15733" formatCode="General">
                  <c:v>12.242263789999994</c:v>
                </c:pt>
                <c:pt idx="15734" formatCode="General">
                  <c:v>12.33877182</c:v>
                </c:pt>
                <c:pt idx="15735" formatCode="General">
                  <c:v>12.29785633</c:v>
                </c:pt>
                <c:pt idx="15736" formatCode="General">
                  <c:v>12.260746960000002</c:v>
                </c:pt>
                <c:pt idx="15737" formatCode="General">
                  <c:v>12.383606910000012</c:v>
                </c:pt>
                <c:pt idx="15738" formatCode="General">
                  <c:v>12.306470870000007</c:v>
                </c:pt>
                <c:pt idx="15739" formatCode="General">
                  <c:v>12.19598103</c:v>
                </c:pt>
                <c:pt idx="15740" formatCode="General">
                  <c:v>12.32440472</c:v>
                </c:pt>
                <c:pt idx="15741" formatCode="General">
                  <c:v>12.375963210000007</c:v>
                </c:pt>
                <c:pt idx="15742" formatCode="General">
                  <c:v>12.2622757</c:v>
                </c:pt>
                <c:pt idx="15743" formatCode="General">
                  <c:v>12.31772709</c:v>
                </c:pt>
                <c:pt idx="15744" formatCode="General">
                  <c:v>12.294521329999998</c:v>
                </c:pt>
                <c:pt idx="15745" formatCode="General">
                  <c:v>12.275893210000007</c:v>
                </c:pt>
                <c:pt idx="15746" formatCode="General">
                  <c:v>12.399593350000007</c:v>
                </c:pt>
                <c:pt idx="15747" formatCode="General">
                  <c:v>12.306887630000007</c:v>
                </c:pt>
                <c:pt idx="15748" formatCode="General">
                  <c:v>12.195838930000004</c:v>
                </c:pt>
                <c:pt idx="15749" formatCode="General">
                  <c:v>12.347609520000002</c:v>
                </c:pt>
                <c:pt idx="15750" formatCode="General">
                  <c:v>12.363594060000008</c:v>
                </c:pt>
                <c:pt idx="15751" formatCode="General">
                  <c:v>12.29259396</c:v>
                </c:pt>
                <c:pt idx="15752" formatCode="General">
                  <c:v>12.364981650000002</c:v>
                </c:pt>
                <c:pt idx="15753" formatCode="General">
                  <c:v>12.302582740000007</c:v>
                </c:pt>
                <c:pt idx="15754" formatCode="General">
                  <c:v>12.27954006</c:v>
                </c:pt>
                <c:pt idx="15755" formatCode="General">
                  <c:v>12.395141600000002</c:v>
                </c:pt>
                <c:pt idx="15756" formatCode="General">
                  <c:v>12.3302412</c:v>
                </c:pt>
                <c:pt idx="15757" formatCode="General">
                  <c:v>12.20084381</c:v>
                </c:pt>
                <c:pt idx="15758" formatCode="General">
                  <c:v>12.30591869</c:v>
                </c:pt>
                <c:pt idx="15759" formatCode="General">
                  <c:v>12.291320799999998</c:v>
                </c:pt>
                <c:pt idx="15760" formatCode="General">
                  <c:v>12.19236851</c:v>
                </c:pt>
                <c:pt idx="15761" formatCode="General">
                  <c:v>12.309247970000007</c:v>
                </c:pt>
                <c:pt idx="15762" formatCode="General">
                  <c:v>12.288822169999998</c:v>
                </c:pt>
                <c:pt idx="15763" formatCode="General">
                  <c:v>12.225441930000002</c:v>
                </c:pt>
                <c:pt idx="15764" formatCode="General">
                  <c:v>12.38666344</c:v>
                </c:pt>
                <c:pt idx="15765" formatCode="General">
                  <c:v>12.36832237</c:v>
                </c:pt>
                <c:pt idx="15766" formatCode="General">
                  <c:v>12.234201429999993</c:v>
                </c:pt>
                <c:pt idx="15767" formatCode="General">
                  <c:v>12.29951954</c:v>
                </c:pt>
                <c:pt idx="15768" formatCode="General">
                  <c:v>12.322176930000007</c:v>
                </c:pt>
                <c:pt idx="15769" formatCode="General">
                  <c:v>12.293855669999999</c:v>
                </c:pt>
                <c:pt idx="15770" formatCode="General">
                  <c:v>12.360121729999999</c:v>
                </c:pt>
                <c:pt idx="15771" formatCode="General">
                  <c:v>12.27297688</c:v>
                </c:pt>
                <c:pt idx="15772" formatCode="General">
                  <c:v>12.284511569999999</c:v>
                </c:pt>
                <c:pt idx="15773" formatCode="General">
                  <c:v>12.33009815</c:v>
                </c:pt>
                <c:pt idx="15774" formatCode="General">
                  <c:v>12.282845500000002</c:v>
                </c:pt>
                <c:pt idx="15775" formatCode="General">
                  <c:v>12.294937129999999</c:v>
                </c:pt>
                <c:pt idx="15776" formatCode="General">
                  <c:v>12.344829560000001</c:v>
                </c:pt>
                <c:pt idx="15777" formatCode="General">
                  <c:v>12.290207860000001</c:v>
                </c:pt>
                <c:pt idx="15778" formatCode="General">
                  <c:v>12.29799652</c:v>
                </c:pt>
                <c:pt idx="15779" formatCode="General">
                  <c:v>12.345527650000006</c:v>
                </c:pt>
                <c:pt idx="15780" formatCode="General">
                  <c:v>12.2354641</c:v>
                </c:pt>
                <c:pt idx="15781" formatCode="General">
                  <c:v>12.30577564</c:v>
                </c:pt>
                <c:pt idx="15782" formatCode="General">
                  <c:v>12.352614400000007</c:v>
                </c:pt>
                <c:pt idx="15783" formatCode="General">
                  <c:v>12.298967359999999</c:v>
                </c:pt>
                <c:pt idx="15784" formatCode="General">
                  <c:v>12.295495990000004</c:v>
                </c:pt>
                <c:pt idx="15785" formatCode="General">
                  <c:v>12.325931550000007</c:v>
                </c:pt>
                <c:pt idx="15786" formatCode="General">
                  <c:v>12.34205341</c:v>
                </c:pt>
                <c:pt idx="15787" formatCode="General">
                  <c:v>12.270056720000001</c:v>
                </c:pt>
                <c:pt idx="15788" formatCode="General">
                  <c:v>12.3391304</c:v>
                </c:pt>
                <c:pt idx="15789" formatCode="General">
                  <c:v>12.300496100000007</c:v>
                </c:pt>
                <c:pt idx="15790" formatCode="General">
                  <c:v>12.34844208</c:v>
                </c:pt>
                <c:pt idx="15791" formatCode="General">
                  <c:v>12.385690690000011</c:v>
                </c:pt>
                <c:pt idx="15792" formatCode="General">
                  <c:v>12.2296114</c:v>
                </c:pt>
                <c:pt idx="15793" formatCode="General">
                  <c:v>12.282011990000001</c:v>
                </c:pt>
                <c:pt idx="15794" formatCode="General">
                  <c:v>12.42405415</c:v>
                </c:pt>
                <c:pt idx="15795" formatCode="General">
                  <c:v>12.297438620000001</c:v>
                </c:pt>
                <c:pt idx="15796" formatCode="General">
                  <c:v>12.26755524</c:v>
                </c:pt>
                <c:pt idx="15797" formatCode="General">
                  <c:v>12.338993070000001</c:v>
                </c:pt>
                <c:pt idx="15798" formatCode="General">
                  <c:v>12.23030758</c:v>
                </c:pt>
                <c:pt idx="15799" formatCode="General">
                  <c:v>12.274088860000001</c:v>
                </c:pt>
                <c:pt idx="15800" formatCode="General">
                  <c:v>12.371656420000004</c:v>
                </c:pt>
                <c:pt idx="15801" formatCode="General">
                  <c:v>12.31981564</c:v>
                </c:pt>
                <c:pt idx="15802" formatCode="General">
                  <c:v>12.355397220000008</c:v>
                </c:pt>
                <c:pt idx="15803" formatCode="General">
                  <c:v>12.419324870000002</c:v>
                </c:pt>
                <c:pt idx="15804" formatCode="General">
                  <c:v>12.291462900000001</c:v>
                </c:pt>
                <c:pt idx="15805" formatCode="General">
                  <c:v>12.287987709999999</c:v>
                </c:pt>
                <c:pt idx="15806" formatCode="General">
                  <c:v>12.333711620000001</c:v>
                </c:pt>
                <c:pt idx="15807" formatCode="General">
                  <c:v>12.223674770000001</c:v>
                </c:pt>
                <c:pt idx="15808" formatCode="General">
                  <c:v>12.313784600000007</c:v>
                </c:pt>
                <c:pt idx="15809" formatCode="General">
                  <c:v>12.407237050000004</c:v>
                </c:pt>
                <c:pt idx="15810" formatCode="General">
                  <c:v>12.256578449999999</c:v>
                </c:pt>
                <c:pt idx="15811" formatCode="General">
                  <c:v>12.290767669999999</c:v>
                </c:pt>
                <c:pt idx="15812" formatCode="General">
                  <c:v>12.310086250000014</c:v>
                </c:pt>
                <c:pt idx="15813" formatCode="General">
                  <c:v>12.178329469999998</c:v>
                </c:pt>
                <c:pt idx="15814" formatCode="General">
                  <c:v>12.249629970000001</c:v>
                </c:pt>
                <c:pt idx="15815" formatCode="General">
                  <c:v>12.356643680000008</c:v>
                </c:pt>
                <c:pt idx="15816" formatCode="General">
                  <c:v>12.257548330000002</c:v>
                </c:pt>
                <c:pt idx="15817" formatCode="General">
                  <c:v>12.34038544</c:v>
                </c:pt>
                <c:pt idx="15818" formatCode="General">
                  <c:v>12.376938820000008</c:v>
                </c:pt>
                <c:pt idx="15819" formatCode="General">
                  <c:v>12.249211309999998</c:v>
                </c:pt>
                <c:pt idx="15820" formatCode="General">
                  <c:v>12.33329582</c:v>
                </c:pt>
                <c:pt idx="15821" formatCode="General">
                  <c:v>12.332182880000007</c:v>
                </c:pt>
                <c:pt idx="15822" formatCode="General">
                  <c:v>12.20306969</c:v>
                </c:pt>
                <c:pt idx="15823" formatCode="General">
                  <c:v>12.295903210000002</c:v>
                </c:pt>
                <c:pt idx="15824" formatCode="General">
                  <c:v>12.35027885</c:v>
                </c:pt>
                <c:pt idx="15825" formatCode="General">
                  <c:v>12.23476028</c:v>
                </c:pt>
                <c:pt idx="15826" formatCode="General">
                  <c:v>12.333576200000007</c:v>
                </c:pt>
                <c:pt idx="15827" formatCode="General">
                  <c:v>12.352341650000007</c:v>
                </c:pt>
                <c:pt idx="15828" formatCode="General">
                  <c:v>12.28089905</c:v>
                </c:pt>
                <c:pt idx="15829" formatCode="General">
                  <c:v>12.37123871</c:v>
                </c:pt>
                <c:pt idx="15830" formatCode="General">
                  <c:v>12.400286670000007</c:v>
                </c:pt>
                <c:pt idx="15831" formatCode="General">
                  <c:v>12.29979992</c:v>
                </c:pt>
                <c:pt idx="15832" formatCode="General">
                  <c:v>12.364985470000002</c:v>
                </c:pt>
                <c:pt idx="15833" formatCode="General">
                  <c:v>12.320927620000001</c:v>
                </c:pt>
                <c:pt idx="15834" formatCode="General">
                  <c:v>12.207251550000001</c:v>
                </c:pt>
                <c:pt idx="15835" formatCode="General">
                  <c:v>12.343961719999999</c:v>
                </c:pt>
                <c:pt idx="15836" formatCode="General">
                  <c:v>12.334965710000001</c:v>
                </c:pt>
                <c:pt idx="15837" formatCode="General">
                  <c:v>12.28729248</c:v>
                </c:pt>
                <c:pt idx="15838" formatCode="General">
                  <c:v>12.420296670000004</c:v>
                </c:pt>
                <c:pt idx="15839" formatCode="General">
                  <c:v>12.346774100000001</c:v>
                </c:pt>
                <c:pt idx="15840" formatCode="General">
                  <c:v>12.210158349999999</c:v>
                </c:pt>
                <c:pt idx="15841" formatCode="General">
                  <c:v>12.288960459999997</c:v>
                </c:pt>
                <c:pt idx="15842" formatCode="General">
                  <c:v>12.20960045</c:v>
                </c:pt>
                <c:pt idx="15843" formatCode="General">
                  <c:v>12.13941288</c:v>
                </c:pt>
                <c:pt idx="15844" formatCode="General">
                  <c:v>12.26783752</c:v>
                </c:pt>
                <c:pt idx="15845" formatCode="General">
                  <c:v>12.243928909999998</c:v>
                </c:pt>
                <c:pt idx="15846" formatCode="General">
                  <c:v>12.21195984</c:v>
                </c:pt>
                <c:pt idx="15847" formatCode="General">
                  <c:v>12.31800747</c:v>
                </c:pt>
                <c:pt idx="15848" formatCode="General">
                  <c:v>12.27616692</c:v>
                </c:pt>
                <c:pt idx="15849" formatCode="General">
                  <c:v>12.243512150000001</c:v>
                </c:pt>
                <c:pt idx="15850" formatCode="General">
                  <c:v>12.329958920000001</c:v>
                </c:pt>
                <c:pt idx="15851" formatCode="General">
                  <c:v>12.261856080000001</c:v>
                </c:pt>
                <c:pt idx="15852" formatCode="General">
                  <c:v>12.166930200000007</c:v>
                </c:pt>
                <c:pt idx="15853" formatCode="General">
                  <c:v>12.267971989999998</c:v>
                </c:pt>
                <c:pt idx="15854" formatCode="General">
                  <c:v>12.19278145</c:v>
                </c:pt>
                <c:pt idx="15855" formatCode="General">
                  <c:v>12.202650070000002</c:v>
                </c:pt>
                <c:pt idx="15856" formatCode="General">
                  <c:v>12.306195260000004</c:v>
                </c:pt>
                <c:pt idx="15857" formatCode="General">
                  <c:v>12.219745640000001</c:v>
                </c:pt>
                <c:pt idx="15858" formatCode="General">
                  <c:v>12.20501232</c:v>
                </c:pt>
                <c:pt idx="15859" formatCode="General">
                  <c:v>12.28590107</c:v>
                </c:pt>
                <c:pt idx="15860" formatCode="General">
                  <c:v>12.19406128</c:v>
                </c:pt>
                <c:pt idx="15861" formatCode="General">
                  <c:v>12.25497627</c:v>
                </c:pt>
                <c:pt idx="15862" formatCode="General">
                  <c:v>12.354560850000007</c:v>
                </c:pt>
                <c:pt idx="15863" formatCode="General">
                  <c:v>12.25365734</c:v>
                </c:pt>
                <c:pt idx="15864" formatCode="General">
                  <c:v>12.290209770000001</c:v>
                </c:pt>
                <c:pt idx="15865" formatCode="General">
                  <c:v>12.335796360000007</c:v>
                </c:pt>
                <c:pt idx="15866" formatCode="General">
                  <c:v>12.20167732</c:v>
                </c:pt>
                <c:pt idx="15867" formatCode="General">
                  <c:v>12.229887960000001</c:v>
                </c:pt>
                <c:pt idx="15868" formatCode="General">
                  <c:v>12.27909184</c:v>
                </c:pt>
                <c:pt idx="15869" formatCode="General">
                  <c:v>12.13580322</c:v>
                </c:pt>
                <c:pt idx="15870" formatCode="General">
                  <c:v>12.161374090000001</c:v>
                </c:pt>
                <c:pt idx="15871" formatCode="General">
                  <c:v>12.25699234</c:v>
                </c:pt>
                <c:pt idx="15872" formatCode="General">
                  <c:v>12.19750595</c:v>
                </c:pt>
                <c:pt idx="15873" formatCode="General">
                  <c:v>12.284370419999997</c:v>
                </c:pt>
                <c:pt idx="15874" formatCode="General">
                  <c:v>12.361650470000002</c:v>
                </c:pt>
                <c:pt idx="15875" formatCode="General">
                  <c:v>12.216547970000002</c:v>
                </c:pt>
                <c:pt idx="15876" formatCode="General">
                  <c:v>12.198758129999998</c:v>
                </c:pt>
                <c:pt idx="15877" formatCode="General">
                  <c:v>12.25435352</c:v>
                </c:pt>
                <c:pt idx="15878" formatCode="General">
                  <c:v>12.106476780000001</c:v>
                </c:pt>
                <c:pt idx="15879" formatCode="General">
                  <c:v>12.18732262</c:v>
                </c:pt>
                <c:pt idx="15880" formatCode="General">
                  <c:v>12.271725649999999</c:v>
                </c:pt>
                <c:pt idx="15881" formatCode="General">
                  <c:v>12.204318999999998</c:v>
                </c:pt>
                <c:pt idx="15882" formatCode="General">
                  <c:v>12.305916790000007</c:v>
                </c:pt>
                <c:pt idx="15883" formatCode="General">
                  <c:v>12.282845500000002</c:v>
                </c:pt>
                <c:pt idx="15884" formatCode="General">
                  <c:v>12.105350489999999</c:v>
                </c:pt>
                <c:pt idx="15885" formatCode="General">
                  <c:v>12.24045372</c:v>
                </c:pt>
                <c:pt idx="15886" formatCode="General">
                  <c:v>12.27923298</c:v>
                </c:pt>
                <c:pt idx="15887" formatCode="General">
                  <c:v>12.201260570000001</c:v>
                </c:pt>
                <c:pt idx="15888" formatCode="General">
                  <c:v>12.30327606</c:v>
                </c:pt>
                <c:pt idx="15889" formatCode="General">
                  <c:v>12.264774320000001</c:v>
                </c:pt>
                <c:pt idx="15890" formatCode="General">
                  <c:v>12.14044094</c:v>
                </c:pt>
                <c:pt idx="15891" formatCode="General">
                  <c:v>12.21071053</c:v>
                </c:pt>
                <c:pt idx="15892" formatCode="General">
                  <c:v>12.251886370000006</c:v>
                </c:pt>
                <c:pt idx="15893" formatCode="General">
                  <c:v>12.138051989999992</c:v>
                </c:pt>
                <c:pt idx="15894" formatCode="General">
                  <c:v>12.20042419</c:v>
                </c:pt>
                <c:pt idx="15895" formatCode="General">
                  <c:v>12.21849155</c:v>
                </c:pt>
                <c:pt idx="15896" formatCode="General">
                  <c:v>12.178051949999999</c:v>
                </c:pt>
                <c:pt idx="15897" formatCode="General">
                  <c:v>12.22591686</c:v>
                </c:pt>
                <c:pt idx="15898" formatCode="General">
                  <c:v>12.164568900000001</c:v>
                </c:pt>
                <c:pt idx="15899" formatCode="General">
                  <c:v>12.133715629999999</c:v>
                </c:pt>
                <c:pt idx="15900" formatCode="General">
                  <c:v>12.296887400000001</c:v>
                </c:pt>
                <c:pt idx="15901" formatCode="General">
                  <c:v>12.24448299</c:v>
                </c:pt>
                <c:pt idx="15902" formatCode="General">
                  <c:v>12.177216530000004</c:v>
                </c:pt>
                <c:pt idx="15903" formatCode="General">
                  <c:v>12.29910183</c:v>
                </c:pt>
                <c:pt idx="15904" formatCode="General">
                  <c:v>12.1920929</c:v>
                </c:pt>
                <c:pt idx="15905" formatCode="General">
                  <c:v>12.108421330000001</c:v>
                </c:pt>
                <c:pt idx="15906" formatCode="General">
                  <c:v>12.20641041</c:v>
                </c:pt>
                <c:pt idx="15907" formatCode="General">
                  <c:v>12.188611030000001</c:v>
                </c:pt>
                <c:pt idx="15908" formatCode="General">
                  <c:v>12.12509537</c:v>
                </c:pt>
                <c:pt idx="15909" formatCode="General">
                  <c:v>12.2301693</c:v>
                </c:pt>
                <c:pt idx="15910" formatCode="General">
                  <c:v>12.20571041</c:v>
                </c:pt>
                <c:pt idx="15911" formatCode="General">
                  <c:v>12.13926983</c:v>
                </c:pt>
                <c:pt idx="15912" formatCode="General">
                  <c:v>12.261300090000001</c:v>
                </c:pt>
                <c:pt idx="15913" formatCode="General">
                  <c:v>12.182637210000012</c:v>
                </c:pt>
                <c:pt idx="15914" formatCode="General">
                  <c:v>12.128714560000001</c:v>
                </c:pt>
                <c:pt idx="15915" formatCode="General">
                  <c:v>12.22614098</c:v>
                </c:pt>
                <c:pt idx="15916" formatCode="General">
                  <c:v>12.197232250000004</c:v>
                </c:pt>
                <c:pt idx="15917" formatCode="General">
                  <c:v>12.1448307</c:v>
                </c:pt>
                <c:pt idx="15918" formatCode="General">
                  <c:v>12.272006030000007</c:v>
                </c:pt>
                <c:pt idx="15919" formatCode="General">
                  <c:v>12.23697758</c:v>
                </c:pt>
                <c:pt idx="15920" formatCode="General">
                  <c:v>12.219745640000001</c:v>
                </c:pt>
                <c:pt idx="15921" formatCode="General">
                  <c:v>12.326623920000001</c:v>
                </c:pt>
                <c:pt idx="15922" formatCode="General">
                  <c:v>12.245877269999999</c:v>
                </c:pt>
                <c:pt idx="15923" formatCode="General">
                  <c:v>12.223080640000001</c:v>
                </c:pt>
                <c:pt idx="15924" formatCode="General">
                  <c:v>12.35469818</c:v>
                </c:pt>
                <c:pt idx="15925" formatCode="General">
                  <c:v>12.23961639</c:v>
                </c:pt>
                <c:pt idx="15926" formatCode="General">
                  <c:v>12.22780991</c:v>
                </c:pt>
                <c:pt idx="15927" formatCode="General">
                  <c:v>12.32328892</c:v>
                </c:pt>
                <c:pt idx="15928" formatCode="General">
                  <c:v>12.246015549999999</c:v>
                </c:pt>
                <c:pt idx="15929" formatCode="General">
                  <c:v>12.16907215</c:v>
                </c:pt>
                <c:pt idx="15930" formatCode="General">
                  <c:v>12.255047800000007</c:v>
                </c:pt>
                <c:pt idx="15931" formatCode="General">
                  <c:v>12.222802160000001</c:v>
                </c:pt>
                <c:pt idx="15932" formatCode="General">
                  <c:v>12.216271399999997</c:v>
                </c:pt>
                <c:pt idx="15933" formatCode="General">
                  <c:v>12.332045560000006</c:v>
                </c:pt>
                <c:pt idx="15934" formatCode="General">
                  <c:v>12.23517227</c:v>
                </c:pt>
                <c:pt idx="15935" formatCode="General">
                  <c:v>12.26963806</c:v>
                </c:pt>
                <c:pt idx="15936" formatCode="General">
                  <c:v>12.332045560000006</c:v>
                </c:pt>
                <c:pt idx="15937" formatCode="General">
                  <c:v>12.234340669999998</c:v>
                </c:pt>
                <c:pt idx="15938" formatCode="General">
                  <c:v>12.1980629</c:v>
                </c:pt>
                <c:pt idx="15939" formatCode="General">
                  <c:v>12.341496470000004</c:v>
                </c:pt>
                <c:pt idx="15940" formatCode="General">
                  <c:v>12.194590570000004</c:v>
                </c:pt>
                <c:pt idx="15941" formatCode="General">
                  <c:v>12.29287338</c:v>
                </c:pt>
                <c:pt idx="15942" formatCode="General">
                  <c:v>12.359981540000007</c:v>
                </c:pt>
                <c:pt idx="15943" formatCode="General">
                  <c:v>12.247961039999995</c:v>
                </c:pt>
                <c:pt idx="15944" formatCode="General">
                  <c:v>12.28478909</c:v>
                </c:pt>
                <c:pt idx="15945" formatCode="General">
                  <c:v>12.323846820000007</c:v>
                </c:pt>
                <c:pt idx="15946" formatCode="General">
                  <c:v>12.16776276</c:v>
                </c:pt>
                <c:pt idx="15947" formatCode="General">
                  <c:v>12.226690290000002</c:v>
                </c:pt>
                <c:pt idx="15948" formatCode="General">
                  <c:v>12.247958179999998</c:v>
                </c:pt>
                <c:pt idx="15949" formatCode="General">
                  <c:v>12.132607460000001</c:v>
                </c:pt>
                <c:pt idx="15950" formatCode="General">
                  <c:v>12.215023990000001</c:v>
                </c:pt>
                <c:pt idx="15951" formatCode="General">
                  <c:v>12.291183469999998</c:v>
                </c:pt>
                <c:pt idx="15952" formatCode="General">
                  <c:v>12.157897950000002</c:v>
                </c:pt>
                <c:pt idx="15953" formatCode="General">
                  <c:v>12.231975559999997</c:v>
                </c:pt>
                <c:pt idx="15954" formatCode="General">
                  <c:v>12.254491810000006</c:v>
                </c:pt>
                <c:pt idx="15955" formatCode="General">
                  <c:v>12.160932540000006</c:v>
                </c:pt>
                <c:pt idx="15956" formatCode="General">
                  <c:v>12.252128600000001</c:v>
                </c:pt>
                <c:pt idx="15957" formatCode="General">
                  <c:v>12.24346542</c:v>
                </c:pt>
                <c:pt idx="15958" formatCode="General">
                  <c:v>12.133018489999998</c:v>
                </c:pt>
                <c:pt idx="15959" formatCode="General">
                  <c:v>12.237678529999998</c:v>
                </c:pt>
                <c:pt idx="15960" formatCode="General">
                  <c:v>12.230834010000002</c:v>
                </c:pt>
                <c:pt idx="15961" formatCode="General">
                  <c:v>12.119538310000006</c:v>
                </c:pt>
                <c:pt idx="15962" formatCode="General">
                  <c:v>12.307028770000001</c:v>
                </c:pt>
                <c:pt idx="15963" formatCode="General">
                  <c:v>12.28326416</c:v>
                </c:pt>
                <c:pt idx="15964" formatCode="General">
                  <c:v>12.281040190000001</c:v>
                </c:pt>
                <c:pt idx="15965" formatCode="General">
                  <c:v>12.415296550000011</c:v>
                </c:pt>
                <c:pt idx="15966" formatCode="General">
                  <c:v>12.323570250000007</c:v>
                </c:pt>
                <c:pt idx="15967" formatCode="General">
                  <c:v>12.264661789999998</c:v>
                </c:pt>
                <c:pt idx="15968" formatCode="General">
                  <c:v>12.369292260000007</c:v>
                </c:pt>
                <c:pt idx="15969" formatCode="General">
                  <c:v>12.30439091</c:v>
                </c:pt>
                <c:pt idx="15970" formatCode="General">
                  <c:v>12.260051730000001</c:v>
                </c:pt>
                <c:pt idx="15971" formatCode="General">
                  <c:v>12.38485813</c:v>
                </c:pt>
                <c:pt idx="15972" formatCode="General">
                  <c:v>12.26616669</c:v>
                </c:pt>
                <c:pt idx="15973" formatCode="General">
                  <c:v>12.289931300000001</c:v>
                </c:pt>
                <c:pt idx="15974" formatCode="General">
                  <c:v>12.369987490000007</c:v>
                </c:pt>
                <c:pt idx="15975" formatCode="General">
                  <c:v>12.269361499999999</c:v>
                </c:pt>
                <c:pt idx="15976" formatCode="General">
                  <c:v>12.272699360000002</c:v>
                </c:pt>
                <c:pt idx="15977" formatCode="General">
                  <c:v>12.31230736</c:v>
                </c:pt>
                <c:pt idx="15978" formatCode="General">
                  <c:v>12.174434660000006</c:v>
                </c:pt>
                <c:pt idx="15979" formatCode="General">
                  <c:v>12.208763119999997</c:v>
                </c:pt>
                <c:pt idx="15980" formatCode="General">
                  <c:v>12.24976635</c:v>
                </c:pt>
                <c:pt idx="15981" formatCode="General">
                  <c:v>12.13496685</c:v>
                </c:pt>
                <c:pt idx="15982" formatCode="General">
                  <c:v>12.185139660000004</c:v>
                </c:pt>
                <c:pt idx="15983" formatCode="General">
                  <c:v>12.28840351</c:v>
                </c:pt>
                <c:pt idx="15984" formatCode="General">
                  <c:v>12.156369210000006</c:v>
                </c:pt>
                <c:pt idx="15985" formatCode="General">
                  <c:v>12.254356380000001</c:v>
                </c:pt>
                <c:pt idx="15986" formatCode="General">
                  <c:v>12.295072560000001</c:v>
                </c:pt>
                <c:pt idx="15987" formatCode="General">
                  <c:v>12.17860699</c:v>
                </c:pt>
                <c:pt idx="15988" formatCode="General">
                  <c:v>12.263666150000002</c:v>
                </c:pt>
                <c:pt idx="15989" formatCode="General">
                  <c:v>12.30396938</c:v>
                </c:pt>
                <c:pt idx="15990" formatCode="General">
                  <c:v>12.183608060000001</c:v>
                </c:pt>
                <c:pt idx="15991" formatCode="General">
                  <c:v>12.30774879</c:v>
                </c:pt>
                <c:pt idx="15992" formatCode="General">
                  <c:v>12.309806820000007</c:v>
                </c:pt>
                <c:pt idx="15993" formatCode="General">
                  <c:v>12.154146190000002</c:v>
                </c:pt>
                <c:pt idx="15994" formatCode="General">
                  <c:v>12.23572731</c:v>
                </c:pt>
                <c:pt idx="15995" formatCode="General">
                  <c:v>12.19959068</c:v>
                </c:pt>
                <c:pt idx="15996" formatCode="General">
                  <c:v>12.136911389999998</c:v>
                </c:pt>
                <c:pt idx="15997" formatCode="General">
                  <c:v>12.259771349999999</c:v>
                </c:pt>
                <c:pt idx="15998" formatCode="General">
                  <c:v>12.250041960000001</c:v>
                </c:pt>
                <c:pt idx="15999" formatCode="General">
                  <c:v>12.207239149999999</c:v>
                </c:pt>
                <c:pt idx="16000" formatCode="General">
                  <c:v>12.362620350000007</c:v>
                </c:pt>
                <c:pt idx="16001" formatCode="General">
                  <c:v>12.319534300000011</c:v>
                </c:pt>
                <c:pt idx="16002" formatCode="General">
                  <c:v>12.303691860000002</c:v>
                </c:pt>
                <c:pt idx="16003" formatCode="General">
                  <c:v>12.375822070000007</c:v>
                </c:pt>
                <c:pt idx="16004" formatCode="General">
                  <c:v>12.26102257</c:v>
                </c:pt>
                <c:pt idx="16005" formatCode="General">
                  <c:v>12.210989</c:v>
                </c:pt>
                <c:pt idx="16006" formatCode="General">
                  <c:v>12.28784752</c:v>
                </c:pt>
                <c:pt idx="16007" formatCode="General">
                  <c:v>12.21321487</c:v>
                </c:pt>
                <c:pt idx="16008" formatCode="General">
                  <c:v>12.189311979999999</c:v>
                </c:pt>
                <c:pt idx="16009" formatCode="General">
                  <c:v>12.284792900000001</c:v>
                </c:pt>
                <c:pt idx="16010" formatCode="General">
                  <c:v>12.19166851</c:v>
                </c:pt>
                <c:pt idx="16011" formatCode="General">
                  <c:v>12.251018520000001</c:v>
                </c:pt>
                <c:pt idx="16012" formatCode="General">
                  <c:v>12.383330350000007</c:v>
                </c:pt>
                <c:pt idx="16013" formatCode="General">
                  <c:v>12.308557510000007</c:v>
                </c:pt>
                <c:pt idx="16014" formatCode="General">
                  <c:v>12.34663868</c:v>
                </c:pt>
                <c:pt idx="16015" formatCode="General">
                  <c:v>12.404455180000001</c:v>
                </c:pt>
                <c:pt idx="16016" formatCode="General">
                  <c:v>12.258661269999999</c:v>
                </c:pt>
                <c:pt idx="16017" formatCode="General">
                  <c:v>12.290072439999999</c:v>
                </c:pt>
                <c:pt idx="16018" formatCode="General">
                  <c:v>12.297297479999999</c:v>
                </c:pt>
                <c:pt idx="16019" formatCode="General">
                  <c:v>12.188473699999999</c:v>
                </c:pt>
                <c:pt idx="16020" formatCode="General">
                  <c:v>12.222413060000001</c:v>
                </c:pt>
                <c:pt idx="16021" formatCode="General">
                  <c:v>12.2879591</c:v>
                </c:pt>
                <c:pt idx="16022" formatCode="General">
                  <c:v>12.2297554</c:v>
                </c:pt>
                <c:pt idx="16023" formatCode="General">
                  <c:v>12.365122800000007</c:v>
                </c:pt>
                <c:pt idx="16024" formatCode="General">
                  <c:v>12.332182880000007</c:v>
                </c:pt>
                <c:pt idx="16025" formatCode="General">
                  <c:v>12.140385630000001</c:v>
                </c:pt>
                <c:pt idx="16026" formatCode="General">
                  <c:v>12.30118847</c:v>
                </c:pt>
                <c:pt idx="16027" formatCode="General">
                  <c:v>12.37637997</c:v>
                </c:pt>
                <c:pt idx="16028" formatCode="General">
                  <c:v>12.25685406</c:v>
                </c:pt>
                <c:pt idx="16029" formatCode="General">
                  <c:v>12.30424786</c:v>
                </c:pt>
                <c:pt idx="16030" formatCode="General">
                  <c:v>12.256435390000007</c:v>
                </c:pt>
                <c:pt idx="16031" formatCode="General">
                  <c:v>12.24045372</c:v>
                </c:pt>
                <c:pt idx="16032" formatCode="General">
                  <c:v>12.383469580000007</c:v>
                </c:pt>
                <c:pt idx="16033" formatCode="General">
                  <c:v>12.281316759999999</c:v>
                </c:pt>
                <c:pt idx="16034" formatCode="General">
                  <c:v>12.193200109999999</c:v>
                </c:pt>
                <c:pt idx="16035" formatCode="General">
                  <c:v>12.289378169999994</c:v>
                </c:pt>
                <c:pt idx="16036" formatCode="General">
                  <c:v>12.311334610000007</c:v>
                </c:pt>
                <c:pt idx="16037" formatCode="General">
                  <c:v>12.27798271</c:v>
                </c:pt>
                <c:pt idx="16038" formatCode="General">
                  <c:v>12.335797310000007</c:v>
                </c:pt>
                <c:pt idx="16039" formatCode="General">
                  <c:v>12.226416590000007</c:v>
                </c:pt>
                <c:pt idx="16040" formatCode="General">
                  <c:v>12.214462280000001</c:v>
                </c:pt>
                <c:pt idx="16041" formatCode="General">
                  <c:v>12.399034500000012</c:v>
                </c:pt>
                <c:pt idx="16042" formatCode="General">
                  <c:v>12.309247020000004</c:v>
                </c:pt>
                <c:pt idx="16043" formatCode="General">
                  <c:v>12.27784157</c:v>
                </c:pt>
                <c:pt idx="16044" formatCode="General">
                  <c:v>12.31787014</c:v>
                </c:pt>
                <c:pt idx="16045" formatCode="General">
                  <c:v>12.183608060000001</c:v>
                </c:pt>
                <c:pt idx="16046" formatCode="General">
                  <c:v>12.253380780000001</c:v>
                </c:pt>
                <c:pt idx="16047" formatCode="General">
                  <c:v>12.354068760000001</c:v>
                </c:pt>
                <c:pt idx="16048" formatCode="General">
                  <c:v>12.234894749999999</c:v>
                </c:pt>
                <c:pt idx="16049" formatCode="General">
                  <c:v>12.26171589</c:v>
                </c:pt>
                <c:pt idx="16050" formatCode="General">
                  <c:v>12.35067177</c:v>
                </c:pt>
                <c:pt idx="16051" formatCode="General">
                  <c:v>12.255742070000007</c:v>
                </c:pt>
                <c:pt idx="16052" formatCode="General">
                  <c:v>12.33905315</c:v>
                </c:pt>
                <c:pt idx="16053" formatCode="General">
                  <c:v>12.30887508</c:v>
                </c:pt>
                <c:pt idx="16054" formatCode="General">
                  <c:v>12.171795850000002</c:v>
                </c:pt>
                <c:pt idx="16055" formatCode="General">
                  <c:v>12.257826810000006</c:v>
                </c:pt>
                <c:pt idx="16056" formatCode="General">
                  <c:v>12.321896550000007</c:v>
                </c:pt>
                <c:pt idx="16057" formatCode="General">
                  <c:v>12.226556780000001</c:v>
                </c:pt>
                <c:pt idx="16058" formatCode="General">
                  <c:v>12.317309380000001</c:v>
                </c:pt>
                <c:pt idx="16059" formatCode="General">
                  <c:v>12.328708649999999</c:v>
                </c:pt>
                <c:pt idx="16060" formatCode="General">
                  <c:v>12.205985070000002</c:v>
                </c:pt>
                <c:pt idx="16061" formatCode="General">
                  <c:v>12.290211679999999</c:v>
                </c:pt>
                <c:pt idx="16062" formatCode="General">
                  <c:v>12.274086950000004</c:v>
                </c:pt>
                <c:pt idx="16063" formatCode="General">
                  <c:v>12.183331489999999</c:v>
                </c:pt>
                <c:pt idx="16064" formatCode="General">
                  <c:v>12.284508710000001</c:v>
                </c:pt>
                <c:pt idx="16065" formatCode="General">
                  <c:v>12.272002220000006</c:v>
                </c:pt>
                <c:pt idx="16066" formatCode="General">
                  <c:v>12.16929436</c:v>
                </c:pt>
                <c:pt idx="16067" formatCode="General">
                  <c:v>12.28631592</c:v>
                </c:pt>
                <c:pt idx="16068" formatCode="General">
                  <c:v>12.270894050000004</c:v>
                </c:pt>
                <c:pt idx="16069" formatCode="General">
                  <c:v>12.19981003</c:v>
                </c:pt>
                <c:pt idx="16070" formatCode="General">
                  <c:v>12.321482660000004</c:v>
                </c:pt>
                <c:pt idx="16071" formatCode="General">
                  <c:v>12.271725649999999</c:v>
                </c:pt>
                <c:pt idx="16072" formatCode="General">
                  <c:v>12.2310009</c:v>
                </c:pt>
                <c:pt idx="16073" formatCode="General">
                  <c:v>12.341718670000001</c:v>
                </c:pt>
                <c:pt idx="16074" formatCode="General">
                  <c:v>12.28451252</c:v>
                </c:pt>
                <c:pt idx="16075" formatCode="General">
                  <c:v>12.231280330000001</c:v>
                </c:pt>
                <c:pt idx="16076" formatCode="General">
                  <c:v>12.34191418</c:v>
                </c:pt>
                <c:pt idx="16077" formatCode="General">
                  <c:v>12.25977325</c:v>
                </c:pt>
                <c:pt idx="16078" formatCode="General">
                  <c:v>12.222385409999999</c:v>
                </c:pt>
                <c:pt idx="16079" formatCode="General">
                  <c:v>12.316894530000011</c:v>
                </c:pt>
                <c:pt idx="16080" formatCode="General">
                  <c:v>12.20293236</c:v>
                </c:pt>
                <c:pt idx="16081" formatCode="General">
                  <c:v>12.194033620000001</c:v>
                </c:pt>
                <c:pt idx="16082" formatCode="General">
                  <c:v>12.356174470000004</c:v>
                </c:pt>
                <c:pt idx="16083" formatCode="General">
                  <c:v>12.266862870000002</c:v>
                </c:pt>
                <c:pt idx="16084" formatCode="General">
                  <c:v>12.288958549999998</c:v>
                </c:pt>
                <c:pt idx="16085" formatCode="General">
                  <c:v>12.376796720000007</c:v>
                </c:pt>
                <c:pt idx="16086" formatCode="General">
                  <c:v>12.252689360000007</c:v>
                </c:pt>
                <c:pt idx="16087" formatCode="General">
                  <c:v>12.286594390000007</c:v>
                </c:pt>
                <c:pt idx="16088" formatCode="General">
                  <c:v>12.333987240000004</c:v>
                </c:pt>
                <c:pt idx="16089" formatCode="General">
                  <c:v>12.19500446</c:v>
                </c:pt>
                <c:pt idx="16090" formatCode="General">
                  <c:v>12.23656654</c:v>
                </c:pt>
                <c:pt idx="16091" formatCode="General">
                  <c:v>12.27311325</c:v>
                </c:pt>
                <c:pt idx="16092" formatCode="General">
                  <c:v>12.13538074</c:v>
                </c:pt>
                <c:pt idx="16093" formatCode="General">
                  <c:v>12.246014600000001</c:v>
                </c:pt>
                <c:pt idx="16094" formatCode="General">
                  <c:v>12.276035310000006</c:v>
                </c:pt>
                <c:pt idx="16095" formatCode="General">
                  <c:v>12.16846275</c:v>
                </c:pt>
                <c:pt idx="16096" formatCode="General">
                  <c:v>12.272143360000001</c:v>
                </c:pt>
                <c:pt idx="16097" formatCode="General">
                  <c:v>12.286456110000007</c:v>
                </c:pt>
                <c:pt idx="16098" formatCode="General">
                  <c:v>12.194450380000001</c:v>
                </c:pt>
                <c:pt idx="16099" formatCode="General">
                  <c:v>12.298487660000001</c:v>
                </c:pt>
                <c:pt idx="16100" formatCode="General">
                  <c:v>12.273640630000004</c:v>
                </c:pt>
                <c:pt idx="16101" formatCode="General">
                  <c:v>12.137052540000001</c:v>
                </c:pt>
                <c:pt idx="16102" formatCode="General">
                  <c:v>12.270751000000001</c:v>
                </c:pt>
                <c:pt idx="16103" formatCode="General">
                  <c:v>12.261441230000004</c:v>
                </c:pt>
                <c:pt idx="16104" formatCode="General">
                  <c:v>12.185557370000007</c:v>
                </c:pt>
                <c:pt idx="16105" formatCode="General">
                  <c:v>12.320090290000007</c:v>
                </c:pt>
                <c:pt idx="16106" formatCode="General">
                  <c:v>12.241844179999999</c:v>
                </c:pt>
                <c:pt idx="16107" formatCode="General">
                  <c:v>12.20640373</c:v>
                </c:pt>
                <c:pt idx="16108" formatCode="General">
                  <c:v>12.30007648</c:v>
                </c:pt>
                <c:pt idx="16109" formatCode="General">
                  <c:v>12.2166853</c:v>
                </c:pt>
                <c:pt idx="16110" formatCode="General">
                  <c:v>12.152894020000007</c:v>
                </c:pt>
                <c:pt idx="16111" formatCode="General">
                  <c:v>12.256857870000006</c:v>
                </c:pt>
                <c:pt idx="16112" formatCode="General">
                  <c:v>12.208903309999998</c:v>
                </c:pt>
                <c:pt idx="16113" formatCode="General">
                  <c:v>12.210430150000002</c:v>
                </c:pt>
                <c:pt idx="16114" formatCode="General">
                  <c:v>12.29910851</c:v>
                </c:pt>
                <c:pt idx="16115" formatCode="General">
                  <c:v>12.270418169999999</c:v>
                </c:pt>
                <c:pt idx="16116" formatCode="General">
                  <c:v>12.268391609999998</c:v>
                </c:pt>
                <c:pt idx="16117" formatCode="General">
                  <c:v>12.320380210000007</c:v>
                </c:pt>
                <c:pt idx="16118" formatCode="General">
                  <c:v>12.221416469999999</c:v>
                </c:pt>
                <c:pt idx="16119" formatCode="General">
                  <c:v>12.291878699999993</c:v>
                </c:pt>
                <c:pt idx="16120" formatCode="General">
                  <c:v>12.316454890000012</c:v>
                </c:pt>
                <c:pt idx="16121" formatCode="General">
                  <c:v>12.21071529</c:v>
                </c:pt>
                <c:pt idx="16122" formatCode="General">
                  <c:v>12.280621529999999</c:v>
                </c:pt>
                <c:pt idx="16123" formatCode="General">
                  <c:v>12.301854130000002</c:v>
                </c:pt>
                <c:pt idx="16124" formatCode="General">
                  <c:v>12.28173065</c:v>
                </c:pt>
                <c:pt idx="16125" formatCode="General">
                  <c:v>12.36401272</c:v>
                </c:pt>
                <c:pt idx="16126" formatCode="General">
                  <c:v>12.332322120000001</c:v>
                </c:pt>
                <c:pt idx="16127" formatCode="General">
                  <c:v>12.216689110000004</c:v>
                </c:pt>
                <c:pt idx="16128" formatCode="General">
                  <c:v>12.27784252</c:v>
                </c:pt>
                <c:pt idx="16129" formatCode="General">
                  <c:v>12.25129604</c:v>
                </c:pt>
                <c:pt idx="16130" formatCode="General">
                  <c:v>12.184301379999999</c:v>
                </c:pt>
                <c:pt idx="16131" formatCode="General">
                  <c:v>12.286178589999999</c:v>
                </c:pt>
                <c:pt idx="16132" formatCode="General">
                  <c:v>12.327595710000002</c:v>
                </c:pt>
                <c:pt idx="16133" formatCode="General">
                  <c:v>12.277421950000001</c:v>
                </c:pt>
                <c:pt idx="16134" formatCode="General">
                  <c:v>12.402647970000007</c:v>
                </c:pt>
                <c:pt idx="16135" formatCode="General">
                  <c:v>12.308696750000006</c:v>
                </c:pt>
                <c:pt idx="16136" formatCode="General">
                  <c:v>12.237398149999994</c:v>
                </c:pt>
                <c:pt idx="16137" formatCode="General">
                  <c:v>12.28561974</c:v>
                </c:pt>
                <c:pt idx="16138" formatCode="General">
                  <c:v>12.20779705</c:v>
                </c:pt>
                <c:pt idx="16139" formatCode="General">
                  <c:v>12.240176200000001</c:v>
                </c:pt>
                <c:pt idx="16140" formatCode="General">
                  <c:v>12.382635120000007</c:v>
                </c:pt>
                <c:pt idx="16141" formatCode="General">
                  <c:v>12.289514540000004</c:v>
                </c:pt>
                <c:pt idx="16142" formatCode="General">
                  <c:v>12.26449966</c:v>
                </c:pt>
                <c:pt idx="16143" formatCode="General">
                  <c:v>12.338994980000001</c:v>
                </c:pt>
                <c:pt idx="16144" formatCode="General">
                  <c:v>12.181388849999999</c:v>
                </c:pt>
                <c:pt idx="16145" formatCode="General">
                  <c:v>12.2344799</c:v>
                </c:pt>
                <c:pt idx="16146" formatCode="General">
                  <c:v>12.28478909</c:v>
                </c:pt>
                <c:pt idx="16147" formatCode="General">
                  <c:v>12.17974186</c:v>
                </c:pt>
                <c:pt idx="16148" formatCode="General">
                  <c:v>12.27130985</c:v>
                </c:pt>
                <c:pt idx="16149" formatCode="General">
                  <c:v>12.307303429999999</c:v>
                </c:pt>
                <c:pt idx="16150" formatCode="General">
                  <c:v>12.211964610000001</c:v>
                </c:pt>
                <c:pt idx="16151" formatCode="General">
                  <c:v>12.317729</c:v>
                </c:pt>
                <c:pt idx="16152" formatCode="General">
                  <c:v>12.364291189999999</c:v>
                </c:pt>
                <c:pt idx="16153" formatCode="General">
                  <c:v>12.189148900000001</c:v>
                </c:pt>
                <c:pt idx="16154" formatCode="General">
                  <c:v>12.270892140000001</c:v>
                </c:pt>
                <c:pt idx="16155" formatCode="General">
                  <c:v>12.33510208</c:v>
                </c:pt>
                <c:pt idx="16156" formatCode="General">
                  <c:v>12.240874290000001</c:v>
                </c:pt>
                <c:pt idx="16157" formatCode="General">
                  <c:v>12.301465990000002</c:v>
                </c:pt>
                <c:pt idx="16158" formatCode="General">
                  <c:v>12.32759476</c:v>
                </c:pt>
                <c:pt idx="16159" formatCode="General">
                  <c:v>12.20640564</c:v>
                </c:pt>
                <c:pt idx="16160" formatCode="General">
                  <c:v>12.277283669999999</c:v>
                </c:pt>
                <c:pt idx="16161" formatCode="General">
                  <c:v>12.272002220000006</c:v>
                </c:pt>
                <c:pt idx="16162" formatCode="General">
                  <c:v>12.133712770000001</c:v>
                </c:pt>
                <c:pt idx="16163" formatCode="General">
                  <c:v>12.19639587</c:v>
                </c:pt>
                <c:pt idx="16164" formatCode="General">
                  <c:v>12.25490952</c:v>
                </c:pt>
                <c:pt idx="16165" formatCode="General">
                  <c:v>12.166934010000007</c:v>
                </c:pt>
                <c:pt idx="16166" formatCode="General">
                  <c:v>12.307724950000004</c:v>
                </c:pt>
                <c:pt idx="16167" formatCode="General">
                  <c:v>12.362620350000007</c:v>
                </c:pt>
                <c:pt idx="16168" formatCode="General">
                  <c:v>12.28242779</c:v>
                </c:pt>
                <c:pt idx="16169" formatCode="General">
                  <c:v>12.360817910000007</c:v>
                </c:pt>
                <c:pt idx="16170" formatCode="General">
                  <c:v>12.377493860000007</c:v>
                </c:pt>
                <c:pt idx="16171" formatCode="General">
                  <c:v>12.250741</c:v>
                </c:pt>
                <c:pt idx="16172" formatCode="General">
                  <c:v>12.308731080000001</c:v>
                </c:pt>
                <c:pt idx="16173" formatCode="General">
                  <c:v>12.305495260000011</c:v>
                </c:pt>
                <c:pt idx="16174" formatCode="General">
                  <c:v>12.21307659</c:v>
                </c:pt>
                <c:pt idx="16175" formatCode="General">
                  <c:v>12.344138149999999</c:v>
                </c:pt>
                <c:pt idx="16176" formatCode="General">
                  <c:v>12.325514790000007</c:v>
                </c:pt>
                <c:pt idx="16177" formatCode="General">
                  <c:v>12.249211309999998</c:v>
                </c:pt>
                <c:pt idx="16178" formatCode="General">
                  <c:v>12.381802560000002</c:v>
                </c:pt>
                <c:pt idx="16179" formatCode="General">
                  <c:v>12.41161728</c:v>
                </c:pt>
                <c:pt idx="16180" formatCode="General">
                  <c:v>12.342050550000007</c:v>
                </c:pt>
                <c:pt idx="16181" formatCode="General">
                  <c:v>12.370684620000008</c:v>
                </c:pt>
                <c:pt idx="16182" formatCode="General">
                  <c:v>12.315088270000007</c:v>
                </c:pt>
                <c:pt idx="16183" formatCode="General">
                  <c:v>12.22961426</c:v>
                </c:pt>
                <c:pt idx="16184" formatCode="General">
                  <c:v>12.38635159</c:v>
                </c:pt>
                <c:pt idx="16185" formatCode="General">
                  <c:v>12.34580708</c:v>
                </c:pt>
                <c:pt idx="16186" formatCode="General">
                  <c:v>12.264917369999999</c:v>
                </c:pt>
                <c:pt idx="16187" formatCode="General">
                  <c:v>12.354282380000004</c:v>
                </c:pt>
                <c:pt idx="16188" formatCode="General">
                  <c:v>12.26143837</c:v>
                </c:pt>
                <c:pt idx="16189" formatCode="General">
                  <c:v>12.224191669999998</c:v>
                </c:pt>
                <c:pt idx="16190" formatCode="General">
                  <c:v>12.355116840000012</c:v>
                </c:pt>
                <c:pt idx="16191" formatCode="General">
                  <c:v>12.25755024</c:v>
                </c:pt>
                <c:pt idx="16192" formatCode="General">
                  <c:v>12.271587370000002</c:v>
                </c:pt>
                <c:pt idx="16193" formatCode="General">
                  <c:v>12.34608173</c:v>
                </c:pt>
                <c:pt idx="16194" formatCode="General">
                  <c:v>12.250456810000012</c:v>
                </c:pt>
                <c:pt idx="16195" formatCode="General">
                  <c:v>12.28201103</c:v>
                </c:pt>
                <c:pt idx="16196" formatCode="General">
                  <c:v>12.391530990000007</c:v>
                </c:pt>
                <c:pt idx="16197" formatCode="General">
                  <c:v>12.282565120000001</c:v>
                </c:pt>
                <c:pt idx="16198" formatCode="General">
                  <c:v>12.346777920000001</c:v>
                </c:pt>
                <c:pt idx="16199" formatCode="General">
                  <c:v>12.40195465</c:v>
                </c:pt>
                <c:pt idx="16200" formatCode="General">
                  <c:v>12.300354</c:v>
                </c:pt>
                <c:pt idx="16201" formatCode="General">
                  <c:v>12.413907050000002</c:v>
                </c:pt>
                <c:pt idx="16202" formatCode="General">
                  <c:v>12.462275510000007</c:v>
                </c:pt>
                <c:pt idx="16203" formatCode="General">
                  <c:v>12.32926941</c:v>
                </c:pt>
                <c:pt idx="16204" formatCode="General">
                  <c:v>12.41070843</c:v>
                </c:pt>
                <c:pt idx="16205" formatCode="General">
                  <c:v>12.401819230000006</c:v>
                </c:pt>
                <c:pt idx="16206" formatCode="General">
                  <c:v>12.25490952</c:v>
                </c:pt>
                <c:pt idx="16207" formatCode="General">
                  <c:v>12.33621407</c:v>
                </c:pt>
                <c:pt idx="16208" formatCode="General">
                  <c:v>12.312170030000004</c:v>
                </c:pt>
                <c:pt idx="16209" formatCode="General">
                  <c:v>12.240041729999998</c:v>
                </c:pt>
                <c:pt idx="16210" formatCode="General">
                  <c:v>12.380412100000004</c:v>
                </c:pt>
                <c:pt idx="16211" formatCode="General">
                  <c:v>12.381939890000007</c:v>
                </c:pt>
                <c:pt idx="16212" formatCode="General">
                  <c:v>12.348175049999998</c:v>
                </c:pt>
                <c:pt idx="16213" formatCode="General">
                  <c:v>12.433085440000001</c:v>
                </c:pt>
                <c:pt idx="16214" formatCode="General">
                  <c:v>12.359284400000007</c:v>
                </c:pt>
                <c:pt idx="16215" formatCode="General">
                  <c:v>12.392917630000007</c:v>
                </c:pt>
                <c:pt idx="16216" formatCode="General">
                  <c:v>12.452683450000007</c:v>
                </c:pt>
                <c:pt idx="16217" formatCode="General">
                  <c:v>12.324264530000002</c:v>
                </c:pt>
                <c:pt idx="16218" formatCode="General">
                  <c:v>12.323564530000011</c:v>
                </c:pt>
                <c:pt idx="16219" formatCode="General">
                  <c:v>12.372629170000007</c:v>
                </c:pt>
                <c:pt idx="16220" formatCode="General">
                  <c:v>12.2215519</c:v>
                </c:pt>
                <c:pt idx="16221" formatCode="General">
                  <c:v>12.279785160000001</c:v>
                </c:pt>
                <c:pt idx="16222" formatCode="General">
                  <c:v>12.380967140000001</c:v>
                </c:pt>
                <c:pt idx="16223" formatCode="General">
                  <c:v>12.288406370000002</c:v>
                </c:pt>
                <c:pt idx="16224" formatCode="General">
                  <c:v>12.359008790000004</c:v>
                </c:pt>
                <c:pt idx="16225" formatCode="General">
                  <c:v>12.429749490000004</c:v>
                </c:pt>
                <c:pt idx="16226" formatCode="General">
                  <c:v>12.300495150000007</c:v>
                </c:pt>
                <c:pt idx="16227" formatCode="General">
                  <c:v>12.352475170000007</c:v>
                </c:pt>
                <c:pt idx="16228" formatCode="General">
                  <c:v>12.38207912</c:v>
                </c:pt>
                <c:pt idx="16229" formatCode="General">
                  <c:v>12.23378658</c:v>
                </c:pt>
                <c:pt idx="16230" formatCode="General">
                  <c:v>12.310134890000008</c:v>
                </c:pt>
                <c:pt idx="16231" formatCode="General">
                  <c:v>12.288261409999992</c:v>
                </c:pt>
                <c:pt idx="16232" formatCode="General">
                  <c:v>12.165126800000007</c:v>
                </c:pt>
                <c:pt idx="16233" formatCode="General">
                  <c:v>12.26519394</c:v>
                </c:pt>
                <c:pt idx="16234" formatCode="General">
                  <c:v>12.324538230000007</c:v>
                </c:pt>
                <c:pt idx="16235" formatCode="General">
                  <c:v>12.22224808</c:v>
                </c:pt>
                <c:pt idx="16236" formatCode="General">
                  <c:v>12.34107685</c:v>
                </c:pt>
                <c:pt idx="16237" formatCode="General">
                  <c:v>12.374992370000006</c:v>
                </c:pt>
                <c:pt idx="16238" formatCode="General">
                  <c:v>12.286877629999999</c:v>
                </c:pt>
                <c:pt idx="16239" formatCode="General">
                  <c:v>12.325998310000006</c:v>
                </c:pt>
                <c:pt idx="16240" formatCode="General">
                  <c:v>12.28784561</c:v>
                </c:pt>
                <c:pt idx="16241" formatCode="General">
                  <c:v>12.214464189999999</c:v>
                </c:pt>
                <c:pt idx="16242" formatCode="General">
                  <c:v>12.35192013</c:v>
                </c:pt>
                <c:pt idx="16243" formatCode="General">
                  <c:v>12.356230740000004</c:v>
                </c:pt>
                <c:pt idx="16244" formatCode="General">
                  <c:v>12.279512410000002</c:v>
                </c:pt>
                <c:pt idx="16245" formatCode="General">
                  <c:v>12.405847550000011</c:v>
                </c:pt>
                <c:pt idx="16246" formatCode="General">
                  <c:v>12.403760910000004</c:v>
                </c:pt>
                <c:pt idx="16247" formatCode="General">
                  <c:v>12.317871090000001</c:v>
                </c:pt>
                <c:pt idx="16248" formatCode="General">
                  <c:v>12.423772810000004</c:v>
                </c:pt>
                <c:pt idx="16249" formatCode="General">
                  <c:v>12.360954280000007</c:v>
                </c:pt>
                <c:pt idx="16250" formatCode="General">
                  <c:v>12.309531210000012</c:v>
                </c:pt>
                <c:pt idx="16251" formatCode="General">
                  <c:v>12.416826250000007</c:v>
                </c:pt>
                <c:pt idx="16252" formatCode="General">
                  <c:v>12.33176327</c:v>
                </c:pt>
                <c:pt idx="16253" formatCode="General">
                  <c:v>12.247817989999998</c:v>
                </c:pt>
                <c:pt idx="16254" formatCode="General">
                  <c:v>12.36526108</c:v>
                </c:pt>
                <c:pt idx="16255" formatCode="General">
                  <c:v>12.360947610000007</c:v>
                </c:pt>
                <c:pt idx="16256" formatCode="General">
                  <c:v>12.359285350000007</c:v>
                </c:pt>
                <c:pt idx="16257" formatCode="General">
                  <c:v>12.490346910000007</c:v>
                </c:pt>
                <c:pt idx="16258" formatCode="General">
                  <c:v>12.39931202</c:v>
                </c:pt>
                <c:pt idx="16259" formatCode="General">
                  <c:v>12.317094800000007</c:v>
                </c:pt>
                <c:pt idx="16260" formatCode="General">
                  <c:v>12.459909440000002</c:v>
                </c:pt>
                <c:pt idx="16261" formatCode="General">
                  <c:v>12.385415080000007</c:v>
                </c:pt>
                <c:pt idx="16262" formatCode="General">
                  <c:v>12.350392340000004</c:v>
                </c:pt>
                <c:pt idx="16263" formatCode="General">
                  <c:v>12.433782580000004</c:v>
                </c:pt>
                <c:pt idx="16264" formatCode="General">
                  <c:v>12.318146710000002</c:v>
                </c:pt>
                <c:pt idx="16265" formatCode="General">
                  <c:v>12.26325989</c:v>
                </c:pt>
                <c:pt idx="16266" formatCode="General">
                  <c:v>12.414140700000001</c:v>
                </c:pt>
                <c:pt idx="16267" formatCode="General">
                  <c:v>12.32662773</c:v>
                </c:pt>
                <c:pt idx="16268" formatCode="General">
                  <c:v>12.27615643</c:v>
                </c:pt>
                <c:pt idx="16269" formatCode="General">
                  <c:v>12.33746719</c:v>
                </c:pt>
                <c:pt idx="16270" formatCode="General">
                  <c:v>12.28979015</c:v>
                </c:pt>
                <c:pt idx="16271" formatCode="General">
                  <c:v>12.321482660000004</c:v>
                </c:pt>
                <c:pt idx="16272" formatCode="General">
                  <c:v>12.50800037</c:v>
                </c:pt>
                <c:pt idx="16273" formatCode="General">
                  <c:v>12.372347830000011</c:v>
                </c:pt>
                <c:pt idx="16274" formatCode="General">
                  <c:v>12.356509210000018</c:v>
                </c:pt>
                <c:pt idx="16275" formatCode="General">
                  <c:v>12.424331670000001</c:v>
                </c:pt>
                <c:pt idx="16276" formatCode="General">
                  <c:v>12.405845640000004</c:v>
                </c:pt>
                <c:pt idx="16277" formatCode="General">
                  <c:v>12.31647968</c:v>
                </c:pt>
                <c:pt idx="16278" formatCode="General">
                  <c:v>12.465888980000004</c:v>
                </c:pt>
                <c:pt idx="16279" formatCode="General">
                  <c:v>12.278399469999998</c:v>
                </c:pt>
                <c:pt idx="16280" formatCode="General">
                  <c:v>12.266720769999999</c:v>
                </c:pt>
                <c:pt idx="16281" formatCode="General">
                  <c:v>12.401257510000002</c:v>
                </c:pt>
                <c:pt idx="16282" formatCode="General">
                  <c:v>12.307028770000001</c:v>
                </c:pt>
                <c:pt idx="16283" formatCode="General">
                  <c:v>12.32981968</c:v>
                </c:pt>
                <c:pt idx="16284" formatCode="General">
                  <c:v>12.337466240000008</c:v>
                </c:pt>
                <c:pt idx="16285" formatCode="General">
                  <c:v>12.08923912</c:v>
                </c:pt>
                <c:pt idx="16286" formatCode="General">
                  <c:v>12.408345220000001</c:v>
                </c:pt>
                <c:pt idx="16287" formatCode="General">
                  <c:v>12.401672360000001</c:v>
                </c:pt>
                <c:pt idx="16288" formatCode="General">
                  <c:v>12.34483528</c:v>
                </c:pt>
                <c:pt idx="16289" formatCode="General">
                  <c:v>12.367681500000007</c:v>
                </c:pt>
                <c:pt idx="16290" formatCode="General">
                  <c:v>12.40695858</c:v>
                </c:pt>
                <c:pt idx="16291" formatCode="General">
                  <c:v>12.27784061</c:v>
                </c:pt>
                <c:pt idx="16292" formatCode="General">
                  <c:v>12.274765009999999</c:v>
                </c:pt>
                <c:pt idx="16293" formatCode="General">
                  <c:v>12.278692250000002</c:v>
                </c:pt>
                <c:pt idx="16294" formatCode="General">
                  <c:v>12.17026901</c:v>
                </c:pt>
                <c:pt idx="16295" formatCode="General">
                  <c:v>12.19818497</c:v>
                </c:pt>
                <c:pt idx="16296" formatCode="General">
                  <c:v>12.242536540000007</c:v>
                </c:pt>
                <c:pt idx="16297" formatCode="General">
                  <c:v>12.15330982</c:v>
                </c:pt>
                <c:pt idx="16298" formatCode="General">
                  <c:v>12.23280716</c:v>
                </c:pt>
                <c:pt idx="16299" formatCode="General">
                  <c:v>12.26630497</c:v>
                </c:pt>
                <c:pt idx="16300" formatCode="General">
                  <c:v>12.13468647</c:v>
                </c:pt>
                <c:pt idx="16301" formatCode="General">
                  <c:v>12.217103</c:v>
                </c:pt>
                <c:pt idx="16302" formatCode="General">
                  <c:v>12.2430954</c:v>
                </c:pt>
                <c:pt idx="16303" formatCode="General">
                  <c:v>12.112586020000007</c:v>
                </c:pt>
                <c:pt idx="16304" formatCode="General">
                  <c:v>12.219328879999999</c:v>
                </c:pt>
                <c:pt idx="16305" formatCode="General">
                  <c:v>12.257549290000007</c:v>
                </c:pt>
                <c:pt idx="16306" formatCode="General">
                  <c:v>12.16429138</c:v>
                </c:pt>
                <c:pt idx="16307" formatCode="General">
                  <c:v>12.255883220000008</c:v>
                </c:pt>
                <c:pt idx="16308" formatCode="General">
                  <c:v>12.27827454</c:v>
                </c:pt>
                <c:pt idx="16309" formatCode="General">
                  <c:v>12.164707180000001</c:v>
                </c:pt>
                <c:pt idx="16310" formatCode="General">
                  <c:v>12.26477528</c:v>
                </c:pt>
                <c:pt idx="16311" formatCode="General">
                  <c:v>12.260190010000002</c:v>
                </c:pt>
                <c:pt idx="16312" formatCode="General">
                  <c:v>12.13174057</c:v>
                </c:pt>
                <c:pt idx="16313" formatCode="General">
                  <c:v>12.223914150000001</c:v>
                </c:pt>
                <c:pt idx="16314" formatCode="General">
                  <c:v>12.194174769999998</c:v>
                </c:pt>
                <c:pt idx="16315" formatCode="General">
                  <c:v>12.11110497</c:v>
                </c:pt>
                <c:pt idx="16316" formatCode="General">
                  <c:v>12.206832890000006</c:v>
                </c:pt>
                <c:pt idx="16317" formatCode="General">
                  <c:v>12.237675669999998</c:v>
                </c:pt>
                <c:pt idx="16318" formatCode="General">
                  <c:v>12.125378609999999</c:v>
                </c:pt>
                <c:pt idx="16319" formatCode="General">
                  <c:v>12.24259472</c:v>
                </c:pt>
                <c:pt idx="16320" formatCode="General">
                  <c:v>12.204255099999999</c:v>
                </c:pt>
                <c:pt idx="16321" formatCode="General">
                  <c:v>12.07339668</c:v>
                </c:pt>
                <c:pt idx="16322" formatCode="General">
                  <c:v>12.183748250000002</c:v>
                </c:pt>
                <c:pt idx="16323" formatCode="General">
                  <c:v>12.21814728</c:v>
                </c:pt>
                <c:pt idx="16324" formatCode="General">
                  <c:v>12.089516640000006</c:v>
                </c:pt>
                <c:pt idx="16325" formatCode="General">
                  <c:v>12.17818832</c:v>
                </c:pt>
                <c:pt idx="16326" formatCode="General">
                  <c:v>12.18708324</c:v>
                </c:pt>
                <c:pt idx="16327" formatCode="General">
                  <c:v>12.13288307</c:v>
                </c:pt>
                <c:pt idx="16328" formatCode="General">
                  <c:v>12.240868569999998</c:v>
                </c:pt>
                <c:pt idx="16329" formatCode="General">
                  <c:v>12.2364254</c:v>
                </c:pt>
                <c:pt idx="16330" formatCode="General">
                  <c:v>12.130934720000001</c:v>
                </c:pt>
                <c:pt idx="16331" formatCode="General">
                  <c:v>12.203350070000001</c:v>
                </c:pt>
                <c:pt idx="16332" formatCode="General">
                  <c:v>12.14608192</c:v>
                </c:pt>
                <c:pt idx="16333" formatCode="General">
                  <c:v>12.071804050000004</c:v>
                </c:pt>
                <c:pt idx="16334" formatCode="General">
                  <c:v>12.366515160000002</c:v>
                </c:pt>
                <c:pt idx="16335" formatCode="General">
                  <c:v>12.50786018</c:v>
                </c:pt>
                <c:pt idx="16336" formatCode="General">
                  <c:v>12.53565979</c:v>
                </c:pt>
                <c:pt idx="16337" formatCode="General">
                  <c:v>12.67450333</c:v>
                </c:pt>
                <c:pt idx="16338" formatCode="General">
                  <c:v>12.63787651</c:v>
                </c:pt>
                <c:pt idx="16339" formatCode="General">
                  <c:v>12.60042572</c:v>
                </c:pt>
                <c:pt idx="16340" formatCode="General">
                  <c:v>12.736129759999999</c:v>
                </c:pt>
                <c:pt idx="16341" formatCode="General">
                  <c:v>12.721757889999999</c:v>
                </c:pt>
                <c:pt idx="16342" formatCode="General">
                  <c:v>12.725370409999998</c:v>
                </c:pt>
                <c:pt idx="16343" formatCode="General">
                  <c:v>12.82794094</c:v>
                </c:pt>
                <c:pt idx="16344" formatCode="General">
                  <c:v>12.812094690000007</c:v>
                </c:pt>
                <c:pt idx="16345" formatCode="General">
                  <c:v>12.739825250000001</c:v>
                </c:pt>
                <c:pt idx="16346" formatCode="General">
                  <c:v>12.816682820000008</c:v>
                </c:pt>
                <c:pt idx="16347" formatCode="General">
                  <c:v>12.7451086</c:v>
                </c:pt>
                <c:pt idx="16348" formatCode="General">
                  <c:v>12.654626850000007</c:v>
                </c:pt>
                <c:pt idx="16349" formatCode="General">
                  <c:v>12.763731960000001</c:v>
                </c:pt>
                <c:pt idx="16350" formatCode="General">
                  <c:v>12.720361709999993</c:v>
                </c:pt>
                <c:pt idx="16351" formatCode="General">
                  <c:v>12.68061543</c:v>
                </c:pt>
                <c:pt idx="16352" formatCode="General">
                  <c:v>12.845588680000002</c:v>
                </c:pt>
                <c:pt idx="16353" formatCode="General">
                  <c:v>12.764978409999998</c:v>
                </c:pt>
                <c:pt idx="16354" formatCode="General">
                  <c:v>12.75929165</c:v>
                </c:pt>
                <c:pt idx="16355" formatCode="General">
                  <c:v>12.84378719</c:v>
                </c:pt>
                <c:pt idx="16356" formatCode="General">
                  <c:v>12.747188569999999</c:v>
                </c:pt>
                <c:pt idx="16357" formatCode="General">
                  <c:v>12.76686859</c:v>
                </c:pt>
                <c:pt idx="16358" formatCode="General">
                  <c:v>12.90535736</c:v>
                </c:pt>
                <c:pt idx="16359" formatCode="General">
                  <c:v>12.781658169999998</c:v>
                </c:pt>
                <c:pt idx="16360" formatCode="General">
                  <c:v>12.720224379999999</c:v>
                </c:pt>
                <c:pt idx="16361" formatCode="General">
                  <c:v>12.737878799999994</c:v>
                </c:pt>
                <c:pt idx="16362" formatCode="General">
                  <c:v>12.642116550000004</c:v>
                </c:pt>
                <c:pt idx="16363" formatCode="General">
                  <c:v>12.66810894</c:v>
                </c:pt>
                <c:pt idx="16364" formatCode="General">
                  <c:v>12.75010777</c:v>
                </c:pt>
                <c:pt idx="16365" formatCode="General">
                  <c:v>12.614857669999999</c:v>
                </c:pt>
                <c:pt idx="16366" formatCode="General">
                  <c:v>12.64320946</c:v>
                </c:pt>
                <c:pt idx="16367" formatCode="General">
                  <c:v>12.69618034</c:v>
                </c:pt>
                <c:pt idx="16368" formatCode="General">
                  <c:v>12.595556260000007</c:v>
                </c:pt>
                <c:pt idx="16369" formatCode="General">
                  <c:v>12.69937706</c:v>
                </c:pt>
                <c:pt idx="16370" formatCode="General">
                  <c:v>12.74274445</c:v>
                </c:pt>
                <c:pt idx="16371" formatCode="General">
                  <c:v>12.6070919</c:v>
                </c:pt>
                <c:pt idx="16372" formatCode="General">
                  <c:v>12.740241999999999</c:v>
                </c:pt>
                <c:pt idx="16373" formatCode="General">
                  <c:v>12.77165031</c:v>
                </c:pt>
                <c:pt idx="16374" formatCode="General">
                  <c:v>12.696318629999999</c:v>
                </c:pt>
                <c:pt idx="16375" formatCode="General">
                  <c:v>12.801391600000001</c:v>
                </c:pt>
                <c:pt idx="16376" formatCode="General">
                  <c:v>12.747051239999999</c:v>
                </c:pt>
                <c:pt idx="16377" formatCode="General">
                  <c:v>12.674227709999998</c:v>
                </c:pt>
                <c:pt idx="16378" formatCode="General">
                  <c:v>12.826968190000001</c:v>
                </c:pt>
                <c:pt idx="16379" formatCode="General">
                  <c:v>12.78471661</c:v>
                </c:pt>
                <c:pt idx="16380" formatCode="General">
                  <c:v>12.76998234</c:v>
                </c:pt>
                <c:pt idx="16381" formatCode="General">
                  <c:v>12.92245102</c:v>
                </c:pt>
                <c:pt idx="16382" formatCode="General">
                  <c:v>12.885737420000007</c:v>
                </c:pt>
                <c:pt idx="16383" formatCode="General">
                  <c:v>12.88420868</c:v>
                </c:pt>
                <c:pt idx="16384" formatCode="General">
                  <c:v>12.981101990000001</c:v>
                </c:pt>
                <c:pt idx="16385" formatCode="General">
                  <c:v>12.88322544</c:v>
                </c:pt>
                <c:pt idx="16386" formatCode="General">
                  <c:v>12.869357110000006</c:v>
                </c:pt>
                <c:pt idx="16387" formatCode="General">
                  <c:v>12.966092110000007</c:v>
                </c:pt>
                <c:pt idx="16388" formatCode="General">
                  <c:v>12.82988548</c:v>
                </c:pt>
                <c:pt idx="16389" formatCode="General">
                  <c:v>12.875645640000007</c:v>
                </c:pt>
                <c:pt idx="16390" formatCode="General">
                  <c:v>12.95414066</c:v>
                </c:pt>
                <c:pt idx="16391" formatCode="General">
                  <c:v>12.881591800000002</c:v>
                </c:pt>
                <c:pt idx="16392" formatCode="General">
                  <c:v>12.902174950000004</c:v>
                </c:pt>
                <c:pt idx="16393" formatCode="General">
                  <c:v>12.969844820000008</c:v>
                </c:pt>
                <c:pt idx="16394" formatCode="General">
                  <c:v>12.835031510000007</c:v>
                </c:pt>
                <c:pt idx="16395" formatCode="General">
                  <c:v>12.805981640000002</c:v>
                </c:pt>
                <c:pt idx="16396" formatCode="General">
                  <c:v>12.870048520000006</c:v>
                </c:pt>
                <c:pt idx="16397" formatCode="General">
                  <c:v>12.77721214</c:v>
                </c:pt>
                <c:pt idx="16398" formatCode="General">
                  <c:v>12.863294600000007</c:v>
                </c:pt>
                <c:pt idx="16399" formatCode="General">
                  <c:v>12.91452503</c:v>
                </c:pt>
                <c:pt idx="16400" formatCode="General">
                  <c:v>12.761090280000001</c:v>
                </c:pt>
                <c:pt idx="16401" formatCode="General">
                  <c:v>12.82530212</c:v>
                </c:pt>
                <c:pt idx="16402" formatCode="General">
                  <c:v>12.83627701</c:v>
                </c:pt>
                <c:pt idx="16403" formatCode="General">
                  <c:v>12.778047560000001</c:v>
                </c:pt>
                <c:pt idx="16404" formatCode="General">
                  <c:v>12.862965580000004</c:v>
                </c:pt>
                <c:pt idx="16405" formatCode="General">
                  <c:v>12.86977577</c:v>
                </c:pt>
                <c:pt idx="16406" formatCode="General">
                  <c:v>12.751217840000001</c:v>
                </c:pt>
                <c:pt idx="16407" formatCode="General">
                  <c:v>12.866581920000007</c:v>
                </c:pt>
                <c:pt idx="16408" formatCode="General">
                  <c:v>12.85726738</c:v>
                </c:pt>
                <c:pt idx="16409" formatCode="General">
                  <c:v>12.756221769999998</c:v>
                </c:pt>
                <c:pt idx="16410" formatCode="General">
                  <c:v>12.876770970000004</c:v>
                </c:pt>
                <c:pt idx="16411" formatCode="General">
                  <c:v>12.846982000000002</c:v>
                </c:pt>
                <c:pt idx="16412" formatCode="General">
                  <c:v>12.80167198</c:v>
                </c:pt>
                <c:pt idx="16413" formatCode="General">
                  <c:v>12.876907350000007</c:v>
                </c:pt>
                <c:pt idx="16414" formatCode="General">
                  <c:v>12.837388990000001</c:v>
                </c:pt>
                <c:pt idx="16415" formatCode="General">
                  <c:v>12.764844890000004</c:v>
                </c:pt>
                <c:pt idx="16416" formatCode="General">
                  <c:v>12.867685320000007</c:v>
                </c:pt>
                <c:pt idx="16417" formatCode="General">
                  <c:v>12.81487656</c:v>
                </c:pt>
                <c:pt idx="16418" formatCode="General">
                  <c:v>12.765263560000001</c:v>
                </c:pt>
                <c:pt idx="16419" formatCode="General">
                  <c:v>12.824604030000007</c:v>
                </c:pt>
                <c:pt idx="16420" formatCode="General">
                  <c:v>12.798198699999997</c:v>
                </c:pt>
                <c:pt idx="16421" formatCode="General">
                  <c:v>12.712443350000004</c:v>
                </c:pt>
                <c:pt idx="16422" formatCode="General">
                  <c:v>12.839476590000007</c:v>
                </c:pt>
                <c:pt idx="16423" formatCode="General">
                  <c:v>12.75497532</c:v>
                </c:pt>
                <c:pt idx="16424" formatCode="General">
                  <c:v>12.689232830000007</c:v>
                </c:pt>
                <c:pt idx="16425" formatCode="General">
                  <c:v>12.840449330000007</c:v>
                </c:pt>
                <c:pt idx="16426" formatCode="General">
                  <c:v>12.793890000000001</c:v>
                </c:pt>
                <c:pt idx="16427" formatCode="General">
                  <c:v>12.740658759999999</c:v>
                </c:pt>
                <c:pt idx="16428" formatCode="General">
                  <c:v>12.846983910000002</c:v>
                </c:pt>
                <c:pt idx="16429" formatCode="General">
                  <c:v>12.771372799999998</c:v>
                </c:pt>
                <c:pt idx="16430" formatCode="General">
                  <c:v>12.719115260000001</c:v>
                </c:pt>
                <c:pt idx="16431" formatCode="General">
                  <c:v>12.844203950000001</c:v>
                </c:pt>
                <c:pt idx="16432" formatCode="General">
                  <c:v>12.730370519999999</c:v>
                </c:pt>
                <c:pt idx="16433" formatCode="General">
                  <c:v>12.755112650000004</c:v>
                </c:pt>
                <c:pt idx="16434" formatCode="General">
                  <c:v>12.88631535</c:v>
                </c:pt>
                <c:pt idx="16435" formatCode="General">
                  <c:v>12.76609135</c:v>
                </c:pt>
                <c:pt idx="16436" formatCode="General">
                  <c:v>12.77776527</c:v>
                </c:pt>
                <c:pt idx="16437" formatCode="General">
                  <c:v>12.85337543</c:v>
                </c:pt>
                <c:pt idx="16438" formatCode="General">
                  <c:v>12.765258790000001</c:v>
                </c:pt>
                <c:pt idx="16439" formatCode="General">
                  <c:v>12.77110004</c:v>
                </c:pt>
                <c:pt idx="16440" formatCode="General">
                  <c:v>12.867549900000007</c:v>
                </c:pt>
                <c:pt idx="16441" formatCode="General">
                  <c:v>12.76150322</c:v>
                </c:pt>
                <c:pt idx="16442" formatCode="General">
                  <c:v>12.79986858</c:v>
                </c:pt>
                <c:pt idx="16443" formatCode="General">
                  <c:v>12.8783884</c:v>
                </c:pt>
                <c:pt idx="16444" formatCode="General">
                  <c:v>12.738712309999999</c:v>
                </c:pt>
                <c:pt idx="16445" formatCode="General">
                  <c:v>12.826803210000007</c:v>
                </c:pt>
                <c:pt idx="16446" formatCode="General">
                  <c:v>12.86921978</c:v>
                </c:pt>
                <c:pt idx="16447" formatCode="General">
                  <c:v>12.723558430000001</c:v>
                </c:pt>
                <c:pt idx="16448" formatCode="General">
                  <c:v>12.794169429999998</c:v>
                </c:pt>
                <c:pt idx="16449" formatCode="General">
                  <c:v>12.84684277</c:v>
                </c:pt>
                <c:pt idx="16450" formatCode="General">
                  <c:v>12.743718149999998</c:v>
                </c:pt>
                <c:pt idx="16451" formatCode="General">
                  <c:v>12.830025669999999</c:v>
                </c:pt>
                <c:pt idx="16452" formatCode="General">
                  <c:v>12.882559780000006</c:v>
                </c:pt>
                <c:pt idx="16453" formatCode="General">
                  <c:v>12.711053850000001</c:v>
                </c:pt>
                <c:pt idx="16454" formatCode="General">
                  <c:v>12.809597970000008</c:v>
                </c:pt>
                <c:pt idx="16455" formatCode="General">
                  <c:v>12.853656770000011</c:v>
                </c:pt>
                <c:pt idx="16456" formatCode="General">
                  <c:v>12.744549749999999</c:v>
                </c:pt>
                <c:pt idx="16457" formatCode="General">
                  <c:v>12.861714360000002</c:v>
                </c:pt>
                <c:pt idx="16458" formatCode="General">
                  <c:v>12.8818655</c:v>
                </c:pt>
                <c:pt idx="16459" formatCode="General">
                  <c:v>12.744272229999998</c:v>
                </c:pt>
                <c:pt idx="16460" formatCode="General">
                  <c:v>12.838029860000001</c:v>
                </c:pt>
                <c:pt idx="16461" formatCode="General">
                  <c:v>12.83655834</c:v>
                </c:pt>
                <c:pt idx="16462" formatCode="General">
                  <c:v>12.720645900000001</c:v>
                </c:pt>
                <c:pt idx="16463" formatCode="General">
                  <c:v>12.82975197</c:v>
                </c:pt>
                <c:pt idx="16464" formatCode="General">
                  <c:v>12.880757330000007</c:v>
                </c:pt>
                <c:pt idx="16465" formatCode="General">
                  <c:v>12.78846645</c:v>
                </c:pt>
                <c:pt idx="16466" formatCode="General">
                  <c:v>12.872697830000016</c:v>
                </c:pt>
                <c:pt idx="16467" formatCode="General">
                  <c:v>12.826688770000002</c:v>
                </c:pt>
                <c:pt idx="16468" formatCode="General">
                  <c:v>12.73759937</c:v>
                </c:pt>
                <c:pt idx="16469" formatCode="General">
                  <c:v>12.8632431</c:v>
                </c:pt>
                <c:pt idx="16470" formatCode="General">
                  <c:v>12.855185510000016</c:v>
                </c:pt>
                <c:pt idx="16471" formatCode="General">
                  <c:v>12.795500760000001</c:v>
                </c:pt>
                <c:pt idx="16472" formatCode="General">
                  <c:v>12.89515877</c:v>
                </c:pt>
                <c:pt idx="16473" formatCode="General">
                  <c:v>12.815851210000007</c:v>
                </c:pt>
                <c:pt idx="16474" formatCode="General">
                  <c:v>12.719255449999999</c:v>
                </c:pt>
                <c:pt idx="16475" formatCode="General">
                  <c:v>12.885757450000007</c:v>
                </c:pt>
                <c:pt idx="16476" formatCode="General">
                  <c:v>12.819744110000007</c:v>
                </c:pt>
                <c:pt idx="16477" formatCode="General">
                  <c:v>12.77873898</c:v>
                </c:pt>
                <c:pt idx="16478" formatCode="General">
                  <c:v>12.932175640000001</c:v>
                </c:pt>
                <c:pt idx="16479" formatCode="General">
                  <c:v>12.87005138</c:v>
                </c:pt>
                <c:pt idx="16480" formatCode="General">
                  <c:v>12.795832630000007</c:v>
                </c:pt>
                <c:pt idx="16481" formatCode="General">
                  <c:v>12.902433400000007</c:v>
                </c:pt>
                <c:pt idx="16482" formatCode="General">
                  <c:v>12.830861090000001</c:v>
                </c:pt>
                <c:pt idx="16483" formatCode="General">
                  <c:v>12.77401066</c:v>
                </c:pt>
                <c:pt idx="16484" formatCode="General">
                  <c:v>12.847953800000001</c:v>
                </c:pt>
                <c:pt idx="16485" formatCode="General">
                  <c:v>12.767065049999999</c:v>
                </c:pt>
                <c:pt idx="16486" formatCode="General">
                  <c:v>12.751221659999999</c:v>
                </c:pt>
                <c:pt idx="16487" formatCode="General">
                  <c:v>12.865257260000007</c:v>
                </c:pt>
                <c:pt idx="16488" formatCode="General">
                  <c:v>12.7720623</c:v>
                </c:pt>
                <c:pt idx="16489" formatCode="General">
                  <c:v>12.78818989</c:v>
                </c:pt>
                <c:pt idx="16490" formatCode="General">
                  <c:v>12.857126240000008</c:v>
                </c:pt>
                <c:pt idx="16491" formatCode="General">
                  <c:v>12.748304369999998</c:v>
                </c:pt>
                <c:pt idx="16492" formatCode="General">
                  <c:v>12.76275349</c:v>
                </c:pt>
                <c:pt idx="16493" formatCode="General">
                  <c:v>12.88270378</c:v>
                </c:pt>
                <c:pt idx="16494" formatCode="General">
                  <c:v>12.796527860000001</c:v>
                </c:pt>
                <c:pt idx="16495" formatCode="General">
                  <c:v>12.81556892</c:v>
                </c:pt>
                <c:pt idx="16496" formatCode="General">
                  <c:v>12.885190960000006</c:v>
                </c:pt>
                <c:pt idx="16497" formatCode="General">
                  <c:v>12.79750443</c:v>
                </c:pt>
                <c:pt idx="16498" formatCode="General">
                  <c:v>12.782352449999999</c:v>
                </c:pt>
                <c:pt idx="16499" formatCode="General">
                  <c:v>12.882285120000002</c:v>
                </c:pt>
                <c:pt idx="16500" formatCode="General">
                  <c:v>12.77651215</c:v>
                </c:pt>
                <c:pt idx="16501" formatCode="General">
                  <c:v>12.83711433</c:v>
                </c:pt>
                <c:pt idx="16502" formatCode="General">
                  <c:v>12.926898960000001</c:v>
                </c:pt>
                <c:pt idx="16503" formatCode="General">
                  <c:v>12.847953800000001</c:v>
                </c:pt>
                <c:pt idx="16504" formatCode="General">
                  <c:v>12.893545150000007</c:v>
                </c:pt>
                <c:pt idx="16505" formatCode="General">
                  <c:v>12.9652586</c:v>
                </c:pt>
                <c:pt idx="16506" formatCode="General">
                  <c:v>12.851984020000007</c:v>
                </c:pt>
                <c:pt idx="16507" formatCode="General">
                  <c:v>12.866717340000006</c:v>
                </c:pt>
                <c:pt idx="16508" formatCode="General">
                  <c:v>12.923423769999999</c:v>
                </c:pt>
                <c:pt idx="16509" formatCode="General">
                  <c:v>12.794587140000001</c:v>
                </c:pt>
                <c:pt idx="16510" formatCode="General">
                  <c:v>12.72509003</c:v>
                </c:pt>
                <c:pt idx="16511" formatCode="General">
                  <c:v>12.65477085</c:v>
                </c:pt>
                <c:pt idx="16512" formatCode="General">
                  <c:v>12.491597180000001</c:v>
                </c:pt>
                <c:pt idx="16513" formatCode="General">
                  <c:v>12.565537450000011</c:v>
                </c:pt>
                <c:pt idx="16514" formatCode="General">
                  <c:v>12.553588870000008</c:v>
                </c:pt>
                <c:pt idx="16515" formatCode="General">
                  <c:v>12.390277860000001</c:v>
                </c:pt>
                <c:pt idx="16516" formatCode="General">
                  <c:v>12.477725980000001</c:v>
                </c:pt>
                <c:pt idx="16517" formatCode="General">
                  <c:v>12.520643230000006</c:v>
                </c:pt>
                <c:pt idx="16518" formatCode="General">
                  <c:v>12.354422570000011</c:v>
                </c:pt>
                <c:pt idx="16519" formatCode="General">
                  <c:v>12.460886000000007</c:v>
                </c:pt>
                <c:pt idx="16520" formatCode="General">
                  <c:v>12.43614292</c:v>
                </c:pt>
                <c:pt idx="16521" formatCode="General">
                  <c:v>12.331628800000001</c:v>
                </c:pt>
                <c:pt idx="16522" formatCode="General">
                  <c:v>12.46852779</c:v>
                </c:pt>
                <c:pt idx="16523" formatCode="General">
                  <c:v>12.458106040000002</c:v>
                </c:pt>
                <c:pt idx="16524" formatCode="General">
                  <c:v>12.37151718</c:v>
                </c:pt>
                <c:pt idx="16525" formatCode="General">
                  <c:v>12.447817799999999</c:v>
                </c:pt>
                <c:pt idx="16526" formatCode="General">
                  <c:v>12.41488075</c:v>
                </c:pt>
                <c:pt idx="16527" formatCode="General">
                  <c:v>12.364706990000007</c:v>
                </c:pt>
                <c:pt idx="16528" formatCode="General">
                  <c:v>12.476585390000007</c:v>
                </c:pt>
                <c:pt idx="16529" formatCode="General">
                  <c:v>12.377492900000007</c:v>
                </c:pt>
                <c:pt idx="16530" formatCode="General">
                  <c:v>12.329543110000007</c:v>
                </c:pt>
                <c:pt idx="16531" formatCode="General">
                  <c:v>12.42211056</c:v>
                </c:pt>
                <c:pt idx="16532" formatCode="General">
                  <c:v>12.354003910000007</c:v>
                </c:pt>
                <c:pt idx="16533" formatCode="General">
                  <c:v>12.403483390000007</c:v>
                </c:pt>
                <c:pt idx="16534" formatCode="General">
                  <c:v>12.457680700000004</c:v>
                </c:pt>
                <c:pt idx="16535" formatCode="General">
                  <c:v>12.33857632</c:v>
                </c:pt>
                <c:pt idx="16536" formatCode="General">
                  <c:v>12.39305878</c:v>
                </c:pt>
                <c:pt idx="16537" formatCode="General">
                  <c:v>12.462551120000002</c:v>
                </c:pt>
                <c:pt idx="16538" formatCode="General">
                  <c:v>12.31397724</c:v>
                </c:pt>
                <c:pt idx="16539" formatCode="General">
                  <c:v>12.382494930000016</c:v>
                </c:pt>
                <c:pt idx="16540" formatCode="General">
                  <c:v>12.424466130000004</c:v>
                </c:pt>
                <c:pt idx="16541" formatCode="General">
                  <c:v>12.294381139999997</c:v>
                </c:pt>
                <c:pt idx="16542" formatCode="General">
                  <c:v>12.382219310000007</c:v>
                </c:pt>
                <c:pt idx="16543" formatCode="General">
                  <c:v>12.395896910000012</c:v>
                </c:pt>
                <c:pt idx="16544" formatCode="General">
                  <c:v>12.30897236</c:v>
                </c:pt>
                <c:pt idx="16545" formatCode="General">
                  <c:v>12.40779114</c:v>
                </c:pt>
                <c:pt idx="16546" formatCode="General">
                  <c:v>12.418771739999997</c:v>
                </c:pt>
                <c:pt idx="16547" formatCode="General">
                  <c:v>12.300771709999999</c:v>
                </c:pt>
                <c:pt idx="16548" formatCode="General">
                  <c:v>12.41682243</c:v>
                </c:pt>
                <c:pt idx="16549" formatCode="General">
                  <c:v>12.40334034</c:v>
                </c:pt>
                <c:pt idx="16550" formatCode="General">
                  <c:v>12.30716324</c:v>
                </c:pt>
                <c:pt idx="16551" formatCode="General">
                  <c:v>12.402646060000007</c:v>
                </c:pt>
                <c:pt idx="16552" formatCode="General">
                  <c:v>12.370264050000007</c:v>
                </c:pt>
                <c:pt idx="16553" formatCode="General">
                  <c:v>12.305359840000008</c:v>
                </c:pt>
                <c:pt idx="16554" formatCode="General">
                  <c:v>12.44053268</c:v>
                </c:pt>
                <c:pt idx="16555" formatCode="General">
                  <c:v>12.367963789999999</c:v>
                </c:pt>
                <c:pt idx="16556" formatCode="General">
                  <c:v>12.358035090000007</c:v>
                </c:pt>
                <c:pt idx="16557" formatCode="General">
                  <c:v>12.455044750000011</c:v>
                </c:pt>
                <c:pt idx="16558" formatCode="General">
                  <c:v>12.348163599999999</c:v>
                </c:pt>
                <c:pt idx="16559" formatCode="General">
                  <c:v>12.381108280000001</c:v>
                </c:pt>
                <c:pt idx="16560" formatCode="General">
                  <c:v>12.475058560000004</c:v>
                </c:pt>
                <c:pt idx="16561" formatCode="General">
                  <c:v>12.352892880000011</c:v>
                </c:pt>
                <c:pt idx="16562" formatCode="General">
                  <c:v>12.365403180000008</c:v>
                </c:pt>
                <c:pt idx="16563" formatCode="General">
                  <c:v>12.416545870000007</c:v>
                </c:pt>
                <c:pt idx="16564" formatCode="General">
                  <c:v>12.27186489</c:v>
                </c:pt>
                <c:pt idx="16565" formatCode="General">
                  <c:v>12.35719776</c:v>
                </c:pt>
                <c:pt idx="16566" formatCode="General">
                  <c:v>12.44586372</c:v>
                </c:pt>
                <c:pt idx="16567" formatCode="General">
                  <c:v>12.353448870000012</c:v>
                </c:pt>
                <c:pt idx="16568" formatCode="General">
                  <c:v>12.44572449</c:v>
                </c:pt>
                <c:pt idx="16569" formatCode="General">
                  <c:v>12.431972500000001</c:v>
                </c:pt>
                <c:pt idx="16570" formatCode="General">
                  <c:v>12.38789749</c:v>
                </c:pt>
                <c:pt idx="16571" formatCode="General">
                  <c:v>12.489237790000002</c:v>
                </c:pt>
                <c:pt idx="16572" formatCode="General">
                  <c:v>12.430307389999999</c:v>
                </c:pt>
                <c:pt idx="16573" formatCode="General">
                  <c:v>12.340939520000004</c:v>
                </c:pt>
                <c:pt idx="16574" formatCode="General">
                  <c:v>12.453239440000004</c:v>
                </c:pt>
                <c:pt idx="16575" formatCode="General">
                  <c:v>12.42794514</c:v>
                </c:pt>
                <c:pt idx="16576" formatCode="General">
                  <c:v>12.35136604</c:v>
                </c:pt>
                <c:pt idx="16577" formatCode="General">
                  <c:v>12.451989170000004</c:v>
                </c:pt>
                <c:pt idx="16578" formatCode="General">
                  <c:v>12.38388348</c:v>
                </c:pt>
                <c:pt idx="16579" formatCode="General">
                  <c:v>12.320091250000004</c:v>
                </c:pt>
                <c:pt idx="16580" formatCode="General">
                  <c:v>12.42719746</c:v>
                </c:pt>
                <c:pt idx="16581" formatCode="General">
                  <c:v>12.39842224</c:v>
                </c:pt>
                <c:pt idx="16582" formatCode="General">
                  <c:v>12.385832790000007</c:v>
                </c:pt>
                <c:pt idx="16583" formatCode="General">
                  <c:v>12.472535130000011</c:v>
                </c:pt>
                <c:pt idx="16584" formatCode="General">
                  <c:v>12.41793728</c:v>
                </c:pt>
                <c:pt idx="16585" formatCode="General">
                  <c:v>12.45420837</c:v>
                </c:pt>
                <c:pt idx="16586" formatCode="General">
                  <c:v>12.504663470000001</c:v>
                </c:pt>
                <c:pt idx="16587" formatCode="General">
                  <c:v>12.326345440000001</c:v>
                </c:pt>
                <c:pt idx="16588" formatCode="General">
                  <c:v>12.382496830000019</c:v>
                </c:pt>
                <c:pt idx="16589" formatCode="General">
                  <c:v>12.40250874</c:v>
                </c:pt>
                <c:pt idx="16590" formatCode="General">
                  <c:v>12.295077320000001</c:v>
                </c:pt>
                <c:pt idx="16591" formatCode="General">
                  <c:v>12.431694030000006</c:v>
                </c:pt>
                <c:pt idx="16592" formatCode="General">
                  <c:v>12.479646680000007</c:v>
                </c:pt>
                <c:pt idx="16593" formatCode="General">
                  <c:v>12.391116140000001</c:v>
                </c:pt>
                <c:pt idx="16594" formatCode="General">
                  <c:v>12.487269400000001</c:v>
                </c:pt>
                <c:pt idx="16595" formatCode="General">
                  <c:v>12.476171489999999</c:v>
                </c:pt>
                <c:pt idx="16596" formatCode="General">
                  <c:v>12.34344196</c:v>
                </c:pt>
                <c:pt idx="16597" formatCode="General">
                  <c:v>12.466302870000007</c:v>
                </c:pt>
                <c:pt idx="16598" formatCode="General">
                  <c:v>12.412103650000002</c:v>
                </c:pt>
                <c:pt idx="16599" formatCode="General">
                  <c:v>12.349139210000011</c:v>
                </c:pt>
                <c:pt idx="16600" formatCode="General">
                  <c:v>12.47130299</c:v>
                </c:pt>
                <c:pt idx="16601" formatCode="General">
                  <c:v>12.38416576</c:v>
                </c:pt>
                <c:pt idx="16602" formatCode="General">
                  <c:v>12.34871864</c:v>
                </c:pt>
                <c:pt idx="16603" formatCode="General">
                  <c:v>12.427248949999999</c:v>
                </c:pt>
                <c:pt idx="16604" formatCode="General">
                  <c:v>12.35631371</c:v>
                </c:pt>
                <c:pt idx="16605" formatCode="General">
                  <c:v>12.45851994</c:v>
                </c:pt>
                <c:pt idx="16606" formatCode="General">
                  <c:v>12.53635216</c:v>
                </c:pt>
                <c:pt idx="16607" formatCode="General">
                  <c:v>12.427805900000001</c:v>
                </c:pt>
                <c:pt idx="16608" formatCode="General">
                  <c:v>12.491740230000007</c:v>
                </c:pt>
                <c:pt idx="16609" formatCode="General">
                  <c:v>12.528710370000001</c:v>
                </c:pt>
                <c:pt idx="16610" formatCode="General">
                  <c:v>12.43378162</c:v>
                </c:pt>
                <c:pt idx="16611" formatCode="General">
                  <c:v>12.520645140000001</c:v>
                </c:pt>
                <c:pt idx="16612" formatCode="General">
                  <c:v>12.530099870000004</c:v>
                </c:pt>
                <c:pt idx="16613" formatCode="General">
                  <c:v>12.392646790000011</c:v>
                </c:pt>
                <c:pt idx="16614" formatCode="General">
                  <c:v>12.477282520000006</c:v>
                </c:pt>
                <c:pt idx="16615" formatCode="General">
                  <c:v>12.45129395</c:v>
                </c:pt>
                <c:pt idx="16616" formatCode="General">
                  <c:v>12.362483980000007</c:v>
                </c:pt>
                <c:pt idx="16617" formatCode="General">
                  <c:v>12.4669981</c:v>
                </c:pt>
                <c:pt idx="16618" formatCode="General">
                  <c:v>12.43614292</c:v>
                </c:pt>
                <c:pt idx="16619" formatCode="General">
                  <c:v>12.354839320000007</c:v>
                </c:pt>
                <c:pt idx="16620" formatCode="General">
                  <c:v>12.499797820000007</c:v>
                </c:pt>
                <c:pt idx="16621" formatCode="General">
                  <c:v>12.42738724</c:v>
                </c:pt>
                <c:pt idx="16622" formatCode="General">
                  <c:v>12.42433071</c:v>
                </c:pt>
                <c:pt idx="16623" formatCode="General">
                  <c:v>12.53454494</c:v>
                </c:pt>
                <c:pt idx="16624" formatCode="General">
                  <c:v>12.447818759999999</c:v>
                </c:pt>
                <c:pt idx="16625" formatCode="General">
                  <c:v>12.469636920000015</c:v>
                </c:pt>
                <c:pt idx="16626" formatCode="General">
                  <c:v>12.563453670000007</c:v>
                </c:pt>
                <c:pt idx="16627" formatCode="General">
                  <c:v>12.464497570000011</c:v>
                </c:pt>
                <c:pt idx="16628" formatCode="General">
                  <c:v>12.526762960000001</c:v>
                </c:pt>
                <c:pt idx="16629" formatCode="General">
                  <c:v>12.58708</c:v>
                </c:pt>
                <c:pt idx="16630" formatCode="General">
                  <c:v>12.46880341</c:v>
                </c:pt>
                <c:pt idx="16631" formatCode="General">
                  <c:v>12.560674670000004</c:v>
                </c:pt>
                <c:pt idx="16632" formatCode="General">
                  <c:v>12.564846990000007</c:v>
                </c:pt>
                <c:pt idx="16633" formatCode="General">
                  <c:v>12.413068770000001</c:v>
                </c:pt>
                <c:pt idx="16634" formatCode="General">
                  <c:v>12.516886710000007</c:v>
                </c:pt>
                <c:pt idx="16635" formatCode="General">
                  <c:v>12.486177440000001</c:v>
                </c:pt>
                <c:pt idx="16636" formatCode="General">
                  <c:v>12.396395680000001</c:v>
                </c:pt>
                <c:pt idx="16637" formatCode="General">
                  <c:v>12.52390003</c:v>
                </c:pt>
                <c:pt idx="16638" formatCode="General">
                  <c:v>12.489656450000007</c:v>
                </c:pt>
                <c:pt idx="16639" formatCode="General">
                  <c:v>12.44156265</c:v>
                </c:pt>
                <c:pt idx="16640" formatCode="General">
                  <c:v>12.523200989999999</c:v>
                </c:pt>
                <c:pt idx="16641" formatCode="General">
                  <c:v>12.487709050000007</c:v>
                </c:pt>
                <c:pt idx="16642" formatCode="General">
                  <c:v>12.388335230000004</c:v>
                </c:pt>
                <c:pt idx="16643" formatCode="General">
                  <c:v>12.493542670000007</c:v>
                </c:pt>
                <c:pt idx="16644" formatCode="General">
                  <c:v>12.43433857</c:v>
                </c:pt>
                <c:pt idx="16645" formatCode="General">
                  <c:v>12.453516010000014</c:v>
                </c:pt>
                <c:pt idx="16646" formatCode="General">
                  <c:v>12.53273869</c:v>
                </c:pt>
                <c:pt idx="16647" formatCode="General">
                  <c:v>12.46227264</c:v>
                </c:pt>
                <c:pt idx="16648" formatCode="General">
                  <c:v>12.500493050000006</c:v>
                </c:pt>
                <c:pt idx="16649" formatCode="General">
                  <c:v>12.567484860000008</c:v>
                </c:pt>
                <c:pt idx="16650" formatCode="General">
                  <c:v>12.44865227</c:v>
                </c:pt>
                <c:pt idx="16651" formatCode="General">
                  <c:v>12.49146271</c:v>
                </c:pt>
                <c:pt idx="16652" formatCode="General">
                  <c:v>12.580966</c:v>
                </c:pt>
                <c:pt idx="16653" formatCode="General">
                  <c:v>12.42224598</c:v>
                </c:pt>
                <c:pt idx="16654" formatCode="General">
                  <c:v>12.56136703</c:v>
                </c:pt>
                <c:pt idx="16655" formatCode="General">
                  <c:v>12.556784630000012</c:v>
                </c:pt>
                <c:pt idx="16656" formatCode="General">
                  <c:v>12.42961311</c:v>
                </c:pt>
                <c:pt idx="16657" formatCode="General">
                  <c:v>12.527039530000007</c:v>
                </c:pt>
                <c:pt idx="16658" formatCode="General">
                  <c:v>12.468325610000001</c:v>
                </c:pt>
                <c:pt idx="16659" formatCode="General">
                  <c:v>12.415016170000007</c:v>
                </c:pt>
                <c:pt idx="16660" formatCode="General">
                  <c:v>12.531208989999998</c:v>
                </c:pt>
                <c:pt idx="16661" formatCode="General">
                  <c:v>12.43155956</c:v>
                </c:pt>
                <c:pt idx="16662" formatCode="General">
                  <c:v>12.425163270000002</c:v>
                </c:pt>
                <c:pt idx="16663" formatCode="General">
                  <c:v>12.544691090000001</c:v>
                </c:pt>
                <c:pt idx="16664" formatCode="General">
                  <c:v>12.444208149999998</c:v>
                </c:pt>
                <c:pt idx="16665" formatCode="General">
                  <c:v>12.506055830000006</c:v>
                </c:pt>
                <c:pt idx="16666" formatCode="General">
                  <c:v>12.567759510000007</c:v>
                </c:pt>
                <c:pt idx="16667" formatCode="General">
                  <c:v>12.429890630000004</c:v>
                </c:pt>
                <c:pt idx="16668" formatCode="General">
                  <c:v>12.516480450000007</c:v>
                </c:pt>
                <c:pt idx="16669" formatCode="General">
                  <c:v>12.546496390000007</c:v>
                </c:pt>
                <c:pt idx="16670" formatCode="General">
                  <c:v>12.4435091</c:v>
                </c:pt>
                <c:pt idx="16671" formatCode="General">
                  <c:v>12.52287102</c:v>
                </c:pt>
                <c:pt idx="16672" formatCode="General">
                  <c:v>12.503414150000006</c:v>
                </c:pt>
                <c:pt idx="16673" formatCode="General">
                  <c:v>12.38708115</c:v>
                </c:pt>
                <c:pt idx="16674" formatCode="General">
                  <c:v>12.496460910000007</c:v>
                </c:pt>
                <c:pt idx="16675" formatCode="General">
                  <c:v>12.492431640000007</c:v>
                </c:pt>
                <c:pt idx="16676" formatCode="General">
                  <c:v>12.40209198</c:v>
                </c:pt>
                <c:pt idx="16677" formatCode="General">
                  <c:v>12.528291699999997</c:v>
                </c:pt>
                <c:pt idx="16678" formatCode="General">
                  <c:v>12.391671179999999</c:v>
                </c:pt>
                <c:pt idx="16679" formatCode="General">
                  <c:v>12.279367450000001</c:v>
                </c:pt>
                <c:pt idx="16680" formatCode="General">
                  <c:v>12.359007840000007</c:v>
                </c:pt>
                <c:pt idx="16681" formatCode="General">
                  <c:v>12.260884280000004</c:v>
                </c:pt>
                <c:pt idx="16682" formatCode="General">
                  <c:v>12.23906612</c:v>
                </c:pt>
                <c:pt idx="16683" formatCode="General">
                  <c:v>12.338713650000001</c:v>
                </c:pt>
                <c:pt idx="16684" formatCode="General">
                  <c:v>12.25004292</c:v>
                </c:pt>
                <c:pt idx="16685" formatCode="General">
                  <c:v>12.265749930000007</c:v>
                </c:pt>
                <c:pt idx="16686" formatCode="General">
                  <c:v>12.339684490000007</c:v>
                </c:pt>
                <c:pt idx="16687" formatCode="General">
                  <c:v>12.21377182</c:v>
                </c:pt>
                <c:pt idx="16688" formatCode="General">
                  <c:v>12.236564640000001</c:v>
                </c:pt>
                <c:pt idx="16689" formatCode="General">
                  <c:v>12.305080410000008</c:v>
                </c:pt>
                <c:pt idx="16690" formatCode="General">
                  <c:v>12.214834210000006</c:v>
                </c:pt>
                <c:pt idx="16691" formatCode="General">
                  <c:v>12.270136830000007</c:v>
                </c:pt>
                <c:pt idx="16692" formatCode="General">
                  <c:v>12.260605810000007</c:v>
                </c:pt>
                <c:pt idx="16693" formatCode="General">
                  <c:v>12.16290188</c:v>
                </c:pt>
                <c:pt idx="16694" formatCode="General">
                  <c:v>12.27325344</c:v>
                </c:pt>
                <c:pt idx="16695" formatCode="General">
                  <c:v>12.261301989999998</c:v>
                </c:pt>
                <c:pt idx="16696" formatCode="General">
                  <c:v>12.149836540000004</c:v>
                </c:pt>
                <c:pt idx="16697" formatCode="General">
                  <c:v>12.247959139999999</c:v>
                </c:pt>
                <c:pt idx="16698" formatCode="General">
                  <c:v>12.218075749999993</c:v>
                </c:pt>
                <c:pt idx="16699" formatCode="General">
                  <c:v>12.13679218</c:v>
                </c:pt>
                <c:pt idx="16700" formatCode="General">
                  <c:v>12.286039350000006</c:v>
                </c:pt>
                <c:pt idx="16701" formatCode="General">
                  <c:v>12.24670792</c:v>
                </c:pt>
                <c:pt idx="16702" formatCode="General">
                  <c:v>12.20014668</c:v>
                </c:pt>
                <c:pt idx="16703" formatCode="General">
                  <c:v>12.29841042</c:v>
                </c:pt>
                <c:pt idx="16704" formatCode="General">
                  <c:v>12.225305560000001</c:v>
                </c:pt>
                <c:pt idx="16705" formatCode="General">
                  <c:v>12.18542004</c:v>
                </c:pt>
                <c:pt idx="16706" formatCode="General">
                  <c:v>12.283185960000001</c:v>
                </c:pt>
                <c:pt idx="16707" formatCode="General">
                  <c:v>12.232531550000004</c:v>
                </c:pt>
                <c:pt idx="16708" formatCode="General">
                  <c:v>12.19917583</c:v>
                </c:pt>
                <c:pt idx="16709" formatCode="General">
                  <c:v>12.31356049</c:v>
                </c:pt>
                <c:pt idx="16710" formatCode="General">
                  <c:v>12.21960163</c:v>
                </c:pt>
                <c:pt idx="16711" formatCode="General">
                  <c:v>12.23448372</c:v>
                </c:pt>
                <c:pt idx="16712" formatCode="General">
                  <c:v>12.33455944</c:v>
                </c:pt>
                <c:pt idx="16713" formatCode="General">
                  <c:v>12.23697662</c:v>
                </c:pt>
                <c:pt idx="16714" formatCode="General">
                  <c:v>12.218771929999994</c:v>
                </c:pt>
                <c:pt idx="16715" formatCode="General">
                  <c:v>12.302163120000001</c:v>
                </c:pt>
                <c:pt idx="16716" formatCode="General">
                  <c:v>12.174434660000006</c:v>
                </c:pt>
                <c:pt idx="16717" formatCode="General">
                  <c:v>12.2765913</c:v>
                </c:pt>
                <c:pt idx="16718" formatCode="General">
                  <c:v>12.34511185</c:v>
                </c:pt>
                <c:pt idx="16719" formatCode="General">
                  <c:v>12.238227839999997</c:v>
                </c:pt>
                <c:pt idx="16720" formatCode="General">
                  <c:v>12.307448390000006</c:v>
                </c:pt>
                <c:pt idx="16721" formatCode="General">
                  <c:v>12.27965069</c:v>
                </c:pt>
                <c:pt idx="16722" formatCode="General">
                  <c:v>12.208353999999998</c:v>
                </c:pt>
                <c:pt idx="16723" formatCode="General">
                  <c:v>12.383887290000011</c:v>
                </c:pt>
                <c:pt idx="16724" formatCode="General">
                  <c:v>12.348166470000001</c:v>
                </c:pt>
                <c:pt idx="16725" formatCode="General">
                  <c:v>12.28697491</c:v>
                </c:pt>
                <c:pt idx="16726" formatCode="General">
                  <c:v>12.391116140000001</c:v>
                </c:pt>
                <c:pt idx="16727" formatCode="General">
                  <c:v>12.2631073</c:v>
                </c:pt>
                <c:pt idx="16728" formatCode="General">
                  <c:v>12.269779210000006</c:v>
                </c:pt>
                <c:pt idx="16729" formatCode="General">
                  <c:v>12.359981540000007</c:v>
                </c:pt>
                <c:pt idx="16730" formatCode="General">
                  <c:v>12.23100281</c:v>
                </c:pt>
                <c:pt idx="16731" formatCode="General">
                  <c:v>12.24768353</c:v>
                </c:pt>
                <c:pt idx="16732" formatCode="General">
                  <c:v>12.376935010000008</c:v>
                </c:pt>
                <c:pt idx="16733" formatCode="General">
                  <c:v>12.275896070000007</c:v>
                </c:pt>
                <c:pt idx="16734" formatCode="General">
                  <c:v>12.306608200000007</c:v>
                </c:pt>
                <c:pt idx="16735" formatCode="General">
                  <c:v>12.34522533</c:v>
                </c:pt>
                <c:pt idx="16736" formatCode="General">
                  <c:v>12.289096830000007</c:v>
                </c:pt>
                <c:pt idx="16737" formatCode="General">
                  <c:v>12.366699220000015</c:v>
                </c:pt>
                <c:pt idx="16738" formatCode="General">
                  <c:v>12.34191322</c:v>
                </c:pt>
                <c:pt idx="16739" formatCode="General">
                  <c:v>12.234061239999999</c:v>
                </c:pt>
                <c:pt idx="16740" formatCode="General">
                  <c:v>12.352614400000007</c:v>
                </c:pt>
                <c:pt idx="16741" formatCode="General">
                  <c:v>12.32829285</c:v>
                </c:pt>
                <c:pt idx="16742" formatCode="General">
                  <c:v>12.26686001</c:v>
                </c:pt>
                <c:pt idx="16743" formatCode="General">
                  <c:v>12.447679520000001</c:v>
                </c:pt>
                <c:pt idx="16744" formatCode="General">
                  <c:v>12.414739610000007</c:v>
                </c:pt>
                <c:pt idx="16745" formatCode="General">
                  <c:v>12.462690350000011</c:v>
                </c:pt>
                <c:pt idx="16746" formatCode="General">
                  <c:v>12.48701286</c:v>
                </c:pt>
                <c:pt idx="16747" formatCode="General">
                  <c:v>12.37652016</c:v>
                </c:pt>
                <c:pt idx="16748" formatCode="General">
                  <c:v>12.484512330000006</c:v>
                </c:pt>
                <c:pt idx="16749" formatCode="General">
                  <c:v>12.52008915</c:v>
                </c:pt>
                <c:pt idx="16750" formatCode="General">
                  <c:v>12.380964280000002</c:v>
                </c:pt>
                <c:pt idx="16751" formatCode="General">
                  <c:v>12.449211119999999</c:v>
                </c:pt>
                <c:pt idx="16752" formatCode="General">
                  <c:v>12.527874949999999</c:v>
                </c:pt>
                <c:pt idx="16753" formatCode="General">
                  <c:v>12.399039270000012</c:v>
                </c:pt>
                <c:pt idx="16754" formatCode="General">
                  <c:v>12.468668940000001</c:v>
                </c:pt>
                <c:pt idx="16755" formatCode="General">
                  <c:v>12.52773666</c:v>
                </c:pt>
                <c:pt idx="16756" formatCode="General">
                  <c:v>12.422386170000006</c:v>
                </c:pt>
                <c:pt idx="16757" formatCode="General">
                  <c:v>12.513277049999999</c:v>
                </c:pt>
                <c:pt idx="16758" formatCode="General">
                  <c:v>12.518560409999999</c:v>
                </c:pt>
                <c:pt idx="16759" formatCode="General">
                  <c:v>12.375684740000011</c:v>
                </c:pt>
                <c:pt idx="16760" formatCode="General">
                  <c:v>12.48006153</c:v>
                </c:pt>
                <c:pt idx="16761" formatCode="General">
                  <c:v>12.455464360000011</c:v>
                </c:pt>
                <c:pt idx="16762" formatCode="General">
                  <c:v>12.355948450000007</c:v>
                </c:pt>
                <c:pt idx="16763" formatCode="General">
                  <c:v>12.487290380000001</c:v>
                </c:pt>
                <c:pt idx="16764" formatCode="General">
                  <c:v>12.495493890000011</c:v>
                </c:pt>
                <c:pt idx="16765" formatCode="General">
                  <c:v>12.425025940000001</c:v>
                </c:pt>
                <c:pt idx="16766" formatCode="General">
                  <c:v>12.538017269999999</c:v>
                </c:pt>
                <c:pt idx="16767" formatCode="General">
                  <c:v>12.47436237</c:v>
                </c:pt>
                <c:pt idx="16768" formatCode="General">
                  <c:v>12.431694030000006</c:v>
                </c:pt>
                <c:pt idx="16769" formatCode="General">
                  <c:v>12.513976100000001</c:v>
                </c:pt>
                <c:pt idx="16770" formatCode="General">
                  <c:v>12.405159950000007</c:v>
                </c:pt>
                <c:pt idx="16771" formatCode="General">
                  <c:v>12.451337810000007</c:v>
                </c:pt>
                <c:pt idx="16772" formatCode="General">
                  <c:v>12.55734062</c:v>
                </c:pt>
                <c:pt idx="16773" formatCode="General">
                  <c:v>12.47367096</c:v>
                </c:pt>
                <c:pt idx="16774" formatCode="General">
                  <c:v>12.49479294</c:v>
                </c:pt>
                <c:pt idx="16775" formatCode="General">
                  <c:v>12.58861065</c:v>
                </c:pt>
                <c:pt idx="16776" formatCode="General">
                  <c:v>12.462411880000008</c:v>
                </c:pt>
                <c:pt idx="16777" formatCode="General">
                  <c:v>12.51091671</c:v>
                </c:pt>
                <c:pt idx="16778" formatCode="General">
                  <c:v>12.547328949999994</c:v>
                </c:pt>
                <c:pt idx="16779" formatCode="General">
                  <c:v>12.419880870000007</c:v>
                </c:pt>
                <c:pt idx="16780" formatCode="General">
                  <c:v>12.507024769999999</c:v>
                </c:pt>
                <c:pt idx="16781" formatCode="General">
                  <c:v>12.51369858</c:v>
                </c:pt>
                <c:pt idx="16782" formatCode="General">
                  <c:v>12.4364233</c:v>
                </c:pt>
                <c:pt idx="16783" formatCode="General">
                  <c:v>12.565814020000008</c:v>
                </c:pt>
                <c:pt idx="16784" formatCode="General">
                  <c:v>12.512447360000008</c:v>
                </c:pt>
                <c:pt idx="16785" formatCode="General">
                  <c:v>12.41779232</c:v>
                </c:pt>
                <c:pt idx="16786" formatCode="General">
                  <c:v>12.58402252</c:v>
                </c:pt>
                <c:pt idx="16787" formatCode="General">
                  <c:v>12.522870060000001</c:v>
                </c:pt>
                <c:pt idx="16788" formatCode="General">
                  <c:v>12.49145794</c:v>
                </c:pt>
                <c:pt idx="16789" formatCode="General">
                  <c:v>12.575682640000007</c:v>
                </c:pt>
                <c:pt idx="16790" formatCode="General">
                  <c:v>12.47867203</c:v>
                </c:pt>
                <c:pt idx="16791" formatCode="General">
                  <c:v>12.50354862</c:v>
                </c:pt>
                <c:pt idx="16792" formatCode="General">
                  <c:v>12.579157830000007</c:v>
                </c:pt>
                <c:pt idx="16793" formatCode="General">
                  <c:v>12.46616745</c:v>
                </c:pt>
                <c:pt idx="16794" formatCode="General">
                  <c:v>12.5445528</c:v>
                </c:pt>
                <c:pt idx="16795" formatCode="General">
                  <c:v>12.5966711</c:v>
                </c:pt>
                <c:pt idx="16796" formatCode="General">
                  <c:v>12.471863750000001</c:v>
                </c:pt>
                <c:pt idx="16797" formatCode="General">
                  <c:v>12.519269940000001</c:v>
                </c:pt>
                <c:pt idx="16798" formatCode="General">
                  <c:v>12.520649910000007</c:v>
                </c:pt>
                <c:pt idx="16799" formatCode="General">
                  <c:v>12.406398769999999</c:v>
                </c:pt>
                <c:pt idx="16800" formatCode="General">
                  <c:v>12.505910870000006</c:v>
                </c:pt>
                <c:pt idx="16801" formatCode="General">
                  <c:v>12.57235146</c:v>
                </c:pt>
                <c:pt idx="16802" formatCode="General">
                  <c:v>12.403622630000006</c:v>
                </c:pt>
                <c:pt idx="16803" formatCode="General">
                  <c:v>12.483535770000007</c:v>
                </c:pt>
                <c:pt idx="16804" formatCode="General">
                  <c:v>12.51272488</c:v>
                </c:pt>
                <c:pt idx="16805" formatCode="General">
                  <c:v>12.40403938</c:v>
                </c:pt>
                <c:pt idx="16806" formatCode="General">
                  <c:v>12.539827349999999</c:v>
                </c:pt>
                <c:pt idx="16807" formatCode="General">
                  <c:v>12.529959680000001</c:v>
                </c:pt>
                <c:pt idx="16808" formatCode="General">
                  <c:v>12.437534330000007</c:v>
                </c:pt>
                <c:pt idx="16809" formatCode="General">
                  <c:v>12.548167230000001</c:v>
                </c:pt>
                <c:pt idx="16810" formatCode="General">
                  <c:v>12.515089040000008</c:v>
                </c:pt>
                <c:pt idx="16811" formatCode="General">
                  <c:v>12.428499220000004</c:v>
                </c:pt>
                <c:pt idx="16812" formatCode="General">
                  <c:v>12.557059290000007</c:v>
                </c:pt>
                <c:pt idx="16813" formatCode="General">
                  <c:v>12.489933010000007</c:v>
                </c:pt>
                <c:pt idx="16814" formatCode="General">
                  <c:v>12.421134</c:v>
                </c:pt>
                <c:pt idx="16815" formatCode="General">
                  <c:v>12.489515300000004</c:v>
                </c:pt>
                <c:pt idx="16816" formatCode="General">
                  <c:v>12.456433300000008</c:v>
                </c:pt>
                <c:pt idx="16817" formatCode="General">
                  <c:v>12.365543370000012</c:v>
                </c:pt>
                <c:pt idx="16818" formatCode="General">
                  <c:v>12.487845420000001</c:v>
                </c:pt>
                <c:pt idx="16819" formatCode="General">
                  <c:v>12.448098179999999</c:v>
                </c:pt>
                <c:pt idx="16820" formatCode="General">
                  <c:v>12.462133410000007</c:v>
                </c:pt>
                <c:pt idx="16821" formatCode="General">
                  <c:v>12.569152830000007</c:v>
                </c:pt>
                <c:pt idx="16822" formatCode="General">
                  <c:v>12.4489336</c:v>
                </c:pt>
                <c:pt idx="16823" formatCode="General">
                  <c:v>12.462986950000014</c:v>
                </c:pt>
                <c:pt idx="16824" formatCode="General">
                  <c:v>12.515902520000004</c:v>
                </c:pt>
                <c:pt idx="16825" formatCode="General">
                  <c:v>12.457133290000007</c:v>
                </c:pt>
                <c:pt idx="16826" formatCode="General">
                  <c:v>12.50939369</c:v>
                </c:pt>
                <c:pt idx="16827" formatCode="General">
                  <c:v>12.50633049</c:v>
                </c:pt>
                <c:pt idx="16828" formatCode="General">
                  <c:v>12.409043310000007</c:v>
                </c:pt>
                <c:pt idx="16829" formatCode="General">
                  <c:v>12.542606350000007</c:v>
                </c:pt>
                <c:pt idx="16830" formatCode="General">
                  <c:v>12.569846150000007</c:v>
                </c:pt>
                <c:pt idx="16831" formatCode="General">
                  <c:v>12.425719260000006</c:v>
                </c:pt>
                <c:pt idx="16832" formatCode="General">
                  <c:v>12.524398799999998</c:v>
                </c:pt>
                <c:pt idx="16833" formatCode="General">
                  <c:v>12.57220936</c:v>
                </c:pt>
                <c:pt idx="16834" formatCode="General">
                  <c:v>12.447819709999999</c:v>
                </c:pt>
                <c:pt idx="16835" formatCode="General">
                  <c:v>12.538716320000001</c:v>
                </c:pt>
                <c:pt idx="16836" formatCode="General">
                  <c:v>12.528393749999998</c:v>
                </c:pt>
                <c:pt idx="16837" formatCode="General">
                  <c:v>12.440315249999999</c:v>
                </c:pt>
                <c:pt idx="16838" formatCode="General">
                  <c:v>12.555808070000007</c:v>
                </c:pt>
                <c:pt idx="16839" formatCode="General">
                  <c:v>12.48159122</c:v>
                </c:pt>
                <c:pt idx="16840" formatCode="General">
                  <c:v>12.50758076</c:v>
                </c:pt>
                <c:pt idx="16841" formatCode="General">
                  <c:v>12.58986092</c:v>
                </c:pt>
                <c:pt idx="16842" formatCode="General">
                  <c:v>12.45796204</c:v>
                </c:pt>
                <c:pt idx="16843" formatCode="General">
                  <c:v>12.54955292</c:v>
                </c:pt>
                <c:pt idx="16844" formatCode="General">
                  <c:v>12.61974049</c:v>
                </c:pt>
                <c:pt idx="16845" formatCode="General">
                  <c:v>12.525094030000007</c:v>
                </c:pt>
                <c:pt idx="16846" formatCode="General">
                  <c:v>12.52023125</c:v>
                </c:pt>
                <c:pt idx="16847" formatCode="General">
                  <c:v>12.54594326</c:v>
                </c:pt>
                <c:pt idx="16848" formatCode="General">
                  <c:v>12.43309116</c:v>
                </c:pt>
                <c:pt idx="16849" formatCode="General">
                  <c:v>12.54482651</c:v>
                </c:pt>
                <c:pt idx="16850" formatCode="General">
                  <c:v>12.537100789999998</c:v>
                </c:pt>
                <c:pt idx="16851" formatCode="General">
                  <c:v>12.452878</c:v>
                </c:pt>
                <c:pt idx="16852" formatCode="General">
                  <c:v>12.574013709999999</c:v>
                </c:pt>
                <c:pt idx="16853" formatCode="General">
                  <c:v>12.54232693</c:v>
                </c:pt>
                <c:pt idx="16854" formatCode="General">
                  <c:v>12.471028329999999</c:v>
                </c:pt>
                <c:pt idx="16855" formatCode="General">
                  <c:v>12.57874107</c:v>
                </c:pt>
                <c:pt idx="16856" formatCode="General">
                  <c:v>12.489797590000007</c:v>
                </c:pt>
                <c:pt idx="16857" formatCode="General">
                  <c:v>12.42808151</c:v>
                </c:pt>
                <c:pt idx="16858" formatCode="General">
                  <c:v>12.556087490000007</c:v>
                </c:pt>
                <c:pt idx="16859" formatCode="General">
                  <c:v>12.456294060000006</c:v>
                </c:pt>
                <c:pt idx="16860" formatCode="General">
                  <c:v>12.489789960000007</c:v>
                </c:pt>
                <c:pt idx="16861" formatCode="General">
                  <c:v>12.574015620000001</c:v>
                </c:pt>
                <c:pt idx="16862" formatCode="General">
                  <c:v>12.448377609999998</c:v>
                </c:pt>
                <c:pt idx="16863" formatCode="General">
                  <c:v>12.51828384</c:v>
                </c:pt>
                <c:pt idx="16864" formatCode="General">
                  <c:v>12.567898749999999</c:v>
                </c:pt>
                <c:pt idx="16865" formatCode="General">
                  <c:v>12.403342250000007</c:v>
                </c:pt>
                <c:pt idx="16866" formatCode="General">
                  <c:v>12.423357960000001</c:v>
                </c:pt>
                <c:pt idx="16867" formatCode="General">
                  <c:v>12.50771904</c:v>
                </c:pt>
                <c:pt idx="16868" formatCode="General">
                  <c:v>12.417799</c:v>
                </c:pt>
                <c:pt idx="16869" formatCode="General">
                  <c:v>12.52856731</c:v>
                </c:pt>
                <c:pt idx="16870" formatCode="General">
                  <c:v>12.52488804</c:v>
                </c:pt>
                <c:pt idx="16871" formatCode="General">
                  <c:v>12.471861840000001</c:v>
                </c:pt>
                <c:pt idx="16872" formatCode="General">
                  <c:v>12.571907040000001</c:v>
                </c:pt>
                <c:pt idx="16873" formatCode="General">
                  <c:v>12.492708210000007</c:v>
                </c:pt>
                <c:pt idx="16874" formatCode="General">
                  <c:v>12.50271511</c:v>
                </c:pt>
                <c:pt idx="16875" formatCode="General">
                  <c:v>12.602648740000001</c:v>
                </c:pt>
                <c:pt idx="16876" formatCode="General">
                  <c:v>12.51800632</c:v>
                </c:pt>
                <c:pt idx="16877" formatCode="General">
                  <c:v>12.532595630000007</c:v>
                </c:pt>
                <c:pt idx="16878" formatCode="General">
                  <c:v>12.564846040000004</c:v>
                </c:pt>
                <c:pt idx="16879" formatCode="General">
                  <c:v>12.42683315</c:v>
                </c:pt>
                <c:pt idx="16880" formatCode="General">
                  <c:v>12.473533630000007</c:v>
                </c:pt>
                <c:pt idx="16881" formatCode="General">
                  <c:v>12.52759266</c:v>
                </c:pt>
                <c:pt idx="16882" formatCode="General">
                  <c:v>12.39166737</c:v>
                </c:pt>
                <c:pt idx="16883" formatCode="General">
                  <c:v>12.494796750000004</c:v>
                </c:pt>
                <c:pt idx="16884" formatCode="General">
                  <c:v>12.5263443</c:v>
                </c:pt>
                <c:pt idx="16885" formatCode="General">
                  <c:v>12.41821384</c:v>
                </c:pt>
                <c:pt idx="16886" formatCode="General">
                  <c:v>12.499102590000007</c:v>
                </c:pt>
                <c:pt idx="16887" formatCode="General">
                  <c:v>12.51050186</c:v>
                </c:pt>
                <c:pt idx="16888" formatCode="General">
                  <c:v>12.40001011</c:v>
                </c:pt>
                <c:pt idx="16889" formatCode="General">
                  <c:v>12.53078079</c:v>
                </c:pt>
                <c:pt idx="16890" formatCode="General">
                  <c:v>12.516061779999999</c:v>
                </c:pt>
                <c:pt idx="16891" formatCode="General">
                  <c:v>12.452267650000007</c:v>
                </c:pt>
                <c:pt idx="16892" formatCode="General">
                  <c:v>12.58096218</c:v>
                </c:pt>
                <c:pt idx="16893" formatCode="General">
                  <c:v>12.52689934</c:v>
                </c:pt>
                <c:pt idx="16894" formatCode="General">
                  <c:v>12.471584320000007</c:v>
                </c:pt>
                <c:pt idx="16895" formatCode="General">
                  <c:v>12.589447980000006</c:v>
                </c:pt>
                <c:pt idx="16896" formatCode="General">
                  <c:v>12.47686768</c:v>
                </c:pt>
                <c:pt idx="16897" formatCode="General">
                  <c:v>12.44755363</c:v>
                </c:pt>
                <c:pt idx="16898" formatCode="General">
                  <c:v>12.538157459999999</c:v>
                </c:pt>
                <c:pt idx="16899" formatCode="General">
                  <c:v>12.447678570000001</c:v>
                </c:pt>
                <c:pt idx="16900" formatCode="General">
                  <c:v>12.470474240000007</c:v>
                </c:pt>
                <c:pt idx="16901" formatCode="General">
                  <c:v>12.594861979999999</c:v>
                </c:pt>
                <c:pt idx="16902" formatCode="General">
                  <c:v>12.4885397</c:v>
                </c:pt>
                <c:pt idx="16903" formatCode="General">
                  <c:v>12.50021553</c:v>
                </c:pt>
                <c:pt idx="16904" formatCode="General">
                  <c:v>12.54066181</c:v>
                </c:pt>
                <c:pt idx="16905" formatCode="General">
                  <c:v>12.427807810000004</c:v>
                </c:pt>
                <c:pt idx="16906" formatCode="General">
                  <c:v>12.543021199999998</c:v>
                </c:pt>
                <c:pt idx="16907" formatCode="General">
                  <c:v>12.57498932</c:v>
                </c:pt>
                <c:pt idx="16908" formatCode="General">
                  <c:v>12.453517910000008</c:v>
                </c:pt>
                <c:pt idx="16909" formatCode="General">
                  <c:v>12.5451088</c:v>
                </c:pt>
                <c:pt idx="16910" formatCode="General">
                  <c:v>12.48479176</c:v>
                </c:pt>
                <c:pt idx="16911" formatCode="General">
                  <c:v>12.483676910000007</c:v>
                </c:pt>
                <c:pt idx="16912" formatCode="General">
                  <c:v>12.607094760000001</c:v>
                </c:pt>
                <c:pt idx="16913" formatCode="General">
                  <c:v>12.508971209999999</c:v>
                </c:pt>
                <c:pt idx="16914" formatCode="General">
                  <c:v>12.450735090000007</c:v>
                </c:pt>
                <c:pt idx="16915" formatCode="General">
                  <c:v>12.573595050000007</c:v>
                </c:pt>
                <c:pt idx="16916" formatCode="General">
                  <c:v>12.485345840000004</c:v>
                </c:pt>
                <c:pt idx="16917" formatCode="General">
                  <c:v>12.455741880000007</c:v>
                </c:pt>
                <c:pt idx="16918" formatCode="General">
                  <c:v>12.54242992</c:v>
                </c:pt>
                <c:pt idx="16919" formatCode="General">
                  <c:v>12.463805200000007</c:v>
                </c:pt>
                <c:pt idx="16920" formatCode="General">
                  <c:v>12.534267429999998</c:v>
                </c:pt>
                <c:pt idx="16921" formatCode="General">
                  <c:v>12.58582878</c:v>
                </c:pt>
                <c:pt idx="16922" formatCode="General">
                  <c:v>12.424744610000007</c:v>
                </c:pt>
                <c:pt idx="16923" formatCode="General">
                  <c:v>12.51113224</c:v>
                </c:pt>
                <c:pt idx="16924" formatCode="General">
                  <c:v>12.52231407</c:v>
                </c:pt>
                <c:pt idx="16925" formatCode="General">
                  <c:v>12.42808342</c:v>
                </c:pt>
                <c:pt idx="16926" formatCode="General">
                  <c:v>12.579297070000004</c:v>
                </c:pt>
                <c:pt idx="16927" formatCode="General">
                  <c:v>12.594722750000001</c:v>
                </c:pt>
                <c:pt idx="16928" formatCode="General">
                  <c:v>12.507442470000004</c:v>
                </c:pt>
                <c:pt idx="16929" formatCode="General">
                  <c:v>12.57512569</c:v>
                </c:pt>
                <c:pt idx="16930" formatCode="General">
                  <c:v>12.53358841</c:v>
                </c:pt>
                <c:pt idx="16931" formatCode="General">
                  <c:v>12.465371129999999</c:v>
                </c:pt>
                <c:pt idx="16932" formatCode="General">
                  <c:v>12.572346690000007</c:v>
                </c:pt>
                <c:pt idx="16933" formatCode="General">
                  <c:v>12.452819820000007</c:v>
                </c:pt>
                <c:pt idx="16934" formatCode="General">
                  <c:v>12.431695940000001</c:v>
                </c:pt>
                <c:pt idx="16935" formatCode="General">
                  <c:v>12.530373569999998</c:v>
                </c:pt>
                <c:pt idx="16936" formatCode="General">
                  <c:v>12.430862429999999</c:v>
                </c:pt>
                <c:pt idx="16937" formatCode="General">
                  <c:v>12.419603350000004</c:v>
                </c:pt>
                <c:pt idx="16938" formatCode="General">
                  <c:v>12.516475680000001</c:v>
                </c:pt>
                <c:pt idx="16939" formatCode="General">
                  <c:v>12.4301672</c:v>
                </c:pt>
              </c:numCache>
            </c:numRef>
          </c:yVal>
        </c:ser>
        <c:axId val="53896320"/>
        <c:axId val="53898240"/>
      </c:scatterChart>
      <c:valAx>
        <c:axId val="53896320"/>
        <c:scaling>
          <c:orientation val="minMax"/>
          <c:max val="12"/>
          <c:min val="0"/>
        </c:scaling>
        <c:axPos val="b"/>
        <c:title>
          <c:tx>
            <c:rich>
              <a:bodyPr/>
              <a:lstStyle/>
              <a:p>
                <a:pPr>
                  <a:defRPr sz="1800" b="1"/>
                </a:pPr>
                <a:r>
                  <a:rPr lang="en-US" sz="1800" b="1"/>
                  <a:t>Time (hours)</a:t>
                </a:r>
              </a:p>
            </c:rich>
          </c:tx>
          <c:layout/>
        </c:title>
        <c:numFmt formatCode="0" sourceLinked="0"/>
        <c:minorTickMark val="in"/>
        <c:tickLblPos val="nextTo"/>
        <c:txPr>
          <a:bodyPr rot="0" vert="horz"/>
          <a:lstStyle/>
          <a:p>
            <a:pPr>
              <a:defRPr sz="1800" b="0" i="0" u="none" strike="noStrike" baseline="0">
                <a:solidFill>
                  <a:srgbClr val="000000"/>
                </a:solidFill>
                <a:latin typeface="Calibri"/>
                <a:ea typeface="Calibri"/>
                <a:cs typeface="Calibri"/>
              </a:defRPr>
            </a:pPr>
            <a:endParaRPr lang="en-US"/>
          </a:p>
        </c:txPr>
        <c:crossAx val="53898240"/>
        <c:crosses val="autoZero"/>
        <c:crossBetween val="midCat"/>
        <c:majorUnit val="2"/>
        <c:minorUnit val="1"/>
      </c:valAx>
      <c:valAx>
        <c:axId val="53898240"/>
        <c:scaling>
          <c:orientation val="minMax"/>
          <c:max val="17"/>
          <c:min val="11"/>
        </c:scaling>
        <c:axPos val="l"/>
        <c:majorGridlines/>
        <c:title>
          <c:tx>
            <c:rich>
              <a:bodyPr rot="-5400000" vert="horz"/>
              <a:lstStyle/>
              <a:p>
                <a:pPr>
                  <a:defRPr sz="1800" b="1"/>
                </a:pPr>
                <a:r>
                  <a:rPr lang="en-US" sz="1800" b="1"/>
                  <a:t>Pressure (cm)</a:t>
                </a:r>
              </a:p>
            </c:rich>
          </c:tx>
          <c:layout/>
        </c:title>
        <c:numFmt formatCode="0" sourceLinked="0"/>
        <c:tickLblPos val="nextTo"/>
        <c:txPr>
          <a:bodyPr rot="0" vert="horz"/>
          <a:lstStyle/>
          <a:p>
            <a:pPr>
              <a:defRPr sz="1800" b="0" i="0" u="none" strike="noStrike" baseline="0">
                <a:solidFill>
                  <a:srgbClr val="000000"/>
                </a:solidFill>
                <a:latin typeface="Calibri"/>
                <a:ea typeface="Calibri"/>
                <a:cs typeface="Calibri"/>
              </a:defRPr>
            </a:pPr>
            <a:endParaRPr lang="en-US"/>
          </a:p>
        </c:txPr>
        <c:crossAx val="53896320"/>
        <c:crosses val="autoZero"/>
        <c:crossBetween val="midCat"/>
      </c:valAx>
    </c:plotArea>
    <c:plotVisOnly val="1"/>
    <c:dispBlanksAs val="gap"/>
  </c:chart>
  <c:spPr>
    <a:ln>
      <a:solidFill>
        <a:schemeClr val="accent1"/>
      </a:solidFill>
    </a:ln>
  </c:spPr>
  <c:txPr>
    <a:bodyPr/>
    <a:lstStyle/>
    <a:p>
      <a:pPr>
        <a:defRPr sz="1000" b="0" i="0" u="none" strike="noStrike" baseline="0">
          <a:solidFill>
            <a:srgbClr val="000000"/>
          </a:solidFill>
          <a:latin typeface="Calibri"/>
          <a:ea typeface="Calibri"/>
          <a:cs typeface="Calibri"/>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defTabSz="4389120"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defTabSz="4389120" fontAlgn="auto">
              <a:spcBef>
                <a:spcPts val="0"/>
              </a:spcBef>
              <a:spcAft>
                <a:spcPts val="0"/>
              </a:spcAft>
              <a:defRPr sz="1200" smtClean="0">
                <a:latin typeface="+mn-lt"/>
                <a:cs typeface="+mn-cs"/>
              </a:defRPr>
            </a:lvl1pPr>
          </a:lstStyle>
          <a:p>
            <a:pPr>
              <a:defRPr/>
            </a:pPr>
            <a:fld id="{1F5AD046-7902-4C23-8AEC-8CBF7D0BF1D0}" type="datetimeFigureOut">
              <a:rPr lang="en-US"/>
              <a:pPr>
                <a:defRPr/>
              </a:pPr>
              <a:t>3/15/2010</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defTabSz="4389120"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defTabSz="4389120" fontAlgn="auto">
              <a:spcBef>
                <a:spcPts val="0"/>
              </a:spcBef>
              <a:spcAft>
                <a:spcPts val="0"/>
              </a:spcAft>
              <a:defRPr sz="1200" smtClean="0">
                <a:latin typeface="+mn-lt"/>
                <a:cs typeface="+mn-cs"/>
              </a:defRPr>
            </a:lvl1pPr>
          </a:lstStyle>
          <a:p>
            <a:pPr>
              <a:defRPr/>
            </a:pPr>
            <a:fld id="{21E95B53-4563-4CAD-AE77-2E5943050086}"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4387850" fontAlgn="base">
              <a:spcBef>
                <a:spcPct val="0"/>
              </a:spcBef>
              <a:spcAft>
                <a:spcPct val="0"/>
              </a:spcAft>
            </a:pPr>
            <a:fld id="{0BC60BE1-3D9D-4D29-B8D5-B29084D1B36C}" type="slidenum">
              <a:rPr lang="en-US"/>
              <a:pPr defTabSz="4387850" fontAlgn="base">
                <a:spcBef>
                  <a:spcPct val="0"/>
                </a:spcBef>
                <a:spcAft>
                  <a:spcPct val="0"/>
                </a:spcAft>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7629807F-E4C5-459C-8326-BA29466DAFBA}" type="datetimeFigureOut">
              <a:rPr lang="en-US" smtClean="0"/>
              <a:pPr>
                <a:defRPr/>
              </a:pPr>
              <a:t>3/15/2010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6B49551-09EB-4815-BE58-F08F4573F911}" type="slidenum">
              <a:rPr lang="en-US" smtClean="0"/>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5641661-33D6-4A73-94D1-0F416CD020C6}" type="datetimeFigureOut">
              <a:rPr lang="en-US" smtClean="0"/>
              <a:pPr>
                <a:defRPr/>
              </a:pPr>
              <a:t>3/15/2010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42191C3-87B4-4FF5-9452-F8B13E44E1CF}"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C8ED91E-2144-4750-B289-BF4E5B1C6CE5}" type="datetimeFigureOut">
              <a:rPr lang="en-US" smtClean="0"/>
              <a:pPr>
                <a:defRPr/>
              </a:pPr>
              <a:t>3/15/2010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5577310-992F-4265-A939-E9BAA9FD4CC8}"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794CC0C-79D8-458B-BA8A-BADA76E80414}" type="datetimeFigureOut">
              <a:rPr lang="en-US" smtClean="0"/>
              <a:pPr>
                <a:defRPr/>
              </a:pPr>
              <a:t>3/15/2010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7DD21F3-1F6F-4ADA-92CE-3389364AC8E5}"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397B2E6-DA06-41B3-8046-007E697B3C50}" type="datetimeFigureOut">
              <a:rPr lang="en-US" smtClean="0"/>
              <a:pPr>
                <a:defRPr/>
              </a:pPr>
              <a:t>3/15/2010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EFD5968-F9B6-4D02-86DF-DD8F7F452775}"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510EB10D-E930-4F74-97D7-68AAC70D727A}" type="datetimeFigureOut">
              <a:rPr lang="en-US" smtClean="0"/>
              <a:pPr>
                <a:defRPr/>
              </a:pPr>
              <a:t>3/15/2010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07B9FE8-D0E2-46FB-9E04-9DAD53C000BB}"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79A17D6A-1774-40D4-ACB0-5296CC662F97}" type="datetimeFigureOut">
              <a:rPr lang="en-US" smtClean="0"/>
              <a:pPr>
                <a:defRPr/>
              </a:pPr>
              <a:t>3/15/2010</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D50A0D5-782A-425A-BBAB-62A9D611D48E}"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43517DEB-1C80-4CEB-8689-D7A5767843CE}" type="datetimeFigureOut">
              <a:rPr lang="en-US" smtClean="0"/>
              <a:pPr>
                <a:defRPr/>
              </a:pPr>
              <a:t>3/15/2010</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8F534FB-9539-4A9C-BC3E-04A5FC07B6B0}"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29EB721-A332-4F62-831A-836E403BE90E}" type="datetimeFigureOut">
              <a:rPr lang="en-US" smtClean="0"/>
              <a:pPr>
                <a:defRPr/>
              </a:pPr>
              <a:t>3/15/2010</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74386F5-AD88-4C88-BC98-3A49754AC01B}"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81BBE67-638B-419E-8B5F-FE496748E91F}" type="datetimeFigureOut">
              <a:rPr lang="en-US" smtClean="0"/>
              <a:pPr>
                <a:defRPr/>
              </a:pPr>
              <a:t>3/15/2010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112F92D-3865-4992-92BC-6534A3464A96}"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8CDEFE93-54C3-4EFA-B1B4-C1A95E3DC813}" type="datetimeFigureOut">
              <a:rPr lang="en-US" smtClean="0"/>
              <a:pPr>
                <a:defRPr/>
              </a:pPr>
              <a:t>3/15/2010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A5DAE55-4147-4322-978F-D700AC42A4AD}"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pPr>
              <a:defRPr/>
            </a:pPr>
            <a:fld id="{BC9EAF13-D449-4A32-B380-9D6876F3180C}" type="datetimeFigureOut">
              <a:rPr lang="en-US" smtClean="0"/>
              <a:pPr>
                <a:defRPr/>
              </a:pPr>
              <a:t>3/15/2010</a:t>
            </a:fld>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pPr>
              <a:defRPr/>
            </a:pPr>
            <a:fld id="{25BB446F-AAB5-4033-9DF6-1F90AB19822D}"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chart" Target="../charts/chart3.xml"/><Relationship Id="rId4" Type="http://schemas.openxmlformats.org/officeDocument/2006/relationships/image" Target="../media/image2.jpeg"/><Relationship Id="rId9"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62000"/>
            <a:ext cx="41300400" cy="2895600"/>
          </a:xfrm>
          <a:solidFill>
            <a:schemeClr val="bg1">
              <a:alpha val="94000"/>
            </a:schemeClr>
          </a:solidFill>
          <a:ln>
            <a:solidFill>
              <a:schemeClr val="tx2"/>
            </a:solidFill>
          </a:ln>
          <a:effectLst/>
        </p:spPr>
        <p:txBody>
          <a:bodyPr rtlCol="0">
            <a:normAutofit fontScale="90000"/>
          </a:bodyPr>
          <a:lstStyle/>
          <a:p>
            <a:pPr defTabSz="4389120" fontAlgn="auto">
              <a:spcAft>
                <a:spcPts val="0"/>
              </a:spcAft>
              <a:defRPr/>
            </a:pPr>
            <a:r>
              <a:rPr lang="en-US" sz="9800" dirty="0" smtClean="0">
                <a:effectLst>
                  <a:outerShdw blurRad="38100" dist="38100" dir="2700000" algn="tl">
                    <a:srgbClr val="000000">
                      <a:alpha val="43137"/>
                    </a:srgbClr>
                  </a:outerShdw>
                </a:effectLst>
              </a:rPr>
              <a:t>Nonlinear Chemical Dose Controller for </a:t>
            </a:r>
            <a:r>
              <a:rPr lang="en-US" sz="9800" dirty="0" err="1" smtClean="0">
                <a:effectLst>
                  <a:outerShdw blurRad="38100" dist="38100" dir="2700000" algn="tl">
                    <a:srgbClr val="000000">
                      <a:alpha val="43137"/>
                    </a:srgbClr>
                  </a:outerShdw>
                </a:effectLst>
              </a:rPr>
              <a:t>AguaClara</a:t>
            </a:r>
            <a:r>
              <a:rPr lang="en-US" sz="9800" dirty="0" smtClean="0">
                <a:effectLst>
                  <a:outerShdw blurRad="38100" dist="38100" dir="2700000" algn="tl">
                    <a:srgbClr val="000000">
                      <a:alpha val="43137"/>
                    </a:srgbClr>
                  </a:outerShdw>
                </a:effectLst>
              </a:rPr>
              <a:t> Plants</a:t>
            </a:r>
            <a:r>
              <a:rPr lang="en-US" sz="7000" dirty="0" smtClean="0">
                <a:effectLst>
                  <a:outerShdw blurRad="38100" dist="38100" dir="2700000" algn="tl">
                    <a:srgbClr val="000000">
                      <a:alpha val="43137"/>
                    </a:srgbClr>
                  </a:outerShdw>
                </a:effectLst>
              </a:rPr>
              <a:t/>
            </a:r>
            <a:br>
              <a:rPr lang="en-US" sz="7000" dirty="0" smtClean="0">
                <a:effectLst>
                  <a:outerShdw blurRad="38100" dist="38100" dir="2700000" algn="tl">
                    <a:srgbClr val="000000">
                      <a:alpha val="43137"/>
                    </a:srgbClr>
                  </a:outerShdw>
                </a:effectLst>
              </a:rPr>
            </a:br>
            <a:r>
              <a:rPr lang="en-US" sz="6000" dirty="0" err="1" smtClean="0"/>
              <a:t>Kayti</a:t>
            </a:r>
            <a:r>
              <a:rPr lang="en-US" sz="6000" dirty="0" smtClean="0"/>
              <a:t> Curtis, Dale Johnson, Harrison </a:t>
            </a:r>
            <a:r>
              <a:rPr lang="en-US" sz="6000" dirty="0" err="1" smtClean="0"/>
              <a:t>Ko</a:t>
            </a:r>
            <a:r>
              <a:rPr lang="en-US" sz="6000" dirty="0" smtClean="0"/>
              <a:t>, Akta Patel, Karen </a:t>
            </a:r>
            <a:r>
              <a:rPr lang="en-US" sz="6000" dirty="0" err="1" smtClean="0"/>
              <a:t>Swetland</a:t>
            </a:r>
            <a:r>
              <a:rPr lang="en-US" sz="6000" dirty="0" smtClean="0"/>
              <a:t>, Monroe Weber-Shirk, Civil and Environmental Engineering, Cornell University</a:t>
            </a:r>
            <a:endParaRPr lang="en-US" sz="6000" dirty="0"/>
          </a:p>
        </p:txBody>
      </p:sp>
      <p:sp>
        <p:nvSpPr>
          <p:cNvPr id="3" name="Subtitle 2"/>
          <p:cNvSpPr>
            <a:spLocks noGrp="1"/>
          </p:cNvSpPr>
          <p:nvPr>
            <p:ph type="subTitle" idx="1"/>
          </p:nvPr>
        </p:nvSpPr>
        <p:spPr>
          <a:xfrm>
            <a:off x="838200" y="4343400"/>
            <a:ext cx="13868400" cy="8686800"/>
          </a:xfrm>
          <a:solidFill>
            <a:schemeClr val="bg1"/>
          </a:solidFill>
          <a:ln w="3175" cap="sq">
            <a:solidFill>
              <a:schemeClr val="tx2"/>
            </a:solidFill>
            <a:round/>
          </a:ln>
          <a:effectLst/>
        </p:spPr>
        <p:txBody>
          <a:bodyPr rtlCol="0">
            <a:noAutofit/>
          </a:bodyPr>
          <a:lstStyle/>
          <a:p>
            <a:pPr defTabSz="4389120" fontAlgn="auto">
              <a:spcAft>
                <a:spcPts val="0"/>
              </a:spcAft>
              <a:buFont typeface="Arial" pitchFamily="34" charset="0"/>
              <a:buNone/>
              <a:defRPr/>
            </a:pPr>
            <a:r>
              <a:rPr lang="en-US" sz="5000" u="sng" dirty="0">
                <a:solidFill>
                  <a:schemeClr val="tx1"/>
                </a:solidFill>
                <a:effectLst>
                  <a:outerShdw blurRad="38100" dist="38100" dir="2700000" algn="tl">
                    <a:srgbClr val="000000">
                      <a:alpha val="43137"/>
                    </a:srgbClr>
                  </a:outerShdw>
                </a:effectLst>
              </a:rPr>
              <a:t>Abstract</a:t>
            </a:r>
          </a:p>
          <a:p>
            <a:pPr defTabSz="4389120" fontAlgn="auto">
              <a:spcAft>
                <a:spcPts val="0"/>
              </a:spcAft>
              <a:buFont typeface="Arial" pitchFamily="34" charset="0"/>
              <a:buNone/>
              <a:defRPr/>
            </a:pPr>
            <a:endParaRPr lang="en-US" sz="1400" u="sng" dirty="0" smtClean="0">
              <a:solidFill>
                <a:schemeClr val="tx1"/>
              </a:solidFill>
              <a:effectLst>
                <a:outerShdw blurRad="38100" dist="38100" dir="2700000" algn="tl">
                  <a:srgbClr val="000000">
                    <a:alpha val="43137"/>
                  </a:srgbClr>
                </a:outerShdw>
              </a:effectLst>
            </a:endParaRPr>
          </a:p>
          <a:p>
            <a:pPr algn="just" defTabSz="800100"/>
            <a:r>
              <a:rPr lang="en-US" sz="2400" dirty="0" smtClean="0">
                <a:solidFill>
                  <a:schemeClr val="tx1"/>
                </a:solidFill>
                <a:cs typeface="Arial" charset="0"/>
              </a:rPr>
              <a:t>AguaClara is a program in Civil and Environmental Engineering that is improving drinking water quality through innovative research, knowledge transfer, open source engineering and design of sustainable, replicable water treatment systems. As the AguaClara project grows, water treatment plants are being designed to serve larger communities. These plants have higher flow rates and a chemical dose controller must be designed to dose chemicals accurately at these higher flow rates. </a:t>
            </a:r>
          </a:p>
          <a:p>
            <a:pPr algn="just" defTabSz="800100">
              <a:lnSpc>
                <a:spcPct val="150000"/>
              </a:lnSpc>
            </a:pPr>
            <a:endParaRPr lang="en-US" sz="800" dirty="0" smtClean="0">
              <a:solidFill>
                <a:schemeClr val="tx1"/>
              </a:solidFill>
              <a:cs typeface="Arial" charset="0"/>
            </a:endParaRPr>
          </a:p>
          <a:p>
            <a:pPr algn="just" defTabSz="800100"/>
            <a:r>
              <a:rPr lang="en-US" sz="2400" dirty="0" smtClean="0">
                <a:solidFill>
                  <a:schemeClr val="tx1"/>
                </a:solidFill>
                <a:cs typeface="Arial" charset="0"/>
              </a:rPr>
              <a:t>Aluminum sulfate (alum) is used in AguaClara plants as a coagulant to allow particles in the water to stick together and settle out more easily. Accurate alum dosing is vital for plant operation because of its impact on the effectiveness of the subsequent processes: flocculation and sedimentation. The nonlinear Chemical Dose Controller (CDC) is designed to handle turbulent flow in the dosing tube. In contrast, the previously designed linear CDC requires that the chemical flow in the dosing tube is laminar. The nonlinear CDC is used in conjunction with the newly designed Rapid Mix Tube. </a:t>
            </a:r>
          </a:p>
          <a:p>
            <a:pPr algn="just" defTabSz="742950"/>
            <a:endParaRPr lang="en-US" sz="800" dirty="0" smtClean="0">
              <a:solidFill>
                <a:schemeClr val="tx1"/>
              </a:solidFill>
              <a:cs typeface="Arial" charset="0"/>
            </a:endParaRPr>
          </a:p>
          <a:p>
            <a:pPr algn="just" defTabSz="742950"/>
            <a:r>
              <a:rPr lang="en-US" sz="2400" dirty="0" smtClean="0">
                <a:solidFill>
                  <a:schemeClr val="tx1"/>
                </a:solidFill>
                <a:cs typeface="Arial" charset="0"/>
              </a:rPr>
              <a:t>When the flow in the dosing tube is turbulent, there is no longer a linear relationship between flow rate and head loss in the tube. In this case, a nonlinear CDC, one that uses minor losses to control flow rates, can be used to maintain a constant chemical dose with the varying plant flow rates. By using an orifice to control chemical flow, the CDC will have the same nonlinear response to increasing flow as the plant flow rate, which is controlled by another orifice. A dual scale system on the lever arm will increase accuracy in dosing at smaller doses.  The nonlinear CDC was installed in the new </a:t>
            </a:r>
            <a:r>
              <a:rPr lang="en-US" sz="2400" dirty="0" err="1" smtClean="0">
                <a:solidFill>
                  <a:schemeClr val="tx1"/>
                </a:solidFill>
                <a:cs typeface="Arial" charset="0"/>
              </a:rPr>
              <a:t>AguaClara</a:t>
            </a:r>
            <a:r>
              <a:rPr lang="en-US" sz="2400" dirty="0" smtClean="0">
                <a:solidFill>
                  <a:schemeClr val="tx1"/>
                </a:solidFill>
                <a:cs typeface="Arial" charset="0"/>
              </a:rPr>
              <a:t>-designed plant in </a:t>
            </a:r>
            <a:r>
              <a:rPr lang="en-US" sz="2400" dirty="0" err="1" smtClean="0">
                <a:solidFill>
                  <a:schemeClr val="tx1"/>
                </a:solidFill>
                <a:cs typeface="Arial" charset="0"/>
              </a:rPr>
              <a:t>Agalteca</a:t>
            </a:r>
            <a:r>
              <a:rPr lang="en-US" sz="2400" dirty="0" smtClean="0">
                <a:solidFill>
                  <a:schemeClr val="tx1"/>
                </a:solidFill>
                <a:cs typeface="Arial" charset="0"/>
              </a:rPr>
              <a:t>, Honduras in January 2010.</a:t>
            </a:r>
          </a:p>
          <a:p>
            <a:pPr algn="l" defTabSz="4389120" fontAlgn="auto">
              <a:spcAft>
                <a:spcPts val="0"/>
              </a:spcAft>
              <a:buFont typeface="Arial" pitchFamily="34" charset="0"/>
              <a:buNone/>
              <a:defRPr/>
            </a:pPr>
            <a:endParaRPr lang="en-US" sz="1400" u="sng" dirty="0" smtClean="0">
              <a:solidFill>
                <a:schemeClr val="tx1"/>
              </a:solidFill>
              <a:effectLst>
                <a:outerShdw blurRad="38100" dist="38100" dir="2700000" algn="tl">
                  <a:srgbClr val="000000">
                    <a:alpha val="43137"/>
                  </a:srgbClr>
                </a:outerShdw>
              </a:effectLst>
            </a:endParaRPr>
          </a:p>
          <a:p>
            <a:pPr algn="l" defTabSz="4389120" fontAlgn="auto">
              <a:spcAft>
                <a:spcPts val="0"/>
              </a:spcAft>
              <a:buFont typeface="Arial" pitchFamily="34" charset="0"/>
              <a:buNone/>
              <a:defRPr/>
            </a:pPr>
            <a:endParaRPr lang="en-US" sz="1400" dirty="0" smtClean="0">
              <a:solidFill>
                <a:schemeClr val="tx1"/>
              </a:solidFill>
            </a:endParaRPr>
          </a:p>
          <a:p>
            <a:pPr algn="just" defTabSz="4389120" fontAlgn="auto">
              <a:spcAft>
                <a:spcPts val="0"/>
              </a:spcAft>
              <a:buFont typeface="Arial" pitchFamily="34" charset="0"/>
              <a:buNone/>
              <a:defRPr/>
            </a:pPr>
            <a:endParaRPr lang="en-US" sz="1400" dirty="0" smtClean="0">
              <a:solidFill>
                <a:schemeClr val="tx1"/>
              </a:solidFill>
            </a:endParaRPr>
          </a:p>
          <a:p>
            <a:pPr algn="just" defTabSz="4389120" fontAlgn="auto">
              <a:spcAft>
                <a:spcPts val="0"/>
              </a:spcAft>
              <a:buFont typeface="Arial" pitchFamily="34" charset="0"/>
              <a:buNone/>
              <a:defRPr/>
            </a:pPr>
            <a:r>
              <a:rPr lang="en-US" sz="1400" dirty="0" smtClean="0"/>
              <a:t>``</a:t>
            </a:r>
          </a:p>
        </p:txBody>
      </p:sp>
      <p:sp>
        <p:nvSpPr>
          <p:cNvPr id="36" name="Subtitle 2"/>
          <p:cNvSpPr txBox="1">
            <a:spLocks/>
          </p:cNvSpPr>
          <p:nvPr/>
        </p:nvSpPr>
        <p:spPr>
          <a:xfrm rot="10800000" flipV="1">
            <a:off x="29413200" y="4343400"/>
            <a:ext cx="13639800" cy="9829800"/>
          </a:xfrm>
          <a:prstGeom prst="rect">
            <a:avLst/>
          </a:prstGeom>
          <a:solidFill>
            <a:schemeClr val="bg1"/>
          </a:solidFill>
          <a:ln w="3175">
            <a:solidFill>
              <a:schemeClr val="tx2"/>
            </a:solidFill>
          </a:ln>
          <a:effectLst/>
        </p:spPr>
        <p:txBody>
          <a:bodyPr lIns="438912" tIns="219456" rIns="438912" bIns="219456"/>
          <a:lstStyle/>
          <a:p>
            <a:pPr algn="just" defTabSz="4389120" fontAlgn="auto">
              <a:spcBef>
                <a:spcPct val="20000"/>
              </a:spcBef>
              <a:spcAft>
                <a:spcPts val="0"/>
              </a:spcAft>
              <a:defRPr/>
            </a:pPr>
            <a:r>
              <a:rPr lang="en-US" sz="5000" u="sng" dirty="0" smtClean="0">
                <a:effectLst>
                  <a:outerShdw blurRad="38100" dist="38100" dir="2700000" algn="tl">
                    <a:srgbClr val="000000">
                      <a:alpha val="43137"/>
                    </a:srgbClr>
                  </a:outerShdw>
                </a:effectLst>
                <a:latin typeface="+mn-lt"/>
                <a:cs typeface="+mn-cs"/>
              </a:rPr>
              <a:t>Clogging Experiment Results</a:t>
            </a:r>
            <a:endParaRPr lang="en-US" sz="5000" u="sng" dirty="0">
              <a:effectLst>
                <a:outerShdw blurRad="38100" dist="38100" dir="2700000" algn="tl">
                  <a:srgbClr val="000000">
                    <a:alpha val="43137"/>
                  </a:srgbClr>
                </a:outerShdw>
              </a:effectLst>
              <a:latin typeface="+mn-lt"/>
              <a:cs typeface="+mn-cs"/>
            </a:endParaRPr>
          </a:p>
        </p:txBody>
      </p:sp>
      <p:sp>
        <p:nvSpPr>
          <p:cNvPr id="53" name="Subtitle 2"/>
          <p:cNvSpPr txBox="1">
            <a:spLocks/>
          </p:cNvSpPr>
          <p:nvPr/>
        </p:nvSpPr>
        <p:spPr>
          <a:xfrm>
            <a:off x="15240000" y="15468600"/>
            <a:ext cx="13639800" cy="10820400"/>
          </a:xfrm>
          <a:prstGeom prst="rect">
            <a:avLst/>
          </a:prstGeom>
          <a:solidFill>
            <a:schemeClr val="bg1"/>
          </a:solidFill>
          <a:ln w="3175">
            <a:solidFill>
              <a:schemeClr val="tx2"/>
            </a:solidFill>
          </a:ln>
          <a:effectLst/>
        </p:spPr>
        <p:txBody>
          <a:bodyPr lIns="438912" tIns="219456" rIns="438912" bIns="219456"/>
          <a:lstStyle/>
          <a:p>
            <a:pPr defTabSz="4389120" fontAlgn="auto">
              <a:spcBef>
                <a:spcPts val="0"/>
              </a:spcBef>
              <a:spcAft>
                <a:spcPts val="0"/>
              </a:spcAft>
              <a:defRPr/>
            </a:pPr>
            <a:r>
              <a:rPr lang="en-US" sz="5000" u="sng" dirty="0" smtClean="0">
                <a:effectLst>
                  <a:outerShdw blurRad="38100" dist="38100" dir="2700000" algn="tl">
                    <a:srgbClr val="000000">
                      <a:alpha val="43137"/>
                    </a:srgbClr>
                  </a:outerShdw>
                </a:effectLst>
                <a:latin typeface="+mn-lt"/>
              </a:rPr>
              <a:t>New Doser Design</a:t>
            </a:r>
          </a:p>
          <a:p>
            <a:pPr defTabSz="4389120" fontAlgn="auto">
              <a:spcBef>
                <a:spcPts val="0"/>
              </a:spcBef>
              <a:spcAft>
                <a:spcPts val="0"/>
              </a:spcAft>
              <a:defRPr/>
            </a:pPr>
            <a:endParaRPr lang="en-US" sz="4000" u="sng" dirty="0" smtClean="0">
              <a:effectLst>
                <a:outerShdw blurRad="38100" dist="38100" dir="2700000" algn="tl">
                  <a:srgbClr val="000000">
                    <a:alpha val="43137"/>
                  </a:srgbClr>
                </a:outerShdw>
              </a:effectLst>
              <a:latin typeface="+mn-lt"/>
              <a:cs typeface="+mn-cs"/>
            </a:endParaRPr>
          </a:p>
          <a:p>
            <a:pP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a:p>
            <a:pPr defTabSz="4389120" fontAlgn="auto">
              <a:spcBef>
                <a:spcPts val="0"/>
              </a:spcBef>
              <a:spcAft>
                <a:spcPts val="0"/>
              </a:spcAft>
              <a:defRPr/>
            </a:pPr>
            <a:endParaRPr lang="en-US" sz="2400" u="sng" dirty="0">
              <a:latin typeface="+mn-lt"/>
              <a:cs typeface="+mn-cs"/>
            </a:endParaRPr>
          </a:p>
        </p:txBody>
      </p:sp>
      <p:sp>
        <p:nvSpPr>
          <p:cNvPr id="54" name="Subtitle 2"/>
          <p:cNvSpPr txBox="1">
            <a:spLocks/>
          </p:cNvSpPr>
          <p:nvPr/>
        </p:nvSpPr>
        <p:spPr>
          <a:xfrm>
            <a:off x="29413200" y="14554200"/>
            <a:ext cx="13639800" cy="9525000"/>
          </a:xfrm>
          <a:prstGeom prst="rect">
            <a:avLst/>
          </a:prstGeom>
          <a:solidFill>
            <a:schemeClr val="bg1"/>
          </a:solidFill>
          <a:ln w="3175">
            <a:solidFill>
              <a:schemeClr val="tx2"/>
            </a:solidFill>
          </a:ln>
          <a:effectLst/>
        </p:spPr>
        <p:txBody>
          <a:bodyPr lIns="438912" tIns="219456" rIns="438912" bIns="219456"/>
          <a:lstStyle/>
          <a:p>
            <a:pPr defTabSz="4389120" fontAlgn="auto">
              <a:spcBef>
                <a:spcPct val="20000"/>
              </a:spcBef>
              <a:spcAft>
                <a:spcPts val="0"/>
              </a:spcAft>
              <a:defRPr/>
            </a:pPr>
            <a:r>
              <a:rPr lang="en-US" sz="5000" dirty="0" smtClean="0">
                <a:effectLst>
                  <a:outerShdw blurRad="38100" dist="38100" dir="2700000" algn="tl">
                    <a:srgbClr val="000000">
                      <a:alpha val="43137"/>
                    </a:srgbClr>
                  </a:outerShdw>
                </a:effectLst>
                <a:latin typeface="+mn-lt"/>
              </a:rPr>
              <a:t>      </a:t>
            </a:r>
            <a:r>
              <a:rPr lang="en-US" sz="5000" u="sng" dirty="0" smtClean="0">
                <a:effectLst>
                  <a:outerShdw blurRad="38100" dist="38100" dir="2700000" algn="tl">
                    <a:srgbClr val="000000">
                      <a:alpha val="43137"/>
                    </a:srgbClr>
                  </a:outerShdw>
                </a:effectLst>
                <a:latin typeface="+mn-lt"/>
              </a:rPr>
              <a:t>Rapid Mix Tube</a:t>
            </a:r>
          </a:p>
        </p:txBody>
      </p:sp>
      <p:sp>
        <p:nvSpPr>
          <p:cNvPr id="56" name="Subtitle 2"/>
          <p:cNvSpPr txBox="1">
            <a:spLocks/>
          </p:cNvSpPr>
          <p:nvPr/>
        </p:nvSpPr>
        <p:spPr>
          <a:xfrm>
            <a:off x="29413200" y="29413200"/>
            <a:ext cx="13716000" cy="2819400"/>
          </a:xfrm>
          <a:prstGeom prst="rect">
            <a:avLst/>
          </a:prstGeom>
          <a:solidFill>
            <a:schemeClr val="bg1"/>
          </a:solidFill>
          <a:ln w="3175">
            <a:solidFill>
              <a:schemeClr val="tx2"/>
            </a:solidFill>
          </a:ln>
          <a:effectLst/>
        </p:spPr>
        <p:txBody>
          <a:bodyPr lIns="438912" tIns="219456" rIns="438912" bIns="219456"/>
          <a:lstStyle/>
          <a:p>
            <a:pPr algn="just" defTabSz="4389120" fontAlgn="auto">
              <a:spcBef>
                <a:spcPct val="20000"/>
              </a:spcBef>
              <a:spcAft>
                <a:spcPts val="0"/>
              </a:spcAft>
              <a:defRPr/>
            </a:pPr>
            <a:r>
              <a:rPr lang="en-US" sz="5000" u="sng" dirty="0" smtClean="0">
                <a:effectLst>
                  <a:outerShdw blurRad="38100" dist="38100" dir="2700000" algn="tl">
                    <a:srgbClr val="000000">
                      <a:alpha val="43137"/>
                    </a:srgbClr>
                  </a:outerShdw>
                </a:effectLst>
                <a:latin typeface="+mn-lt"/>
                <a:cs typeface="+mn-cs"/>
              </a:rPr>
              <a:t>Acknowledgements</a:t>
            </a:r>
          </a:p>
          <a:p>
            <a:pPr algn="just" defTabSz="4389120" fontAlgn="auto">
              <a:spcBef>
                <a:spcPct val="20000"/>
              </a:spcBef>
              <a:spcAft>
                <a:spcPts val="0"/>
              </a:spcAft>
              <a:defRPr/>
            </a:pPr>
            <a:endParaRPr lang="en-US" sz="2000" u="sng" dirty="0">
              <a:effectLst>
                <a:outerShdw blurRad="38100" dist="38100" dir="2700000" algn="tl">
                  <a:srgbClr val="000000">
                    <a:alpha val="43137"/>
                  </a:srgbClr>
                </a:outerShdw>
              </a:effectLst>
              <a:latin typeface="+mn-lt"/>
              <a:cs typeface="+mn-cs"/>
            </a:endParaRPr>
          </a:p>
          <a:p>
            <a:pPr algn="just" defTabSz="4389120" fontAlgn="auto">
              <a:spcBef>
                <a:spcPct val="20000"/>
              </a:spcBef>
              <a:spcAft>
                <a:spcPts val="0"/>
              </a:spcAft>
              <a:defRPr/>
            </a:pPr>
            <a:r>
              <a:rPr lang="en-US" sz="2400" dirty="0" smtClean="0">
                <a:latin typeface="+mn-lt"/>
              </a:rPr>
              <a:t>We would like to give a special thanks to Yoon </a:t>
            </a:r>
            <a:r>
              <a:rPr lang="en-US" sz="2400" dirty="0" err="1" smtClean="0">
                <a:latin typeface="+mn-lt"/>
              </a:rPr>
              <a:t>Choi</a:t>
            </a:r>
            <a:r>
              <a:rPr lang="en-US" sz="2400" dirty="0" smtClean="0">
                <a:latin typeface="+mn-lt"/>
              </a:rPr>
              <a:t> and Monica Hill, team members in Fall 2009. We would also like to thank Monroe Weber-Shirk for guidance and instruction. Lastly, we would like to thank the EPA for the P3 Phase I grant. </a:t>
            </a:r>
            <a:endParaRPr lang="en-US" sz="2400" dirty="0">
              <a:latin typeface="+mn-lt"/>
            </a:endParaRPr>
          </a:p>
        </p:txBody>
      </p:sp>
      <p:sp>
        <p:nvSpPr>
          <p:cNvPr id="24" name="Subtitle 2"/>
          <p:cNvSpPr txBox="1">
            <a:spLocks/>
          </p:cNvSpPr>
          <p:nvPr/>
        </p:nvSpPr>
        <p:spPr>
          <a:xfrm>
            <a:off x="838200" y="24612600"/>
            <a:ext cx="13868400" cy="7772400"/>
          </a:xfrm>
          <a:prstGeom prst="rect">
            <a:avLst/>
          </a:prstGeom>
          <a:solidFill>
            <a:schemeClr val="bg1"/>
          </a:solidFill>
          <a:ln w="3175">
            <a:solidFill>
              <a:schemeClr val="tx2"/>
            </a:solidFill>
          </a:ln>
          <a:effectLst/>
        </p:spPr>
        <p:txBody>
          <a:bodyPr lIns="438912" tIns="219456" rIns="438912" bIns="219456"/>
          <a:lstStyle/>
          <a:p>
            <a:pPr algn="ctr"/>
            <a:r>
              <a:rPr lang="en-US" sz="5000" u="sng" dirty="0" smtClean="0">
                <a:effectLst>
                  <a:outerShdw blurRad="38100" dist="38100" dir="2700000" algn="tl">
                    <a:srgbClr val="000000">
                      <a:alpha val="43137"/>
                    </a:srgbClr>
                  </a:outerShdw>
                </a:effectLst>
                <a:latin typeface="+mn-lt"/>
                <a:cs typeface="+mn-cs"/>
              </a:rPr>
              <a:t>Designing a Dual</a:t>
            </a:r>
            <a:r>
              <a:rPr lang="en-US" sz="5000" u="sng" dirty="0" smtClean="0">
                <a:effectLst>
                  <a:outerShdw blurRad="38100" dist="38100" dir="2700000" algn="tl">
                    <a:srgbClr val="000000">
                      <a:alpha val="43137"/>
                    </a:srgbClr>
                  </a:outerShdw>
                </a:effectLst>
              </a:rPr>
              <a:t> </a:t>
            </a:r>
            <a:r>
              <a:rPr lang="en-US" sz="5000" u="sng" dirty="0" smtClean="0">
                <a:effectLst>
                  <a:outerShdw blurRad="38100" dist="38100" dir="2700000" algn="tl">
                    <a:srgbClr val="000000">
                      <a:alpha val="43137"/>
                    </a:srgbClr>
                  </a:outerShdw>
                </a:effectLst>
                <a:latin typeface="+mn-lt"/>
                <a:cs typeface="+mn-cs"/>
              </a:rPr>
              <a:t>Scale</a:t>
            </a:r>
          </a:p>
          <a:p>
            <a:pPr algn="ctr"/>
            <a:endParaRPr lang="en-US" sz="2400" u="sng" dirty="0" smtClean="0">
              <a:effectLst>
                <a:outerShdw blurRad="38100" dist="38100" dir="2700000" algn="tl">
                  <a:srgbClr val="000000">
                    <a:alpha val="43137"/>
                  </a:srgbClr>
                </a:outerShdw>
              </a:effectLst>
              <a:latin typeface="+mn-lt"/>
              <a:cs typeface="+mn-cs"/>
            </a:endParaRPr>
          </a:p>
          <a:p>
            <a:pPr algn="just"/>
            <a:r>
              <a:rPr lang="en-US" sz="2400" dirty="0" smtClean="0">
                <a:latin typeface="+mn-lt"/>
              </a:rPr>
              <a:t>The Chemical Dose Controller Team has developed a dual scale, orifice-based doser in order to accurately deliver both turbulent and laminar alum flow to the water treatment plant.  The plant operator chooses a alum concentration based on influent turbidity. The plant operator can choose between two orifices which correspond to two dosing ranges, a low dosage (5-25 mg/l) and a high dosage (25-100 mg/l). A certain flow of alum is required to maintain a certain coagulant concentration in the plant. These alum flows can be related to the head losses in the dosing system by the following orifice equation:</a:t>
            </a:r>
          </a:p>
          <a:p>
            <a:endParaRPr lang="en-US" sz="2400" dirty="0" smtClean="0">
              <a:latin typeface="+mn-lt"/>
            </a:endParaRPr>
          </a:p>
          <a:p>
            <a:endParaRPr lang="en-US" sz="2400" dirty="0" smtClean="0">
              <a:latin typeface="+mn-lt"/>
            </a:endParaRPr>
          </a:p>
          <a:p>
            <a:pPr algn="just"/>
            <a:endParaRPr lang="en-US" sz="2400" dirty="0" smtClean="0">
              <a:latin typeface="+mn-lt"/>
            </a:endParaRPr>
          </a:p>
          <a:p>
            <a:pPr algn="just"/>
            <a:r>
              <a:rPr lang="en-US" sz="2400" dirty="0" smtClean="0">
                <a:latin typeface="+mn-lt"/>
              </a:rPr>
              <a:t>The head losses found can be converted to a distance along the dosing arm.  A dual scale has been created for the two dosing orifices and can be seen in the figure below. </a:t>
            </a:r>
          </a:p>
          <a:p>
            <a:pPr algn="ctr"/>
            <a:endParaRPr lang="en-US" sz="4500" u="sng" dirty="0">
              <a:effectLst>
                <a:outerShdw blurRad="38100" dist="38100" dir="2700000" algn="tl">
                  <a:srgbClr val="000000">
                    <a:alpha val="43137"/>
                  </a:srgbClr>
                </a:outerShdw>
              </a:effectLst>
              <a:latin typeface="+mn-lt"/>
              <a:cs typeface="+mn-cs"/>
            </a:endParaRPr>
          </a:p>
        </p:txBody>
      </p:sp>
      <p:sp>
        <p:nvSpPr>
          <p:cNvPr id="51" name="Subtitle 2"/>
          <p:cNvSpPr txBox="1">
            <a:spLocks/>
          </p:cNvSpPr>
          <p:nvPr/>
        </p:nvSpPr>
        <p:spPr>
          <a:xfrm>
            <a:off x="29413200" y="24384000"/>
            <a:ext cx="13716000" cy="4648200"/>
          </a:xfrm>
          <a:prstGeom prst="rect">
            <a:avLst/>
          </a:prstGeom>
          <a:solidFill>
            <a:schemeClr val="bg1"/>
          </a:solidFill>
          <a:ln w="3175" cap="sq">
            <a:solidFill>
              <a:schemeClr val="tx2"/>
            </a:solidFill>
            <a:round/>
          </a:ln>
          <a:effectLst/>
        </p:spPr>
        <p:txBody>
          <a:bodyPr lIns="438912" tIns="219456" rIns="438912" bIns="219456"/>
          <a:lstStyle/>
          <a:p>
            <a:r>
              <a:rPr lang="en-US" sz="5000" u="sng" dirty="0" smtClean="0">
                <a:effectLst>
                  <a:outerShdw blurRad="38100" dist="38100" dir="2700000" algn="tl">
                    <a:srgbClr val="000000">
                      <a:alpha val="43137"/>
                    </a:srgbClr>
                  </a:outerShdw>
                </a:effectLst>
                <a:latin typeface="+mn-lt"/>
                <a:cs typeface="+mn-cs"/>
              </a:rPr>
              <a:t>Future Studies</a:t>
            </a:r>
            <a:endParaRPr lang="en-US" sz="5000" dirty="0" smtClean="0">
              <a:latin typeface="+mn-lt"/>
            </a:endParaRPr>
          </a:p>
          <a:p>
            <a:endParaRPr lang="en-US" sz="2400" dirty="0" smtClean="0">
              <a:latin typeface="+mn-lt"/>
            </a:endParaRPr>
          </a:p>
          <a:p>
            <a:r>
              <a:rPr lang="en-US" sz="2400" dirty="0" smtClean="0">
                <a:latin typeface="+mn-lt"/>
              </a:rPr>
              <a:t>Though much progress has been made in the development of a reliable and fully-functional nonlinear </a:t>
            </a:r>
          </a:p>
          <a:p>
            <a:r>
              <a:rPr lang="en-US" sz="2400" dirty="0" smtClean="0">
                <a:latin typeface="+mn-lt"/>
              </a:rPr>
              <a:t>Chemical Dose Controller, many challenges still remain. On the whole, the current designs need to be finalized and validated by various experiments.  Anticipated experimentation includes: the effects of rapid mixing on overall plant performance, calculating head loss through a rotameter, flow measurements in the doser to ensure proper calibration, the combined effects of float placement, and orifice sizing on accurate dosing.  Furthermore, an extensive report and display must be developed for the EPA competition in April 2010.  A prototype doser will be constructed for demonstration purposes, along with a small-scale model of the plant and several posters.</a:t>
            </a:r>
            <a:endParaRPr lang="en-US" sz="2400" dirty="0">
              <a:latin typeface="+mn-lt"/>
              <a:cs typeface="+mn-cs"/>
            </a:endParaRPr>
          </a:p>
        </p:txBody>
      </p:sp>
      <p:sp>
        <p:nvSpPr>
          <p:cNvPr id="32" name="Subtitle 2"/>
          <p:cNvSpPr txBox="1">
            <a:spLocks/>
          </p:cNvSpPr>
          <p:nvPr/>
        </p:nvSpPr>
        <p:spPr>
          <a:xfrm>
            <a:off x="15240000" y="4343400"/>
            <a:ext cx="13639800" cy="10820400"/>
          </a:xfrm>
          <a:prstGeom prst="rect">
            <a:avLst/>
          </a:prstGeom>
          <a:solidFill>
            <a:schemeClr val="bg1"/>
          </a:solidFill>
          <a:ln w="3175">
            <a:solidFill>
              <a:schemeClr val="tx2"/>
            </a:solidFill>
          </a:ln>
          <a:effectLst>
            <a:softEdge rad="12700"/>
          </a:effectLst>
        </p:spPr>
        <p:txBody>
          <a:bodyPr lIns="438912" tIns="219456" rIns="438912" bIns="219456"/>
          <a:lstStyle/>
          <a:p>
            <a:pPr algn="ctr" defTabSz="4389120" fontAlgn="auto">
              <a:spcBef>
                <a:spcPts val="0"/>
              </a:spcBef>
              <a:spcAft>
                <a:spcPts val="0"/>
              </a:spcAft>
              <a:defRPr/>
            </a:pPr>
            <a:r>
              <a:rPr lang="en-US" sz="5000" u="sng" dirty="0" smtClean="0">
                <a:effectLst>
                  <a:outerShdw blurRad="38100" dist="38100" dir="2700000" algn="tl">
                    <a:srgbClr val="000000">
                      <a:alpha val="43137"/>
                    </a:srgbClr>
                  </a:outerShdw>
                </a:effectLst>
                <a:latin typeface="+mn-lt"/>
                <a:cs typeface="+mn-cs"/>
              </a:rPr>
              <a:t>Controlling Dosing</a:t>
            </a:r>
          </a:p>
          <a:p>
            <a:pPr algn="ct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a:p>
            <a:pPr algn="ctr" defTabSz="4389120" fontAlgn="auto">
              <a:spcBef>
                <a:spcPts val="0"/>
              </a:spcBef>
              <a:spcAft>
                <a:spcPts val="0"/>
              </a:spcAft>
              <a:defRPr/>
            </a:pPr>
            <a:r>
              <a:rPr lang="en-US" sz="2400" dirty="0" smtClean="0">
                <a:latin typeface="+mn-lt"/>
              </a:rPr>
              <a:t> </a:t>
            </a:r>
          </a:p>
          <a:p>
            <a:pPr algn="ct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p:txBody>
      </p:sp>
      <p:sp>
        <p:nvSpPr>
          <p:cNvPr id="2066" name="Rectangle 12"/>
          <p:cNvSpPr>
            <a:spLocks noChangeArrowheads="1"/>
          </p:cNvSpPr>
          <p:nvPr/>
        </p:nvSpPr>
        <p:spPr bwMode="auto">
          <a:xfrm>
            <a:off x="0" y="990600"/>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67" name="Rectangle 18"/>
          <p:cNvSpPr>
            <a:spLocks noChangeArrowheads="1"/>
          </p:cNvSpPr>
          <p:nvPr/>
        </p:nvSpPr>
        <p:spPr bwMode="auto">
          <a:xfrm>
            <a:off x="0" y="990600"/>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69" name="Rectangle 29"/>
          <p:cNvSpPr>
            <a:spLocks noChangeArrowheads="1"/>
          </p:cNvSpPr>
          <p:nvPr/>
        </p:nvSpPr>
        <p:spPr bwMode="auto">
          <a:xfrm>
            <a:off x="0" y="990600"/>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76" name="Rectangle 34"/>
          <p:cNvSpPr>
            <a:spLocks noChangeArrowheads="1"/>
          </p:cNvSpPr>
          <p:nvPr/>
        </p:nvSpPr>
        <p:spPr bwMode="auto">
          <a:xfrm>
            <a:off x="0" y="1076325"/>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77" name="Rectangle 35"/>
          <p:cNvSpPr>
            <a:spLocks noChangeArrowheads="1"/>
          </p:cNvSpPr>
          <p:nvPr/>
        </p:nvSpPr>
        <p:spPr bwMode="auto">
          <a:xfrm>
            <a:off x="0" y="1419225"/>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78" name="Rectangle 36"/>
          <p:cNvSpPr>
            <a:spLocks noChangeArrowheads="1"/>
          </p:cNvSpPr>
          <p:nvPr/>
        </p:nvSpPr>
        <p:spPr bwMode="auto">
          <a:xfrm>
            <a:off x="0" y="1762125"/>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6" name="TextBox 25"/>
          <p:cNvSpPr txBox="1"/>
          <p:nvPr/>
        </p:nvSpPr>
        <p:spPr>
          <a:xfrm>
            <a:off x="15468600" y="12344400"/>
            <a:ext cx="13030200" cy="2677656"/>
          </a:xfrm>
          <a:prstGeom prst="rect">
            <a:avLst/>
          </a:prstGeom>
          <a:noFill/>
        </p:spPr>
        <p:txBody>
          <a:bodyPr wrap="square" rtlCol="0">
            <a:spAutoFit/>
          </a:bodyPr>
          <a:lstStyle/>
          <a:p>
            <a:pPr algn="just"/>
            <a:r>
              <a:rPr lang="en-US" sz="2400" dirty="0" smtClean="0">
                <a:latin typeface="+mn-lt"/>
              </a:rPr>
              <a:t>When there is no flow in the plant, the water level in the entrance tank is at the minimum level. The float and counterweight  will balance each other and the lever arm will be completely horizontal. The dosing orifice will be at the level of the water level in the constant head tank and there will be no difference in height to drive chemical flow.  As the plant flow increases, the level of water in the entrance tank rises. This causes the float to rise and, as a result, the orifice side of the lever drops, increasing the height difference between the orifice and the water level in the constant head tank. This  delivers higher flow chemical flow rates into the system. </a:t>
            </a:r>
          </a:p>
        </p:txBody>
      </p:sp>
      <p:pic>
        <p:nvPicPr>
          <p:cNvPr id="2057"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14600" y="28727400"/>
            <a:ext cx="2895599" cy="576007"/>
          </a:xfrm>
          <a:prstGeom prst="rect">
            <a:avLst/>
          </a:prstGeom>
          <a:noFill/>
        </p:spPr>
      </p:pic>
      <p:sp>
        <p:nvSpPr>
          <p:cNvPr id="2059" name="Rectangle 11"/>
          <p:cNvSpPr>
            <a:spLocks noChangeArrowheads="1"/>
          </p:cNvSpPr>
          <p:nvPr/>
        </p:nvSpPr>
        <p:spPr bwMode="auto">
          <a:xfrm>
            <a:off x="0" y="68580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TextBox 44"/>
          <p:cNvSpPr txBox="1"/>
          <p:nvPr/>
        </p:nvSpPr>
        <p:spPr>
          <a:xfrm>
            <a:off x="15544800" y="16840200"/>
            <a:ext cx="5410200" cy="2677656"/>
          </a:xfrm>
          <a:prstGeom prst="rect">
            <a:avLst/>
          </a:prstGeom>
          <a:noFill/>
        </p:spPr>
        <p:txBody>
          <a:bodyPr wrap="square" rtlCol="0">
            <a:spAutoFit/>
          </a:bodyPr>
          <a:lstStyle/>
          <a:p>
            <a:pPr algn="just"/>
            <a:r>
              <a:rPr lang="en-US" sz="2400" dirty="0" smtClean="0">
                <a:latin typeface="+mn-lt"/>
              </a:rPr>
              <a:t>The prototype doser frame was designed to test the operation of the doser under various conditions. These tests are performed to validate the doser design and ensure optimal operation in the water treatment plants in Honduras. </a:t>
            </a:r>
          </a:p>
          <a:p>
            <a:pPr algn="just"/>
            <a:endParaRPr lang="en-US" sz="2400" dirty="0">
              <a:latin typeface="+mn-lt"/>
            </a:endParaRPr>
          </a:p>
        </p:txBody>
      </p:sp>
      <p:sp>
        <p:nvSpPr>
          <p:cNvPr id="47" name="TextBox 46"/>
          <p:cNvSpPr txBox="1"/>
          <p:nvPr/>
        </p:nvSpPr>
        <p:spPr>
          <a:xfrm>
            <a:off x="29946600" y="16002000"/>
            <a:ext cx="4648200" cy="7478970"/>
          </a:xfrm>
          <a:prstGeom prst="rect">
            <a:avLst/>
          </a:prstGeom>
          <a:noFill/>
        </p:spPr>
        <p:txBody>
          <a:bodyPr wrap="square" rtlCol="0">
            <a:spAutoFit/>
          </a:bodyPr>
          <a:lstStyle/>
          <a:p>
            <a:pPr algn="just"/>
            <a:r>
              <a:rPr lang="en-US" sz="2400" dirty="0" smtClean="0">
                <a:latin typeface="+mn-lt"/>
              </a:rPr>
              <a:t>The function of the Rapid Mix Tube is to provide adequate large and small scale mixing of the alum with the raw water. These two stages of mixing ensure maximum contact between the raw water and the alum. This optimizes the formation and aggregation of </a:t>
            </a:r>
            <a:r>
              <a:rPr lang="en-US" sz="2400" dirty="0" err="1" smtClean="0">
                <a:latin typeface="+mn-lt"/>
              </a:rPr>
              <a:t>flocs</a:t>
            </a:r>
            <a:r>
              <a:rPr lang="en-US" sz="2400" dirty="0" smtClean="0">
                <a:latin typeface="+mn-lt"/>
              </a:rPr>
              <a:t> in the flocculator. The mixture passes first through a large-scale mixing orifice and then through a small-scale orifice. The small-scale orifice is designed to provide significant head loss and energy dissipation rate for small-scale mixing of the alum with the water. A rapid mix tube was designed and a prototype was taken to the </a:t>
            </a:r>
            <a:r>
              <a:rPr lang="en-US" sz="2400" dirty="0" err="1" smtClean="0">
                <a:latin typeface="+mn-lt"/>
              </a:rPr>
              <a:t>Agalteca</a:t>
            </a:r>
            <a:r>
              <a:rPr lang="en-US" sz="2400" dirty="0" smtClean="0">
                <a:latin typeface="+mn-lt"/>
              </a:rPr>
              <a:t> Plant in Honduras. </a:t>
            </a:r>
          </a:p>
          <a:p>
            <a:endParaRPr lang="en-US" sz="2400" dirty="0">
              <a:latin typeface="+mn-lt"/>
            </a:endParaRPr>
          </a:p>
        </p:txBody>
      </p:sp>
      <p:pic>
        <p:nvPicPr>
          <p:cNvPr id="48" name="Picture 2" descr="https://confluence.cornell.edu/download/attachments/114803836/Proposed_RMTube_Schematic.jpg"/>
          <p:cNvPicPr>
            <a:picLocks noChangeAspect="1" noChangeArrowheads="1"/>
          </p:cNvPicPr>
          <p:nvPr/>
        </p:nvPicPr>
        <p:blipFill>
          <a:blip r:embed="rId4" cstate="print"/>
          <a:srcRect/>
          <a:stretch>
            <a:fillRect/>
          </a:stretch>
        </p:blipFill>
        <p:spPr bwMode="auto">
          <a:xfrm>
            <a:off x="35204400" y="16078200"/>
            <a:ext cx="7162800" cy="6674520"/>
          </a:xfrm>
          <a:prstGeom prst="rect">
            <a:avLst/>
          </a:prstGeom>
          <a:noFill/>
          <a:ln>
            <a:solidFill>
              <a:schemeClr val="tx1"/>
            </a:solidFill>
          </a:ln>
        </p:spPr>
      </p:pic>
      <p:sp>
        <p:nvSpPr>
          <p:cNvPr id="50" name="TextBox 49"/>
          <p:cNvSpPr txBox="1"/>
          <p:nvPr/>
        </p:nvSpPr>
        <p:spPr>
          <a:xfrm>
            <a:off x="21564600" y="24460200"/>
            <a:ext cx="7086600" cy="707886"/>
          </a:xfrm>
          <a:prstGeom prst="rect">
            <a:avLst/>
          </a:prstGeom>
          <a:noFill/>
        </p:spPr>
        <p:txBody>
          <a:bodyPr wrap="square" rtlCol="0">
            <a:spAutoFit/>
          </a:bodyPr>
          <a:lstStyle/>
          <a:p>
            <a:r>
              <a:rPr lang="en-US" sz="2000" dirty="0" smtClean="0">
                <a:latin typeface="+mn-lt"/>
              </a:rPr>
              <a:t>Figure 5: Prototype doser frame designed using 80/20 components.</a:t>
            </a:r>
            <a:endParaRPr lang="en-US" sz="2000" dirty="0">
              <a:latin typeface="+mn-lt"/>
            </a:endParaRPr>
          </a:p>
        </p:txBody>
      </p:sp>
      <p:sp>
        <p:nvSpPr>
          <p:cNvPr id="52" name="TextBox 51"/>
          <p:cNvSpPr txBox="1"/>
          <p:nvPr/>
        </p:nvSpPr>
        <p:spPr>
          <a:xfrm>
            <a:off x="15544800" y="11811000"/>
            <a:ext cx="13335000" cy="400110"/>
          </a:xfrm>
          <a:prstGeom prst="rect">
            <a:avLst/>
          </a:prstGeom>
          <a:noFill/>
        </p:spPr>
        <p:txBody>
          <a:bodyPr wrap="square" rtlCol="0">
            <a:spAutoFit/>
          </a:bodyPr>
          <a:lstStyle/>
          <a:p>
            <a:pPr algn="just"/>
            <a:r>
              <a:rPr lang="en-US" sz="2000" dirty="0" smtClean="0">
                <a:latin typeface="+mn-lt"/>
              </a:rPr>
              <a:t>Figure </a:t>
            </a:r>
            <a:r>
              <a:rPr lang="en-US" sz="2000" dirty="0" smtClean="0">
                <a:latin typeface="+mn-lt"/>
              </a:rPr>
              <a:t>4</a:t>
            </a:r>
            <a:r>
              <a:rPr lang="en-US" sz="2000" dirty="0" smtClean="0">
                <a:latin typeface="+mn-lt"/>
              </a:rPr>
              <a:t>: </a:t>
            </a:r>
            <a:r>
              <a:rPr lang="en-US" sz="2000" dirty="0" smtClean="0">
                <a:latin typeface="+mn-lt"/>
              </a:rPr>
              <a:t>The doser adjusts the alum flow rate to maintain a specific alum concentration, as the plant flow rate changes. </a:t>
            </a:r>
            <a:endParaRPr lang="en-US" sz="2000" dirty="0">
              <a:latin typeface="+mn-lt"/>
            </a:endParaRPr>
          </a:p>
        </p:txBody>
      </p:sp>
      <p:sp>
        <p:nvSpPr>
          <p:cNvPr id="40" name="TextBox 39"/>
          <p:cNvSpPr txBox="1"/>
          <p:nvPr/>
        </p:nvSpPr>
        <p:spPr>
          <a:xfrm>
            <a:off x="2286000" y="31851600"/>
            <a:ext cx="8305800" cy="400110"/>
          </a:xfrm>
          <a:prstGeom prst="rect">
            <a:avLst/>
          </a:prstGeom>
          <a:noFill/>
        </p:spPr>
        <p:txBody>
          <a:bodyPr wrap="square" rtlCol="0">
            <a:spAutoFit/>
          </a:bodyPr>
          <a:lstStyle/>
          <a:p>
            <a:r>
              <a:rPr lang="en-US" sz="2000" dirty="0" smtClean="0">
                <a:latin typeface="+mn-lt"/>
              </a:rPr>
              <a:t>Figure </a:t>
            </a:r>
            <a:r>
              <a:rPr lang="en-US" sz="2000" dirty="0" smtClean="0">
                <a:latin typeface="+mn-lt"/>
              </a:rPr>
              <a:t>3: </a:t>
            </a:r>
            <a:r>
              <a:rPr lang="en-US" sz="2000" dirty="0" smtClean="0">
                <a:latin typeface="+mn-lt"/>
              </a:rPr>
              <a:t>Dual scale system for laminar and turbulent flows.</a:t>
            </a:r>
            <a:endParaRPr lang="en-US" sz="2000" dirty="0">
              <a:latin typeface="+mn-lt"/>
            </a:endParaRPr>
          </a:p>
        </p:txBody>
      </p:sp>
      <p:sp>
        <p:nvSpPr>
          <p:cNvPr id="41" name="TextBox 40"/>
          <p:cNvSpPr txBox="1"/>
          <p:nvPr/>
        </p:nvSpPr>
        <p:spPr>
          <a:xfrm>
            <a:off x="30099000" y="12115800"/>
            <a:ext cx="7010400" cy="707886"/>
          </a:xfrm>
          <a:prstGeom prst="rect">
            <a:avLst/>
          </a:prstGeom>
          <a:noFill/>
        </p:spPr>
        <p:txBody>
          <a:bodyPr wrap="square" rtlCol="0">
            <a:spAutoFit/>
          </a:bodyPr>
          <a:lstStyle/>
          <a:p>
            <a:r>
              <a:rPr lang="en-US" sz="2000" smtClean="0">
                <a:latin typeface="+mn-lt"/>
              </a:rPr>
              <a:t>Figure </a:t>
            </a:r>
            <a:r>
              <a:rPr lang="en-US" sz="2000" smtClean="0">
                <a:latin typeface="+mn-lt"/>
              </a:rPr>
              <a:t>8: </a:t>
            </a:r>
            <a:r>
              <a:rPr lang="en-US" sz="2000" dirty="0" smtClean="0">
                <a:latin typeface="+mn-lt"/>
              </a:rPr>
              <a:t>The results from the first experiment suggested that a clogged formed. </a:t>
            </a:r>
            <a:endParaRPr lang="en-US" sz="2000" dirty="0">
              <a:latin typeface="+mn-lt"/>
            </a:endParaRPr>
          </a:p>
        </p:txBody>
      </p:sp>
      <p:sp>
        <p:nvSpPr>
          <p:cNvPr id="58" name="TextBox 57"/>
          <p:cNvSpPr txBox="1"/>
          <p:nvPr/>
        </p:nvSpPr>
        <p:spPr>
          <a:xfrm>
            <a:off x="37947600" y="5943600"/>
            <a:ext cx="4419600" cy="6370975"/>
          </a:xfrm>
          <a:prstGeom prst="rect">
            <a:avLst/>
          </a:prstGeom>
          <a:noFill/>
        </p:spPr>
        <p:txBody>
          <a:bodyPr wrap="square" rtlCol="0">
            <a:spAutoFit/>
          </a:bodyPr>
          <a:lstStyle/>
          <a:p>
            <a:pPr algn="just"/>
            <a:r>
              <a:rPr lang="en-US" sz="2400" dirty="0" smtClean="0">
                <a:latin typeface="+mn-lt"/>
              </a:rPr>
              <a:t>On the first run, the data suggested that a clog was formed from the increase in pressure and that it was removed by the decrease in pressure. However, because there was no clog formation in subsequent  runs, It was concluded that clogging in the orifice would not occur frequently or predictably.  The orifice sizes in the design were increased to reduce the possibility of clogging and it was </a:t>
            </a:r>
            <a:r>
              <a:rPr lang="en-US" sz="2400" dirty="0" err="1" smtClean="0">
                <a:latin typeface="+mn-lt"/>
              </a:rPr>
              <a:t>recommeded</a:t>
            </a:r>
            <a:r>
              <a:rPr lang="en-US" sz="2400" dirty="0" smtClean="0">
                <a:latin typeface="+mn-lt"/>
              </a:rPr>
              <a:t> that a strainer be added to reduce the possibility of extraneous material entering the dosing system. </a:t>
            </a:r>
            <a:endParaRPr lang="en-US" sz="2400" dirty="0">
              <a:latin typeface="+mn-lt"/>
            </a:endParaRPr>
          </a:p>
        </p:txBody>
      </p:sp>
      <p:sp>
        <p:nvSpPr>
          <p:cNvPr id="59" name="TextBox 58"/>
          <p:cNvSpPr txBox="1"/>
          <p:nvPr/>
        </p:nvSpPr>
        <p:spPr>
          <a:xfrm>
            <a:off x="35204400" y="23012400"/>
            <a:ext cx="7391400" cy="707886"/>
          </a:xfrm>
          <a:prstGeom prst="rect">
            <a:avLst/>
          </a:prstGeom>
          <a:noFill/>
        </p:spPr>
        <p:txBody>
          <a:bodyPr wrap="square" rtlCol="0">
            <a:spAutoFit/>
          </a:bodyPr>
          <a:lstStyle/>
          <a:p>
            <a:r>
              <a:rPr lang="en-US" sz="2000" dirty="0" smtClean="0">
                <a:latin typeface="+mn-lt"/>
              </a:rPr>
              <a:t>Figure 9: The rapid mix tube with a large-scale orifice for turbulent mixing and a small-scale orifice to allow mixing at the molecular level. </a:t>
            </a:r>
            <a:endParaRPr lang="en-US" sz="2000" dirty="0">
              <a:latin typeface="+mn-lt"/>
            </a:endParaRPr>
          </a:p>
        </p:txBody>
      </p:sp>
      <p:pic>
        <p:nvPicPr>
          <p:cNvPr id="1028" name="Picture 4" descr="C:\Documents and Settings\labuser.ACCEL\Desktop\Doser Poster Photo.jpg"/>
          <p:cNvPicPr>
            <a:picLocks noChangeAspect="1" noChangeArrowheads="1"/>
          </p:cNvPicPr>
          <p:nvPr/>
        </p:nvPicPr>
        <p:blipFill>
          <a:blip r:embed="rId5" cstate="print"/>
          <a:srcRect/>
          <a:stretch>
            <a:fillRect/>
          </a:stretch>
        </p:blipFill>
        <p:spPr bwMode="auto">
          <a:xfrm>
            <a:off x="16002000" y="19507200"/>
            <a:ext cx="4800600" cy="5839881"/>
          </a:xfrm>
          <a:prstGeom prst="rect">
            <a:avLst/>
          </a:prstGeom>
          <a:noFill/>
          <a:ln>
            <a:solidFill>
              <a:schemeClr val="tx1"/>
            </a:solidFill>
          </a:ln>
        </p:spPr>
      </p:pic>
      <p:sp>
        <p:nvSpPr>
          <p:cNvPr id="57" name="TextBox 56"/>
          <p:cNvSpPr txBox="1"/>
          <p:nvPr/>
        </p:nvSpPr>
        <p:spPr>
          <a:xfrm>
            <a:off x="15773400" y="25298400"/>
            <a:ext cx="5638800" cy="838200"/>
          </a:xfrm>
          <a:prstGeom prst="rect">
            <a:avLst/>
          </a:prstGeom>
          <a:solidFill>
            <a:schemeClr val="bg1"/>
          </a:solidFill>
          <a:ln w="3175">
            <a:noFill/>
          </a:ln>
          <a:effectLst/>
        </p:spPr>
        <p:txBody>
          <a:bodyPr lIns="438912" tIns="219456" rIns="438912" bIns="219456"/>
          <a:lstStyle/>
          <a:p>
            <a:pPr algn="just" defTabSz="4389120" fontAlgn="auto">
              <a:spcBef>
                <a:spcPct val="20000"/>
              </a:spcBef>
              <a:spcAft>
                <a:spcPts val="0"/>
              </a:spcAft>
              <a:defRPr/>
            </a:pPr>
            <a:r>
              <a:rPr lang="en-US" sz="2000" dirty="0" smtClean="0">
                <a:latin typeface="+mn-lt"/>
                <a:cs typeface="+mn-cs"/>
              </a:rPr>
              <a:t>Figure </a:t>
            </a:r>
            <a:r>
              <a:rPr lang="en-US" sz="2000" dirty="0" smtClean="0">
                <a:latin typeface="+mn-lt"/>
                <a:cs typeface="+mn-cs"/>
              </a:rPr>
              <a:t>6: </a:t>
            </a:r>
            <a:r>
              <a:rPr lang="en-US" sz="2000" dirty="0" smtClean="0">
                <a:latin typeface="+mn-lt"/>
                <a:cs typeface="+mn-cs"/>
              </a:rPr>
              <a:t>Building the doser in </a:t>
            </a:r>
            <a:r>
              <a:rPr lang="en-US" sz="2000" dirty="0" err="1" smtClean="0">
                <a:latin typeface="+mn-lt"/>
                <a:cs typeface="+mn-cs"/>
              </a:rPr>
              <a:t>Agalteca</a:t>
            </a:r>
            <a:r>
              <a:rPr lang="en-US" sz="2000" dirty="0" smtClean="0">
                <a:latin typeface="+mn-lt"/>
                <a:cs typeface="+mn-cs"/>
              </a:rPr>
              <a:t>, Honduras.</a:t>
            </a:r>
            <a:endParaRPr lang="en-US" sz="2000" dirty="0">
              <a:latin typeface="+mn-lt"/>
              <a:cs typeface="+mn-cs"/>
            </a:endParaRPr>
          </a:p>
        </p:txBody>
      </p:sp>
      <p:grpSp>
        <p:nvGrpSpPr>
          <p:cNvPr id="443" name="Group 442"/>
          <p:cNvGrpSpPr/>
          <p:nvPr/>
        </p:nvGrpSpPr>
        <p:grpSpPr>
          <a:xfrm>
            <a:off x="2057400" y="30251400"/>
            <a:ext cx="8917724" cy="1524000"/>
            <a:chOff x="0" y="4953000"/>
            <a:chExt cx="8917724" cy="1524000"/>
          </a:xfrm>
        </p:grpSpPr>
        <p:grpSp>
          <p:nvGrpSpPr>
            <p:cNvPr id="444" name="Group 443"/>
            <p:cNvGrpSpPr/>
            <p:nvPr/>
          </p:nvGrpSpPr>
          <p:grpSpPr>
            <a:xfrm>
              <a:off x="228600" y="5562600"/>
              <a:ext cx="8686800" cy="914400"/>
              <a:chOff x="228600" y="5562600"/>
              <a:chExt cx="8686800" cy="914400"/>
            </a:xfrm>
          </p:grpSpPr>
          <p:sp>
            <p:nvSpPr>
              <p:cNvPr id="468" name="Rectangle 467"/>
              <p:cNvSpPr/>
              <p:nvPr/>
            </p:nvSpPr>
            <p:spPr>
              <a:xfrm>
                <a:off x="228600" y="5562600"/>
                <a:ext cx="8686800" cy="914400"/>
              </a:xfrm>
              <a:prstGeom prst="rect">
                <a:avLst/>
              </a:prstGeom>
              <a:ln w="28575">
                <a:solidFill>
                  <a:schemeClr val="tx2"/>
                </a:solidFill>
              </a:ln>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469" name="Group 468"/>
              <p:cNvGrpSpPr/>
              <p:nvPr/>
            </p:nvGrpSpPr>
            <p:grpSpPr>
              <a:xfrm>
                <a:off x="379268" y="5633606"/>
                <a:ext cx="8345488" cy="95250"/>
                <a:chOff x="379268" y="5633606"/>
                <a:chExt cx="8345488" cy="95250"/>
              </a:xfrm>
            </p:grpSpPr>
            <p:sp>
              <p:nvSpPr>
                <p:cNvPr id="470" name="Line 13"/>
                <p:cNvSpPr>
                  <a:spLocks noChangeShapeType="1"/>
                </p:cNvSpPr>
                <p:nvPr/>
              </p:nvSpPr>
              <p:spPr bwMode="auto">
                <a:xfrm>
                  <a:off x="41736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1" name="Line 16"/>
                <p:cNvSpPr>
                  <a:spLocks noChangeShapeType="1"/>
                </p:cNvSpPr>
                <p:nvPr/>
              </p:nvSpPr>
              <p:spPr bwMode="auto">
                <a:xfrm>
                  <a:off x="5792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2" name="Line 19"/>
                <p:cNvSpPr>
                  <a:spLocks noChangeShapeType="1"/>
                </p:cNvSpPr>
                <p:nvPr/>
              </p:nvSpPr>
              <p:spPr bwMode="auto">
                <a:xfrm>
                  <a:off x="74280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3" name="Line 22"/>
                <p:cNvSpPr>
                  <a:spLocks noChangeShapeType="1"/>
                </p:cNvSpPr>
                <p:nvPr/>
              </p:nvSpPr>
              <p:spPr bwMode="auto">
                <a:xfrm>
                  <a:off x="9142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4" name="Line 25"/>
                <p:cNvSpPr>
                  <a:spLocks noChangeShapeType="1"/>
                </p:cNvSpPr>
                <p:nvPr/>
              </p:nvSpPr>
              <p:spPr bwMode="auto">
                <a:xfrm>
                  <a:off x="107618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5" name="Line 28"/>
                <p:cNvSpPr>
                  <a:spLocks noChangeShapeType="1"/>
                </p:cNvSpPr>
                <p:nvPr/>
              </p:nvSpPr>
              <p:spPr bwMode="auto">
                <a:xfrm>
                  <a:off x="123810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6" name="Line 31"/>
                <p:cNvSpPr>
                  <a:spLocks noChangeShapeType="1"/>
                </p:cNvSpPr>
                <p:nvPr/>
              </p:nvSpPr>
              <p:spPr bwMode="auto">
                <a:xfrm>
                  <a:off x="14095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7" name="Line 34"/>
                <p:cNvSpPr>
                  <a:spLocks noChangeShapeType="1"/>
                </p:cNvSpPr>
                <p:nvPr/>
              </p:nvSpPr>
              <p:spPr bwMode="auto">
                <a:xfrm>
                  <a:off x="157148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8" name="Line 37"/>
                <p:cNvSpPr>
                  <a:spLocks noChangeShapeType="1"/>
                </p:cNvSpPr>
                <p:nvPr/>
              </p:nvSpPr>
              <p:spPr bwMode="auto">
                <a:xfrm>
                  <a:off x="17429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79" name="Line 40"/>
                <p:cNvSpPr>
                  <a:spLocks noChangeShapeType="1"/>
                </p:cNvSpPr>
                <p:nvPr/>
              </p:nvSpPr>
              <p:spPr bwMode="auto">
                <a:xfrm>
                  <a:off x="19048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0" name="Line 43"/>
                <p:cNvSpPr>
                  <a:spLocks noChangeShapeType="1"/>
                </p:cNvSpPr>
                <p:nvPr/>
              </p:nvSpPr>
              <p:spPr bwMode="auto">
                <a:xfrm>
                  <a:off x="206678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1" name="Line 46"/>
                <p:cNvSpPr>
                  <a:spLocks noChangeShapeType="1"/>
                </p:cNvSpPr>
                <p:nvPr/>
              </p:nvSpPr>
              <p:spPr bwMode="auto">
                <a:xfrm>
                  <a:off x="22382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2" name="Line 49"/>
                <p:cNvSpPr>
                  <a:spLocks noChangeShapeType="1"/>
                </p:cNvSpPr>
                <p:nvPr/>
              </p:nvSpPr>
              <p:spPr bwMode="auto">
                <a:xfrm>
                  <a:off x="24001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3" name="Line 52"/>
                <p:cNvSpPr>
                  <a:spLocks noChangeShapeType="1"/>
                </p:cNvSpPr>
                <p:nvPr/>
              </p:nvSpPr>
              <p:spPr bwMode="auto">
                <a:xfrm>
                  <a:off x="256208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4" name="Line 55"/>
                <p:cNvSpPr>
                  <a:spLocks noChangeShapeType="1"/>
                </p:cNvSpPr>
                <p:nvPr/>
              </p:nvSpPr>
              <p:spPr bwMode="auto">
                <a:xfrm>
                  <a:off x="27335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5" name="Line 58"/>
                <p:cNvSpPr>
                  <a:spLocks noChangeShapeType="1"/>
                </p:cNvSpPr>
                <p:nvPr/>
              </p:nvSpPr>
              <p:spPr bwMode="auto">
                <a:xfrm>
                  <a:off x="28954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6" name="Line 61"/>
                <p:cNvSpPr>
                  <a:spLocks noChangeShapeType="1"/>
                </p:cNvSpPr>
                <p:nvPr/>
              </p:nvSpPr>
              <p:spPr bwMode="auto">
                <a:xfrm>
                  <a:off x="30684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7" name="Line 64"/>
                <p:cNvSpPr>
                  <a:spLocks noChangeShapeType="1"/>
                </p:cNvSpPr>
                <p:nvPr/>
              </p:nvSpPr>
              <p:spPr bwMode="auto">
                <a:xfrm>
                  <a:off x="323041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8" name="Line 67"/>
                <p:cNvSpPr>
                  <a:spLocks noChangeShapeType="1"/>
                </p:cNvSpPr>
                <p:nvPr/>
              </p:nvSpPr>
              <p:spPr bwMode="auto">
                <a:xfrm>
                  <a:off x="339234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89" name="Line 70"/>
                <p:cNvSpPr>
                  <a:spLocks noChangeShapeType="1"/>
                </p:cNvSpPr>
                <p:nvPr/>
              </p:nvSpPr>
              <p:spPr bwMode="auto">
                <a:xfrm>
                  <a:off x="35637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0" name="Line 73"/>
                <p:cNvSpPr>
                  <a:spLocks noChangeShapeType="1"/>
                </p:cNvSpPr>
                <p:nvPr/>
              </p:nvSpPr>
              <p:spPr bwMode="auto">
                <a:xfrm>
                  <a:off x="372571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1" name="Line 76"/>
                <p:cNvSpPr>
                  <a:spLocks noChangeShapeType="1"/>
                </p:cNvSpPr>
                <p:nvPr/>
              </p:nvSpPr>
              <p:spPr bwMode="auto">
                <a:xfrm>
                  <a:off x="388764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2" name="Line 79"/>
                <p:cNvSpPr>
                  <a:spLocks noChangeShapeType="1"/>
                </p:cNvSpPr>
                <p:nvPr/>
              </p:nvSpPr>
              <p:spPr bwMode="auto">
                <a:xfrm>
                  <a:off x="40590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3" name="Line 82"/>
                <p:cNvSpPr>
                  <a:spLocks noChangeShapeType="1"/>
                </p:cNvSpPr>
                <p:nvPr/>
              </p:nvSpPr>
              <p:spPr bwMode="auto">
                <a:xfrm>
                  <a:off x="422101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4" name="Line 85"/>
                <p:cNvSpPr>
                  <a:spLocks noChangeShapeType="1"/>
                </p:cNvSpPr>
                <p:nvPr/>
              </p:nvSpPr>
              <p:spPr bwMode="auto">
                <a:xfrm>
                  <a:off x="439246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5" name="Line 88"/>
                <p:cNvSpPr>
                  <a:spLocks noChangeShapeType="1"/>
                </p:cNvSpPr>
                <p:nvPr/>
              </p:nvSpPr>
              <p:spPr bwMode="auto">
                <a:xfrm>
                  <a:off x="45543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6" name="Line 91"/>
                <p:cNvSpPr>
                  <a:spLocks noChangeShapeType="1"/>
                </p:cNvSpPr>
                <p:nvPr/>
              </p:nvSpPr>
              <p:spPr bwMode="auto">
                <a:xfrm>
                  <a:off x="471631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7" name="Line 94"/>
                <p:cNvSpPr>
                  <a:spLocks noChangeShapeType="1"/>
                </p:cNvSpPr>
                <p:nvPr/>
              </p:nvSpPr>
              <p:spPr bwMode="auto">
                <a:xfrm>
                  <a:off x="488776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8" name="Line 97"/>
                <p:cNvSpPr>
                  <a:spLocks noChangeShapeType="1"/>
                </p:cNvSpPr>
                <p:nvPr/>
              </p:nvSpPr>
              <p:spPr bwMode="auto">
                <a:xfrm>
                  <a:off x="50496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99" name="Line 100"/>
                <p:cNvSpPr>
                  <a:spLocks noChangeShapeType="1"/>
                </p:cNvSpPr>
                <p:nvPr/>
              </p:nvSpPr>
              <p:spPr bwMode="auto">
                <a:xfrm>
                  <a:off x="522114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0" name="Line 103"/>
                <p:cNvSpPr>
                  <a:spLocks noChangeShapeType="1"/>
                </p:cNvSpPr>
                <p:nvPr/>
              </p:nvSpPr>
              <p:spPr bwMode="auto">
                <a:xfrm>
                  <a:off x="53846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1" name="Line 106"/>
                <p:cNvSpPr>
                  <a:spLocks noChangeShapeType="1"/>
                </p:cNvSpPr>
                <p:nvPr/>
              </p:nvSpPr>
              <p:spPr bwMode="auto">
                <a:xfrm>
                  <a:off x="554658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2" name="Line 109"/>
                <p:cNvSpPr>
                  <a:spLocks noChangeShapeType="1"/>
                </p:cNvSpPr>
                <p:nvPr/>
              </p:nvSpPr>
              <p:spPr bwMode="auto">
                <a:xfrm>
                  <a:off x="57180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3" name="Line 112"/>
                <p:cNvSpPr>
                  <a:spLocks noChangeShapeType="1"/>
                </p:cNvSpPr>
                <p:nvPr/>
              </p:nvSpPr>
              <p:spPr bwMode="auto">
                <a:xfrm>
                  <a:off x="58799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4" name="Line 115"/>
                <p:cNvSpPr>
                  <a:spLocks noChangeShapeType="1"/>
                </p:cNvSpPr>
                <p:nvPr/>
              </p:nvSpPr>
              <p:spPr bwMode="auto">
                <a:xfrm>
                  <a:off x="604188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5" name="Line 118"/>
                <p:cNvSpPr>
                  <a:spLocks noChangeShapeType="1"/>
                </p:cNvSpPr>
                <p:nvPr/>
              </p:nvSpPr>
              <p:spPr bwMode="auto">
                <a:xfrm>
                  <a:off x="62133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6" name="Line 121"/>
                <p:cNvSpPr>
                  <a:spLocks noChangeShapeType="1"/>
                </p:cNvSpPr>
                <p:nvPr/>
              </p:nvSpPr>
              <p:spPr bwMode="auto">
                <a:xfrm>
                  <a:off x="63752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7" name="Line 124"/>
                <p:cNvSpPr>
                  <a:spLocks noChangeShapeType="1"/>
                </p:cNvSpPr>
                <p:nvPr/>
              </p:nvSpPr>
              <p:spPr bwMode="auto">
                <a:xfrm>
                  <a:off x="654670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8" name="Line 127"/>
                <p:cNvSpPr>
                  <a:spLocks noChangeShapeType="1"/>
                </p:cNvSpPr>
                <p:nvPr/>
              </p:nvSpPr>
              <p:spPr bwMode="auto">
                <a:xfrm>
                  <a:off x="67086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9" name="Line 130"/>
                <p:cNvSpPr>
                  <a:spLocks noChangeShapeType="1"/>
                </p:cNvSpPr>
                <p:nvPr/>
              </p:nvSpPr>
              <p:spPr bwMode="auto">
                <a:xfrm>
                  <a:off x="68705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0" name="Line 133"/>
                <p:cNvSpPr>
                  <a:spLocks noChangeShapeType="1"/>
                </p:cNvSpPr>
                <p:nvPr/>
              </p:nvSpPr>
              <p:spPr bwMode="auto">
                <a:xfrm>
                  <a:off x="704200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1" name="Line 136"/>
                <p:cNvSpPr>
                  <a:spLocks noChangeShapeType="1"/>
                </p:cNvSpPr>
                <p:nvPr/>
              </p:nvSpPr>
              <p:spPr bwMode="auto">
                <a:xfrm>
                  <a:off x="72039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2" name="Line 139"/>
                <p:cNvSpPr>
                  <a:spLocks noChangeShapeType="1"/>
                </p:cNvSpPr>
                <p:nvPr/>
              </p:nvSpPr>
              <p:spPr bwMode="auto">
                <a:xfrm>
                  <a:off x="736585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3" name="Line 142"/>
                <p:cNvSpPr>
                  <a:spLocks noChangeShapeType="1"/>
                </p:cNvSpPr>
                <p:nvPr/>
              </p:nvSpPr>
              <p:spPr bwMode="auto">
                <a:xfrm>
                  <a:off x="7537306"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4" name="Line 145"/>
                <p:cNvSpPr>
                  <a:spLocks noChangeShapeType="1"/>
                </p:cNvSpPr>
                <p:nvPr/>
              </p:nvSpPr>
              <p:spPr bwMode="auto">
                <a:xfrm>
                  <a:off x="7699231"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5" name="Line 148"/>
                <p:cNvSpPr>
                  <a:spLocks noChangeShapeType="1"/>
                </p:cNvSpPr>
                <p:nvPr/>
              </p:nvSpPr>
              <p:spPr bwMode="auto">
                <a:xfrm>
                  <a:off x="787226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6" name="Line 151"/>
                <p:cNvSpPr>
                  <a:spLocks noChangeShapeType="1"/>
                </p:cNvSpPr>
                <p:nvPr/>
              </p:nvSpPr>
              <p:spPr bwMode="auto">
                <a:xfrm>
                  <a:off x="80341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7" name="Line 154"/>
                <p:cNvSpPr>
                  <a:spLocks noChangeShapeType="1"/>
                </p:cNvSpPr>
                <p:nvPr/>
              </p:nvSpPr>
              <p:spPr bwMode="auto">
                <a:xfrm>
                  <a:off x="819611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8" name="Line 157"/>
                <p:cNvSpPr>
                  <a:spLocks noChangeShapeType="1"/>
                </p:cNvSpPr>
                <p:nvPr/>
              </p:nvSpPr>
              <p:spPr bwMode="auto">
                <a:xfrm>
                  <a:off x="8367568"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19" name="Line 160"/>
                <p:cNvSpPr>
                  <a:spLocks noChangeShapeType="1"/>
                </p:cNvSpPr>
                <p:nvPr/>
              </p:nvSpPr>
              <p:spPr bwMode="auto">
                <a:xfrm>
                  <a:off x="852949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20" name="Line 163"/>
                <p:cNvSpPr>
                  <a:spLocks noChangeShapeType="1"/>
                </p:cNvSpPr>
                <p:nvPr/>
              </p:nvSpPr>
              <p:spPr bwMode="auto">
                <a:xfrm>
                  <a:off x="8700943" y="5633606"/>
                  <a:ext cx="1588" cy="5715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21" name="Line 165"/>
                <p:cNvSpPr>
                  <a:spLocks noChangeShapeType="1"/>
                </p:cNvSpPr>
                <p:nvPr/>
              </p:nvSpPr>
              <p:spPr bwMode="auto">
                <a:xfrm>
                  <a:off x="417368" y="5690756"/>
                  <a:ext cx="57150" cy="1588"/>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2" name="Line 166"/>
                <p:cNvSpPr>
                  <a:spLocks noChangeShapeType="1"/>
                </p:cNvSpPr>
                <p:nvPr/>
              </p:nvSpPr>
              <p:spPr bwMode="auto">
                <a:xfrm>
                  <a:off x="8643793" y="5690756"/>
                  <a:ext cx="57150" cy="1588"/>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3" name="Oval 522"/>
                <p:cNvSpPr>
                  <a:spLocks noChangeArrowheads="1"/>
                </p:cNvSpPr>
                <p:nvPr/>
              </p:nvSpPr>
              <p:spPr bwMode="auto">
                <a:xfrm>
                  <a:off x="379268" y="5652656"/>
                  <a:ext cx="76200" cy="76200"/>
                </a:xfrm>
                <a:prstGeom prst="ellipse">
                  <a:avLst/>
                </a:prstGeom>
                <a:solidFill>
                  <a:schemeClr val="tx1"/>
                </a:solidFill>
                <a:ln w="36"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4" name="Oval 523"/>
                <p:cNvSpPr>
                  <a:spLocks noChangeArrowheads="1"/>
                </p:cNvSpPr>
                <p:nvPr/>
              </p:nvSpPr>
              <p:spPr bwMode="auto">
                <a:xfrm>
                  <a:off x="461818"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5" name="Oval 524"/>
                <p:cNvSpPr>
                  <a:spLocks noChangeArrowheads="1"/>
                </p:cNvSpPr>
                <p:nvPr/>
              </p:nvSpPr>
              <p:spPr bwMode="auto">
                <a:xfrm>
                  <a:off x="1123806"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6" name="Oval 525"/>
                <p:cNvSpPr>
                  <a:spLocks noChangeArrowheads="1"/>
                </p:cNvSpPr>
                <p:nvPr/>
              </p:nvSpPr>
              <p:spPr bwMode="auto">
                <a:xfrm>
                  <a:off x="1703243"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7" name="Oval 526"/>
                <p:cNvSpPr>
                  <a:spLocks noChangeArrowheads="1"/>
                </p:cNvSpPr>
                <p:nvPr/>
              </p:nvSpPr>
              <p:spPr bwMode="auto">
                <a:xfrm>
                  <a:off x="2447781"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8" name="Oval 527"/>
                <p:cNvSpPr>
                  <a:spLocks noChangeArrowheads="1"/>
                </p:cNvSpPr>
                <p:nvPr/>
              </p:nvSpPr>
              <p:spPr bwMode="auto">
                <a:xfrm>
                  <a:off x="3355831"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29" name="Oval 528"/>
                <p:cNvSpPr>
                  <a:spLocks noChangeArrowheads="1"/>
                </p:cNvSpPr>
                <p:nvPr/>
              </p:nvSpPr>
              <p:spPr bwMode="auto">
                <a:xfrm>
                  <a:off x="4430568"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30" name="Oval 529"/>
                <p:cNvSpPr>
                  <a:spLocks noChangeArrowheads="1"/>
                </p:cNvSpPr>
                <p:nvPr/>
              </p:nvSpPr>
              <p:spPr bwMode="auto">
                <a:xfrm>
                  <a:off x="5671993"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31" name="Oval 530"/>
                <p:cNvSpPr>
                  <a:spLocks noChangeArrowheads="1"/>
                </p:cNvSpPr>
                <p:nvPr/>
              </p:nvSpPr>
              <p:spPr bwMode="auto">
                <a:xfrm>
                  <a:off x="7076931"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sp>
              <p:nvSpPr>
                <p:cNvPr id="532" name="Oval 531"/>
                <p:cNvSpPr>
                  <a:spLocks noChangeArrowheads="1"/>
                </p:cNvSpPr>
                <p:nvPr/>
              </p:nvSpPr>
              <p:spPr bwMode="auto">
                <a:xfrm>
                  <a:off x="8648556" y="5652656"/>
                  <a:ext cx="76200" cy="76200"/>
                </a:xfrm>
                <a:prstGeom prst="ellipse">
                  <a:avLst/>
                </a:prstGeom>
                <a:solidFill>
                  <a:srgbClr val="FF0000"/>
                </a:solidFill>
                <a:ln w="36" cap="rnd">
                  <a:solidFill>
                    <a:srgbClr val="FF0000"/>
                  </a:solid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p>
              </p:txBody>
            </p:sp>
          </p:grpSp>
        </p:grpSp>
        <p:grpSp>
          <p:nvGrpSpPr>
            <p:cNvPr id="445" name="Group 444"/>
            <p:cNvGrpSpPr/>
            <p:nvPr/>
          </p:nvGrpSpPr>
          <p:grpSpPr>
            <a:xfrm>
              <a:off x="0" y="4953000"/>
              <a:ext cx="8917724" cy="1447800"/>
              <a:chOff x="0" y="4953000"/>
              <a:chExt cx="8917724" cy="1447800"/>
            </a:xfrm>
          </p:grpSpPr>
          <p:sp>
            <p:nvSpPr>
              <p:cNvPr id="446" name="TextBox 109"/>
              <p:cNvSpPr txBox="1"/>
              <p:nvPr/>
            </p:nvSpPr>
            <p:spPr>
              <a:xfrm>
                <a:off x="8382000" y="5717308"/>
                <a:ext cx="53572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100</a:t>
                </a:r>
                <a:endParaRPr lang="en-US" sz="1800" dirty="0"/>
              </a:p>
            </p:txBody>
          </p:sp>
          <p:sp>
            <p:nvSpPr>
              <p:cNvPr id="447" name="TextBox 119"/>
              <p:cNvSpPr txBox="1"/>
              <p:nvPr/>
            </p:nvSpPr>
            <p:spPr>
              <a:xfrm>
                <a:off x="8469743" y="603146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25</a:t>
                </a:r>
                <a:endParaRPr lang="en-US" sz="1800" dirty="0"/>
              </a:p>
            </p:txBody>
          </p:sp>
          <p:sp>
            <p:nvSpPr>
              <p:cNvPr id="448" name="TextBox 121"/>
              <p:cNvSpPr txBox="1"/>
              <p:nvPr/>
            </p:nvSpPr>
            <p:spPr>
              <a:xfrm>
                <a:off x="0" y="4953000"/>
                <a:ext cx="119532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Pivot Point</a:t>
                </a:r>
                <a:endParaRPr lang="en-US" dirty="0"/>
              </a:p>
            </p:txBody>
          </p:sp>
          <p:grpSp>
            <p:nvGrpSpPr>
              <p:cNvPr id="449" name="Group 448"/>
              <p:cNvGrpSpPr/>
              <p:nvPr/>
            </p:nvGrpSpPr>
            <p:grpSpPr>
              <a:xfrm>
                <a:off x="304800" y="5257800"/>
                <a:ext cx="7197430" cy="1143000"/>
                <a:chOff x="304800" y="5257800"/>
                <a:chExt cx="7197430" cy="1143000"/>
              </a:xfrm>
            </p:grpSpPr>
            <p:sp>
              <p:nvSpPr>
                <p:cNvPr id="450" name="TextBox 100"/>
                <p:cNvSpPr txBox="1"/>
                <p:nvPr/>
              </p:nvSpPr>
              <p:spPr>
                <a:xfrm>
                  <a:off x="304800" y="5715000"/>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20</a:t>
                  </a:r>
                  <a:endParaRPr lang="en-US" sz="1800" dirty="0"/>
                </a:p>
              </p:txBody>
            </p:sp>
            <p:sp>
              <p:nvSpPr>
                <p:cNvPr id="451" name="TextBox 101"/>
                <p:cNvSpPr txBox="1"/>
                <p:nvPr/>
              </p:nvSpPr>
              <p:spPr>
                <a:xfrm>
                  <a:off x="563418" y="5717308"/>
                  <a:ext cx="29046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  </a:t>
                  </a:r>
                  <a:endParaRPr lang="en-US" sz="1800" dirty="0"/>
                </a:p>
              </p:txBody>
            </p:sp>
            <p:sp>
              <p:nvSpPr>
                <p:cNvPr id="452" name="TextBox 102"/>
                <p:cNvSpPr txBox="1"/>
                <p:nvPr/>
              </p:nvSpPr>
              <p:spPr>
                <a:xfrm>
                  <a:off x="969816" y="571730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30</a:t>
                  </a:r>
                  <a:endParaRPr lang="en-US" sz="1800" dirty="0"/>
                </a:p>
              </p:txBody>
            </p:sp>
            <p:sp>
              <p:nvSpPr>
                <p:cNvPr id="453" name="TextBox 103"/>
                <p:cNvSpPr txBox="1"/>
                <p:nvPr/>
              </p:nvSpPr>
              <p:spPr>
                <a:xfrm>
                  <a:off x="1542470" y="571730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40</a:t>
                  </a:r>
                  <a:endParaRPr lang="en-US" sz="1800" dirty="0"/>
                </a:p>
              </p:txBody>
            </p:sp>
            <p:sp>
              <p:nvSpPr>
                <p:cNvPr id="454" name="TextBox 104"/>
                <p:cNvSpPr txBox="1"/>
                <p:nvPr/>
              </p:nvSpPr>
              <p:spPr>
                <a:xfrm>
                  <a:off x="2272143" y="571730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50</a:t>
                  </a:r>
                  <a:endParaRPr lang="en-US" sz="1800" dirty="0"/>
                </a:p>
              </p:txBody>
            </p:sp>
            <p:sp>
              <p:nvSpPr>
                <p:cNvPr id="455" name="TextBox 105"/>
                <p:cNvSpPr txBox="1"/>
                <p:nvPr/>
              </p:nvSpPr>
              <p:spPr>
                <a:xfrm>
                  <a:off x="3177307" y="571730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6</a:t>
                  </a:r>
                  <a:r>
                    <a:rPr lang="en-US" sz="1800" dirty="0" smtClean="0"/>
                    <a:t>0</a:t>
                  </a:r>
                  <a:endParaRPr lang="en-US" sz="1800" dirty="0"/>
                </a:p>
              </p:txBody>
            </p:sp>
            <p:sp>
              <p:nvSpPr>
                <p:cNvPr id="456" name="TextBox 106"/>
                <p:cNvSpPr txBox="1"/>
                <p:nvPr/>
              </p:nvSpPr>
              <p:spPr>
                <a:xfrm>
                  <a:off x="4313380" y="571730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70</a:t>
                  </a:r>
                  <a:endParaRPr lang="en-US" sz="1800" dirty="0"/>
                </a:p>
              </p:txBody>
            </p:sp>
            <p:sp>
              <p:nvSpPr>
                <p:cNvPr id="457" name="TextBox 107"/>
                <p:cNvSpPr txBox="1"/>
                <p:nvPr/>
              </p:nvSpPr>
              <p:spPr>
                <a:xfrm>
                  <a:off x="5514107" y="571730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8</a:t>
                  </a:r>
                  <a:r>
                    <a:rPr lang="en-US" sz="1800" dirty="0" smtClean="0"/>
                    <a:t>0</a:t>
                  </a:r>
                  <a:endParaRPr lang="en-US" sz="1800" dirty="0"/>
                </a:p>
              </p:txBody>
            </p:sp>
            <p:sp>
              <p:nvSpPr>
                <p:cNvPr id="458" name="TextBox 108"/>
                <p:cNvSpPr txBox="1"/>
                <p:nvPr/>
              </p:nvSpPr>
              <p:spPr>
                <a:xfrm>
                  <a:off x="6908798" y="571730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90</a:t>
                  </a:r>
                  <a:endParaRPr lang="en-US" sz="1800" dirty="0"/>
                </a:p>
              </p:txBody>
            </p:sp>
            <p:sp>
              <p:nvSpPr>
                <p:cNvPr id="459" name="TextBox 111"/>
                <p:cNvSpPr txBox="1"/>
                <p:nvPr/>
              </p:nvSpPr>
              <p:spPr>
                <a:xfrm>
                  <a:off x="304800" y="6029160"/>
                  <a:ext cx="301686"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5</a:t>
                  </a:r>
                  <a:endParaRPr lang="en-US" sz="1800" dirty="0"/>
                </a:p>
              </p:txBody>
            </p:sp>
            <p:sp>
              <p:nvSpPr>
                <p:cNvPr id="460" name="TextBox 112"/>
                <p:cNvSpPr txBox="1"/>
                <p:nvPr/>
              </p:nvSpPr>
              <p:spPr>
                <a:xfrm>
                  <a:off x="969816" y="6031468"/>
                  <a:ext cx="476412"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7.5</a:t>
                  </a:r>
                  <a:endParaRPr lang="en-US" sz="1800" dirty="0"/>
                </a:p>
              </p:txBody>
            </p:sp>
            <p:sp>
              <p:nvSpPr>
                <p:cNvPr id="461" name="TextBox 113"/>
                <p:cNvSpPr txBox="1"/>
                <p:nvPr/>
              </p:nvSpPr>
              <p:spPr>
                <a:xfrm>
                  <a:off x="1542470" y="603146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10</a:t>
                  </a:r>
                  <a:endParaRPr lang="en-US" sz="1800" dirty="0"/>
                </a:p>
              </p:txBody>
            </p:sp>
            <p:sp>
              <p:nvSpPr>
                <p:cNvPr id="462" name="TextBox 114"/>
                <p:cNvSpPr txBox="1"/>
                <p:nvPr/>
              </p:nvSpPr>
              <p:spPr>
                <a:xfrm>
                  <a:off x="2272143" y="6031468"/>
                  <a:ext cx="593432"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12.5</a:t>
                  </a:r>
                  <a:endParaRPr lang="en-US" sz="1800" dirty="0"/>
                </a:p>
              </p:txBody>
            </p:sp>
            <p:sp>
              <p:nvSpPr>
                <p:cNvPr id="463" name="TextBox 115"/>
                <p:cNvSpPr txBox="1"/>
                <p:nvPr/>
              </p:nvSpPr>
              <p:spPr>
                <a:xfrm>
                  <a:off x="3177307" y="603146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15</a:t>
                  </a:r>
                  <a:endParaRPr lang="en-US" sz="1800" dirty="0"/>
                </a:p>
              </p:txBody>
            </p:sp>
            <p:sp>
              <p:nvSpPr>
                <p:cNvPr id="464" name="TextBox 116"/>
                <p:cNvSpPr txBox="1"/>
                <p:nvPr/>
              </p:nvSpPr>
              <p:spPr>
                <a:xfrm>
                  <a:off x="4313380" y="6031468"/>
                  <a:ext cx="593432"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17.5</a:t>
                  </a:r>
                  <a:endParaRPr lang="en-US" sz="1800" dirty="0"/>
                </a:p>
              </p:txBody>
            </p:sp>
            <p:sp>
              <p:nvSpPr>
                <p:cNvPr id="465" name="TextBox 117"/>
                <p:cNvSpPr txBox="1"/>
                <p:nvPr/>
              </p:nvSpPr>
              <p:spPr>
                <a:xfrm>
                  <a:off x="5514107" y="6031468"/>
                  <a:ext cx="41870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20</a:t>
                  </a:r>
                  <a:endParaRPr lang="en-US" sz="1800" dirty="0"/>
                </a:p>
              </p:txBody>
            </p:sp>
            <p:sp>
              <p:nvSpPr>
                <p:cNvPr id="466" name="TextBox 118"/>
                <p:cNvSpPr txBox="1"/>
                <p:nvPr/>
              </p:nvSpPr>
              <p:spPr>
                <a:xfrm>
                  <a:off x="6908798" y="6031468"/>
                  <a:ext cx="593432"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22.5</a:t>
                  </a:r>
                  <a:endParaRPr lang="en-US" sz="1800" dirty="0"/>
                </a:p>
              </p:txBody>
            </p:sp>
            <p:cxnSp>
              <p:nvCxnSpPr>
                <p:cNvPr id="467" name="Straight Arrow Connector 466"/>
                <p:cNvCxnSpPr/>
                <p:nvPr/>
              </p:nvCxnSpPr>
              <p:spPr bwMode="auto">
                <a:xfrm rot="16200000" flipH="1">
                  <a:off x="152400" y="5410200"/>
                  <a:ext cx="381000" cy="76200"/>
                </a:xfrm>
                <a:prstGeom prst="straightConnector1">
                  <a:avLst/>
                </a:prstGeom>
                <a:noFill/>
                <a:ln w="25400" cap="flat" cmpd="sng" algn="ctr">
                  <a:solidFill>
                    <a:schemeClr val="tx1"/>
                  </a:solidFill>
                  <a:prstDash val="solid"/>
                  <a:round/>
                  <a:headEnd type="none" w="lg" len="med"/>
                  <a:tailEnd type="arrow"/>
                </a:ln>
                <a:effectLst/>
              </p:spPr>
            </p:cxnSp>
          </p:grpSp>
        </p:grpSp>
      </p:grpSp>
      <p:sp>
        <p:nvSpPr>
          <p:cNvPr id="624" name="TextBox 623"/>
          <p:cNvSpPr txBox="1"/>
          <p:nvPr/>
        </p:nvSpPr>
        <p:spPr>
          <a:xfrm>
            <a:off x="5943600" y="28422600"/>
            <a:ext cx="8001000" cy="830997"/>
          </a:xfrm>
          <a:prstGeom prst="rect">
            <a:avLst/>
          </a:prstGeom>
          <a:noFill/>
        </p:spPr>
        <p:txBody>
          <a:bodyPr wrap="square" rtlCol="0">
            <a:spAutoFit/>
          </a:bodyPr>
          <a:lstStyle/>
          <a:p>
            <a:r>
              <a:rPr lang="en-US" sz="2400" dirty="0" smtClean="0">
                <a:latin typeface="+mn-lt"/>
              </a:rPr>
              <a:t>Where:  K</a:t>
            </a:r>
            <a:r>
              <a:rPr lang="en-US" sz="2400" baseline="-25000" dirty="0" smtClean="0">
                <a:latin typeface="+mn-lt"/>
              </a:rPr>
              <a:t>VC</a:t>
            </a:r>
            <a:r>
              <a:rPr lang="en-US" sz="2400" dirty="0" smtClean="0">
                <a:latin typeface="+mn-lt"/>
              </a:rPr>
              <a:t> = Vena </a:t>
            </a:r>
            <a:r>
              <a:rPr lang="en-US" sz="2400" dirty="0" err="1" smtClean="0">
                <a:latin typeface="+mn-lt"/>
              </a:rPr>
              <a:t>Contracta</a:t>
            </a:r>
            <a:r>
              <a:rPr lang="en-US" sz="2400" dirty="0" smtClean="0">
                <a:latin typeface="+mn-lt"/>
              </a:rPr>
              <a:t> coefficient = 0.63,  A = Area of the orifice,   h = Head loss </a:t>
            </a:r>
          </a:p>
        </p:txBody>
      </p:sp>
      <p:pic>
        <p:nvPicPr>
          <p:cNvPr id="193" name="Picture 192" descr="Doser not bold 2.png"/>
          <p:cNvPicPr>
            <a:picLocks noChangeAspect="1"/>
          </p:cNvPicPr>
          <p:nvPr/>
        </p:nvPicPr>
        <p:blipFill>
          <a:blip r:embed="rId6" cstate="print"/>
          <a:stretch>
            <a:fillRect/>
          </a:stretch>
        </p:blipFill>
        <p:spPr>
          <a:xfrm>
            <a:off x="18136788" y="5562600"/>
            <a:ext cx="8304612" cy="5918683"/>
          </a:xfrm>
          <a:prstGeom prst="rect">
            <a:avLst/>
          </a:prstGeom>
          <a:ln>
            <a:solidFill>
              <a:schemeClr val="accent1"/>
            </a:solidFill>
          </a:ln>
        </p:spPr>
      </p:pic>
      <p:sp>
        <p:nvSpPr>
          <p:cNvPr id="192" name="Subtitle 2"/>
          <p:cNvSpPr txBox="1">
            <a:spLocks/>
          </p:cNvSpPr>
          <p:nvPr/>
        </p:nvSpPr>
        <p:spPr>
          <a:xfrm>
            <a:off x="838200" y="13258800"/>
            <a:ext cx="13868400" cy="11049000"/>
          </a:xfrm>
          <a:prstGeom prst="rect">
            <a:avLst/>
          </a:prstGeom>
          <a:solidFill>
            <a:schemeClr val="bg1"/>
          </a:solidFill>
          <a:ln w="3175">
            <a:solidFill>
              <a:schemeClr val="tx2"/>
            </a:solidFill>
          </a:ln>
          <a:effectLst>
            <a:softEdge rad="12700"/>
          </a:effectLst>
        </p:spPr>
        <p:txBody>
          <a:bodyPr lIns="438912" tIns="219456" rIns="438912" bIns="219456"/>
          <a:lstStyle/>
          <a:p>
            <a:pPr algn="ctr" defTabSz="4389120" fontAlgn="auto">
              <a:spcBef>
                <a:spcPts val="0"/>
              </a:spcBef>
              <a:spcAft>
                <a:spcPts val="0"/>
              </a:spcAft>
              <a:defRPr/>
            </a:pPr>
            <a:r>
              <a:rPr lang="en-US" sz="5000" u="sng" dirty="0" err="1" smtClean="0">
                <a:effectLst>
                  <a:outerShdw blurRad="38100" dist="38100" dir="2700000" algn="tl">
                    <a:srgbClr val="000000">
                      <a:alpha val="43137"/>
                    </a:srgbClr>
                  </a:outerShdw>
                </a:effectLst>
                <a:latin typeface="+mn-lt"/>
                <a:cs typeface="+mn-cs"/>
              </a:rPr>
              <a:t>AguaClara</a:t>
            </a:r>
            <a:r>
              <a:rPr lang="en-US" sz="5000" u="sng" dirty="0" smtClean="0">
                <a:effectLst>
                  <a:outerShdw blurRad="38100" dist="38100" dir="2700000" algn="tl">
                    <a:srgbClr val="000000">
                      <a:alpha val="43137"/>
                    </a:srgbClr>
                  </a:outerShdw>
                </a:effectLst>
                <a:latin typeface="+mn-lt"/>
                <a:cs typeface="+mn-cs"/>
              </a:rPr>
              <a:t> Turbidity and </a:t>
            </a:r>
            <a:r>
              <a:rPr lang="en-US" sz="5000" u="sng" dirty="0" err="1" smtClean="0">
                <a:effectLst>
                  <a:outerShdw blurRad="38100" dist="38100" dir="2700000" algn="tl">
                    <a:srgbClr val="000000">
                      <a:alpha val="43137"/>
                    </a:srgbClr>
                  </a:outerShdw>
                </a:effectLst>
                <a:latin typeface="+mn-lt"/>
                <a:cs typeface="+mn-cs"/>
              </a:rPr>
              <a:t>Coliform</a:t>
            </a:r>
            <a:r>
              <a:rPr lang="en-US" sz="5000" u="sng" dirty="0" smtClean="0">
                <a:effectLst>
                  <a:outerShdw blurRad="38100" dist="38100" dir="2700000" algn="tl">
                    <a:srgbClr val="000000">
                      <a:alpha val="43137"/>
                    </a:srgbClr>
                  </a:outerShdw>
                </a:effectLst>
                <a:latin typeface="+mn-lt"/>
                <a:cs typeface="+mn-cs"/>
              </a:rPr>
              <a:t> Data</a:t>
            </a:r>
          </a:p>
          <a:p>
            <a:pPr algn="ct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a:p>
            <a:pPr algn="ctr" defTabSz="4389120" fontAlgn="auto">
              <a:spcBef>
                <a:spcPts val="0"/>
              </a:spcBef>
              <a:spcAft>
                <a:spcPts val="0"/>
              </a:spcAft>
              <a:defRPr/>
            </a:pPr>
            <a:r>
              <a:rPr lang="en-US" sz="2400" dirty="0" smtClean="0">
                <a:latin typeface="+mn-lt"/>
              </a:rPr>
              <a:t> </a:t>
            </a:r>
          </a:p>
          <a:p>
            <a:pPr algn="ct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p:txBody>
      </p:sp>
      <p:graphicFrame>
        <p:nvGraphicFramePr>
          <p:cNvPr id="195" name="Chart 194"/>
          <p:cNvGraphicFramePr/>
          <p:nvPr/>
        </p:nvGraphicFramePr>
        <p:xfrm>
          <a:off x="6629400" y="19202400"/>
          <a:ext cx="7543800" cy="4876800"/>
        </p:xfrm>
        <a:graphic>
          <a:graphicData uri="http://schemas.openxmlformats.org/drawingml/2006/chart">
            <c:chart xmlns:c="http://schemas.openxmlformats.org/drawingml/2006/chart" xmlns:r="http://schemas.openxmlformats.org/officeDocument/2006/relationships" r:id="rId7"/>
          </a:graphicData>
        </a:graphic>
      </p:graphicFrame>
      <p:pic>
        <p:nvPicPr>
          <p:cNvPr id="188" name="Picture 187" descr="THEREALDOSER.JPG"/>
          <p:cNvPicPr>
            <a:picLocks noChangeAspect="1"/>
          </p:cNvPicPr>
          <p:nvPr/>
        </p:nvPicPr>
        <p:blipFill>
          <a:blip r:embed="rId8" cstate="print"/>
          <a:stretch>
            <a:fillRect/>
          </a:stretch>
        </p:blipFill>
        <p:spPr>
          <a:xfrm>
            <a:off x="21107400" y="16840200"/>
            <a:ext cx="7430302" cy="7391400"/>
          </a:xfrm>
          <a:prstGeom prst="rect">
            <a:avLst/>
          </a:prstGeom>
        </p:spPr>
      </p:pic>
      <p:graphicFrame>
        <p:nvGraphicFramePr>
          <p:cNvPr id="189" name="Chart 188"/>
          <p:cNvGraphicFramePr/>
          <p:nvPr/>
        </p:nvGraphicFramePr>
        <p:xfrm>
          <a:off x="1295400" y="14630400"/>
          <a:ext cx="7543800" cy="4343400"/>
        </p:xfrm>
        <a:graphic>
          <a:graphicData uri="http://schemas.openxmlformats.org/drawingml/2006/chart">
            <c:chart xmlns:c="http://schemas.openxmlformats.org/drawingml/2006/chart" xmlns:r="http://schemas.openxmlformats.org/officeDocument/2006/relationships" r:id="rId9"/>
          </a:graphicData>
        </a:graphic>
      </p:graphicFrame>
      <p:sp>
        <p:nvSpPr>
          <p:cNvPr id="190" name="TextBox 189"/>
          <p:cNvSpPr txBox="1"/>
          <p:nvPr/>
        </p:nvSpPr>
        <p:spPr>
          <a:xfrm>
            <a:off x="9753600" y="15163800"/>
            <a:ext cx="3657600" cy="3416320"/>
          </a:xfrm>
          <a:prstGeom prst="rect">
            <a:avLst/>
          </a:prstGeom>
          <a:noFill/>
        </p:spPr>
        <p:txBody>
          <a:bodyPr wrap="square" rtlCol="0">
            <a:spAutoFit/>
          </a:bodyPr>
          <a:lstStyle/>
          <a:p>
            <a:pPr algn="just"/>
            <a:r>
              <a:rPr lang="en-US" sz="2400" dirty="0" smtClean="0">
                <a:latin typeface="+mn-lt"/>
              </a:rPr>
              <a:t>Figure 1 (left): Turbidity data from </a:t>
            </a:r>
            <a:r>
              <a:rPr lang="en-US" sz="2400" dirty="0" err="1" smtClean="0">
                <a:latin typeface="+mn-lt"/>
              </a:rPr>
              <a:t>AguaClara</a:t>
            </a:r>
            <a:r>
              <a:rPr lang="en-US" sz="2400" dirty="0" smtClean="0">
                <a:latin typeface="+mn-lt"/>
              </a:rPr>
              <a:t> plants in </a:t>
            </a:r>
            <a:r>
              <a:rPr lang="en-US" sz="2400" dirty="0" err="1" smtClean="0">
                <a:latin typeface="+mn-lt"/>
              </a:rPr>
              <a:t>Marcala</a:t>
            </a:r>
            <a:r>
              <a:rPr lang="en-US" sz="2400" dirty="0" smtClean="0">
                <a:latin typeface="+mn-lt"/>
              </a:rPr>
              <a:t>, </a:t>
            </a:r>
            <a:r>
              <a:rPr lang="en-US" sz="2400" dirty="0" err="1" smtClean="0">
                <a:latin typeface="+mn-lt"/>
              </a:rPr>
              <a:t>Cuatro</a:t>
            </a:r>
            <a:r>
              <a:rPr lang="en-US" sz="2400" dirty="0" smtClean="0">
                <a:latin typeface="+mn-lt"/>
              </a:rPr>
              <a:t> </a:t>
            </a:r>
            <a:r>
              <a:rPr lang="en-US" sz="2400" dirty="0" err="1" smtClean="0">
                <a:latin typeface="+mn-lt"/>
              </a:rPr>
              <a:t>Comunidades</a:t>
            </a:r>
            <a:r>
              <a:rPr lang="en-US" sz="2400" dirty="0" smtClean="0">
                <a:latin typeface="+mn-lt"/>
              </a:rPr>
              <a:t>, and Tamara.  Note the turbidity of the water reaching the first house is almost always below the </a:t>
            </a:r>
            <a:r>
              <a:rPr lang="en-US" sz="2400" dirty="0" err="1" smtClean="0">
                <a:latin typeface="+mn-lt"/>
              </a:rPr>
              <a:t>AguaClara</a:t>
            </a:r>
            <a:r>
              <a:rPr lang="en-US" sz="2400" dirty="0" smtClean="0">
                <a:latin typeface="+mn-lt"/>
              </a:rPr>
              <a:t> standard of 5NTU. </a:t>
            </a:r>
            <a:endParaRPr lang="en-US" sz="2400" dirty="0">
              <a:latin typeface="+mn-lt"/>
            </a:endParaRPr>
          </a:p>
        </p:txBody>
      </p:sp>
      <p:sp>
        <p:nvSpPr>
          <p:cNvPr id="191" name="TextBox 190"/>
          <p:cNvSpPr txBox="1"/>
          <p:nvPr/>
        </p:nvSpPr>
        <p:spPr>
          <a:xfrm>
            <a:off x="1752600" y="19888200"/>
            <a:ext cx="3810000" cy="3046988"/>
          </a:xfrm>
          <a:prstGeom prst="rect">
            <a:avLst/>
          </a:prstGeom>
          <a:noFill/>
        </p:spPr>
        <p:txBody>
          <a:bodyPr wrap="square" rtlCol="0">
            <a:spAutoFit/>
          </a:bodyPr>
          <a:lstStyle/>
          <a:p>
            <a:pPr algn="just"/>
            <a:r>
              <a:rPr lang="en-US" sz="2400" dirty="0" smtClean="0">
                <a:latin typeface="+mn-lt"/>
              </a:rPr>
              <a:t>Figure 2 (right): </a:t>
            </a:r>
            <a:r>
              <a:rPr lang="en-US" sz="2400" dirty="0" err="1" smtClean="0">
                <a:latin typeface="+mn-lt"/>
              </a:rPr>
              <a:t>Coliform</a:t>
            </a:r>
            <a:r>
              <a:rPr lang="en-US" sz="2400" dirty="0" smtClean="0">
                <a:latin typeface="+mn-lt"/>
              </a:rPr>
              <a:t> data from </a:t>
            </a:r>
            <a:r>
              <a:rPr lang="en-US" sz="2400" dirty="0" err="1" smtClean="0">
                <a:latin typeface="+mn-lt"/>
              </a:rPr>
              <a:t>AguaClara</a:t>
            </a:r>
            <a:r>
              <a:rPr lang="en-US" sz="2400" dirty="0" smtClean="0">
                <a:latin typeface="+mn-lt"/>
              </a:rPr>
              <a:t> plants in </a:t>
            </a:r>
            <a:r>
              <a:rPr lang="en-US" sz="2400" dirty="0" err="1" smtClean="0">
                <a:latin typeface="+mn-lt"/>
              </a:rPr>
              <a:t>Marcala</a:t>
            </a:r>
            <a:r>
              <a:rPr lang="en-US" sz="2400" dirty="0" smtClean="0">
                <a:latin typeface="+mn-lt"/>
              </a:rPr>
              <a:t>, </a:t>
            </a:r>
            <a:r>
              <a:rPr lang="en-US" sz="2400" dirty="0" err="1" smtClean="0">
                <a:latin typeface="+mn-lt"/>
              </a:rPr>
              <a:t>Cuatro</a:t>
            </a:r>
            <a:r>
              <a:rPr lang="en-US" sz="2400" dirty="0" smtClean="0">
                <a:latin typeface="+mn-lt"/>
              </a:rPr>
              <a:t> </a:t>
            </a:r>
            <a:r>
              <a:rPr lang="en-US" sz="2400" dirty="0" err="1" smtClean="0">
                <a:latin typeface="+mn-lt"/>
              </a:rPr>
              <a:t>Comunidades</a:t>
            </a:r>
            <a:r>
              <a:rPr lang="en-US" sz="2400" dirty="0" smtClean="0">
                <a:latin typeface="+mn-lt"/>
              </a:rPr>
              <a:t>, and Tamara.  These plants effectively reduced the number of </a:t>
            </a:r>
            <a:r>
              <a:rPr lang="en-US" sz="2400" dirty="0" err="1" smtClean="0">
                <a:latin typeface="+mn-lt"/>
              </a:rPr>
              <a:t>coliforms</a:t>
            </a:r>
            <a:r>
              <a:rPr lang="en-US" sz="2400" dirty="0" smtClean="0">
                <a:latin typeface="+mn-lt"/>
              </a:rPr>
              <a:t> (indicators of </a:t>
            </a:r>
            <a:r>
              <a:rPr lang="en-US" sz="2400" dirty="0" err="1" smtClean="0">
                <a:latin typeface="+mn-lt"/>
              </a:rPr>
              <a:t>E.Coli</a:t>
            </a:r>
            <a:r>
              <a:rPr lang="en-US" sz="2400" dirty="0" smtClean="0">
                <a:latin typeface="+mn-lt"/>
              </a:rPr>
              <a:t>), to zero. </a:t>
            </a:r>
            <a:endParaRPr lang="en-US" sz="2400" dirty="0">
              <a:latin typeface="+mn-lt"/>
            </a:endParaRPr>
          </a:p>
        </p:txBody>
      </p:sp>
      <p:sp>
        <p:nvSpPr>
          <p:cNvPr id="196" name="Subtitle 2"/>
          <p:cNvSpPr txBox="1">
            <a:spLocks/>
          </p:cNvSpPr>
          <p:nvPr/>
        </p:nvSpPr>
        <p:spPr>
          <a:xfrm rot="10800000" flipV="1">
            <a:off x="15240000" y="26517600"/>
            <a:ext cx="13639800" cy="5867400"/>
          </a:xfrm>
          <a:prstGeom prst="rect">
            <a:avLst/>
          </a:prstGeom>
          <a:solidFill>
            <a:schemeClr val="bg1"/>
          </a:solidFill>
          <a:ln w="3175">
            <a:solidFill>
              <a:schemeClr val="tx2"/>
            </a:solidFill>
          </a:ln>
          <a:effectLst/>
        </p:spPr>
        <p:txBody>
          <a:bodyPr lIns="438912" tIns="219456" rIns="438912" bIns="219456"/>
          <a:lstStyle/>
          <a:p>
            <a:pPr algn="just" defTabSz="4389120" fontAlgn="auto">
              <a:spcBef>
                <a:spcPct val="20000"/>
              </a:spcBef>
              <a:spcAft>
                <a:spcPts val="0"/>
              </a:spcAft>
              <a:defRPr/>
            </a:pPr>
            <a:r>
              <a:rPr lang="en-US" sz="5000" u="sng" dirty="0" smtClean="0">
                <a:effectLst>
                  <a:outerShdw blurRad="38100" dist="38100" dir="2700000" algn="tl">
                    <a:srgbClr val="000000">
                      <a:alpha val="43137"/>
                    </a:srgbClr>
                  </a:outerShdw>
                </a:effectLst>
                <a:latin typeface="+mn-lt"/>
                <a:cs typeface="+mn-cs"/>
              </a:rPr>
              <a:t>Clogging Experiment</a:t>
            </a:r>
            <a:endParaRPr lang="en-US" sz="5000" u="sng" dirty="0">
              <a:effectLst>
                <a:outerShdw blurRad="38100" dist="38100" dir="2700000" algn="tl">
                  <a:srgbClr val="000000">
                    <a:alpha val="43137"/>
                  </a:srgbClr>
                </a:outerShdw>
              </a:effectLst>
              <a:latin typeface="+mn-lt"/>
              <a:cs typeface="+mn-cs"/>
            </a:endParaRPr>
          </a:p>
        </p:txBody>
      </p:sp>
      <p:grpSp>
        <p:nvGrpSpPr>
          <p:cNvPr id="211" name="Group 210"/>
          <p:cNvGrpSpPr/>
          <p:nvPr/>
        </p:nvGrpSpPr>
        <p:grpSpPr>
          <a:xfrm>
            <a:off x="20955000" y="24993600"/>
            <a:ext cx="8153400" cy="7391400"/>
            <a:chOff x="685800" y="228600"/>
            <a:chExt cx="8246145" cy="7162799"/>
          </a:xfrm>
        </p:grpSpPr>
        <p:sp>
          <p:nvSpPr>
            <p:cNvPr id="212" name="Arc 211"/>
            <p:cNvSpPr/>
            <p:nvPr/>
          </p:nvSpPr>
          <p:spPr>
            <a:xfrm>
              <a:off x="685800" y="3560204"/>
              <a:ext cx="5334000" cy="838200"/>
            </a:xfrm>
            <a:prstGeom prst="arc">
              <a:avLst>
                <a:gd name="adj1" fmla="val 12265459"/>
                <a:gd name="adj2" fmla="val 21231017"/>
              </a:avLst>
            </a:prstGeom>
            <a:ln w="1143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13" name="Arc 212"/>
            <p:cNvSpPr/>
            <p:nvPr/>
          </p:nvSpPr>
          <p:spPr>
            <a:xfrm rot="11500629">
              <a:off x="2315628" y="4396121"/>
              <a:ext cx="5334000" cy="838200"/>
            </a:xfrm>
            <a:prstGeom prst="arc">
              <a:avLst>
                <a:gd name="adj1" fmla="val 11756474"/>
                <a:gd name="adj2" fmla="val 19350708"/>
              </a:avLst>
            </a:prstGeom>
            <a:ln w="1143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14" name="TextBox 187"/>
            <p:cNvSpPr txBox="1"/>
            <p:nvPr/>
          </p:nvSpPr>
          <p:spPr>
            <a:xfrm>
              <a:off x="2209800" y="3636404"/>
              <a:ext cx="21336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Pump</a:t>
              </a:r>
              <a:endParaRPr lang="en-US" b="1" dirty="0"/>
            </a:p>
          </p:txBody>
        </p:sp>
        <p:sp>
          <p:nvSpPr>
            <p:cNvPr id="215" name="Rounded Rectangle 214"/>
            <p:cNvSpPr/>
            <p:nvPr/>
          </p:nvSpPr>
          <p:spPr>
            <a:xfrm>
              <a:off x="5791200" y="3331604"/>
              <a:ext cx="152400" cy="228600"/>
            </a:xfrm>
            <a:prstGeom prst="roundRect">
              <a:avLst/>
            </a:prstGeom>
            <a:solidFill>
              <a:srgbClr val="FFFF00"/>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6" name="Rounded Rectangle 215"/>
            <p:cNvSpPr/>
            <p:nvPr/>
          </p:nvSpPr>
          <p:spPr>
            <a:xfrm>
              <a:off x="5562600" y="5541404"/>
              <a:ext cx="152400" cy="228600"/>
            </a:xfrm>
            <a:prstGeom prst="roundRect">
              <a:avLst/>
            </a:prstGeom>
            <a:solidFill>
              <a:srgbClr val="FFFF00"/>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7" name="TextBox 192"/>
            <p:cNvSpPr txBox="1"/>
            <p:nvPr/>
          </p:nvSpPr>
          <p:spPr>
            <a:xfrm>
              <a:off x="4038600" y="5389004"/>
              <a:ext cx="1295400" cy="9233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t>Data Pressure </a:t>
              </a:r>
            </a:p>
            <a:p>
              <a:pPr algn="ctr"/>
              <a:r>
                <a:rPr lang="en-US" dirty="0" smtClean="0"/>
                <a:t>Sensor</a:t>
              </a:r>
              <a:endParaRPr lang="en-US" dirty="0"/>
            </a:p>
          </p:txBody>
        </p:sp>
        <p:sp>
          <p:nvSpPr>
            <p:cNvPr id="218" name="Arc 217"/>
            <p:cNvSpPr/>
            <p:nvPr/>
          </p:nvSpPr>
          <p:spPr>
            <a:xfrm rot="159233">
              <a:off x="3597945" y="3759443"/>
              <a:ext cx="5334000" cy="838200"/>
            </a:xfrm>
            <a:prstGeom prst="arc">
              <a:avLst>
                <a:gd name="adj1" fmla="val 12313811"/>
                <a:gd name="adj2" fmla="val 15674576"/>
              </a:avLst>
            </a:prstGeom>
            <a:ln w="1143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19" name="Arc 218"/>
            <p:cNvSpPr/>
            <p:nvPr/>
          </p:nvSpPr>
          <p:spPr>
            <a:xfrm rot="16417963">
              <a:off x="3635240" y="2476500"/>
              <a:ext cx="5334000" cy="838200"/>
            </a:xfrm>
            <a:prstGeom prst="arc">
              <a:avLst>
                <a:gd name="adj1" fmla="val 12265459"/>
                <a:gd name="adj2" fmla="val 12718242"/>
              </a:avLst>
            </a:prstGeom>
            <a:ln w="1143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20" name="Arc 219"/>
            <p:cNvSpPr/>
            <p:nvPr/>
          </p:nvSpPr>
          <p:spPr>
            <a:xfrm rot="11866442">
              <a:off x="2222145" y="4342061"/>
              <a:ext cx="5460441" cy="943007"/>
            </a:xfrm>
            <a:prstGeom prst="arc">
              <a:avLst>
                <a:gd name="adj1" fmla="val 18745019"/>
                <a:gd name="adj2" fmla="val 21412889"/>
              </a:avLst>
            </a:prstGeom>
            <a:ln w="1143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21" name="Oval 220"/>
            <p:cNvSpPr/>
            <p:nvPr/>
          </p:nvSpPr>
          <p:spPr>
            <a:xfrm>
              <a:off x="2133600" y="3407804"/>
              <a:ext cx="990600" cy="9144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2" name="Freeform 221"/>
            <p:cNvSpPr/>
            <p:nvPr/>
          </p:nvSpPr>
          <p:spPr>
            <a:xfrm>
              <a:off x="6430119" y="5011895"/>
              <a:ext cx="430771" cy="300066"/>
            </a:xfrm>
            <a:custGeom>
              <a:avLst/>
              <a:gdLst>
                <a:gd name="connsiteX0" fmla="*/ 181696 w 430771"/>
                <a:gd name="connsiteY0" fmla="*/ 6995 h 300066"/>
                <a:gd name="connsiteX1" fmla="*/ 236962 w 430771"/>
                <a:gd name="connsiteY1" fmla="*/ 17043 h 300066"/>
                <a:gd name="connsiteX2" fmla="*/ 267107 w 430771"/>
                <a:gd name="connsiteY2" fmla="*/ 27091 h 300066"/>
                <a:gd name="connsiteX3" fmla="*/ 317349 w 430771"/>
                <a:gd name="connsiteY3" fmla="*/ 37140 h 300066"/>
                <a:gd name="connsiteX4" fmla="*/ 352518 w 430771"/>
                <a:gd name="connsiteY4" fmla="*/ 47188 h 300066"/>
                <a:gd name="connsiteX5" fmla="*/ 392712 w 430771"/>
                <a:gd name="connsiteY5" fmla="*/ 57236 h 300066"/>
                <a:gd name="connsiteX6" fmla="*/ 407784 w 430771"/>
                <a:gd name="connsiteY6" fmla="*/ 67285 h 300066"/>
                <a:gd name="connsiteX7" fmla="*/ 427881 w 430771"/>
                <a:gd name="connsiteY7" fmla="*/ 87382 h 300066"/>
                <a:gd name="connsiteX8" fmla="*/ 422857 w 430771"/>
                <a:gd name="connsiteY8" fmla="*/ 152696 h 300066"/>
                <a:gd name="connsiteX9" fmla="*/ 392712 w 430771"/>
                <a:gd name="connsiteY9" fmla="*/ 177817 h 300066"/>
                <a:gd name="connsiteX10" fmla="*/ 352518 w 430771"/>
                <a:gd name="connsiteY10" fmla="*/ 202938 h 300066"/>
                <a:gd name="connsiteX11" fmla="*/ 327397 w 430771"/>
                <a:gd name="connsiteY11" fmla="*/ 223034 h 300066"/>
                <a:gd name="connsiteX12" fmla="*/ 262083 w 430771"/>
                <a:gd name="connsiteY12" fmla="*/ 258204 h 300066"/>
                <a:gd name="connsiteX13" fmla="*/ 226914 w 430771"/>
                <a:gd name="connsiteY13" fmla="*/ 278300 h 300066"/>
                <a:gd name="connsiteX14" fmla="*/ 166624 w 430771"/>
                <a:gd name="connsiteY14" fmla="*/ 293373 h 300066"/>
                <a:gd name="connsiteX15" fmla="*/ 56092 w 430771"/>
                <a:gd name="connsiteY15" fmla="*/ 273276 h 300066"/>
                <a:gd name="connsiteX16" fmla="*/ 41019 w 430771"/>
                <a:gd name="connsiteY16" fmla="*/ 258204 h 300066"/>
                <a:gd name="connsiteX17" fmla="*/ 25947 w 430771"/>
                <a:gd name="connsiteY17" fmla="*/ 228058 h 300066"/>
                <a:gd name="connsiteX18" fmla="*/ 15899 w 430771"/>
                <a:gd name="connsiteY18" fmla="*/ 202938 h 300066"/>
                <a:gd name="connsiteX19" fmla="*/ 5850 w 430771"/>
                <a:gd name="connsiteY19" fmla="*/ 142647 h 300066"/>
                <a:gd name="connsiteX20" fmla="*/ 826 w 430771"/>
                <a:gd name="connsiteY20" fmla="*/ 127575 h 300066"/>
                <a:gd name="connsiteX21" fmla="*/ 5850 w 430771"/>
                <a:gd name="connsiteY21" fmla="*/ 72309 h 300066"/>
                <a:gd name="connsiteX22" fmla="*/ 20923 w 430771"/>
                <a:gd name="connsiteY22" fmla="*/ 67285 h 300066"/>
                <a:gd name="connsiteX23" fmla="*/ 30971 w 430771"/>
                <a:gd name="connsiteY23" fmla="*/ 52212 h 300066"/>
                <a:gd name="connsiteX24" fmla="*/ 46044 w 430771"/>
                <a:gd name="connsiteY24" fmla="*/ 42164 h 300066"/>
                <a:gd name="connsiteX25" fmla="*/ 111358 w 430771"/>
                <a:gd name="connsiteY25" fmla="*/ 17043 h 300066"/>
                <a:gd name="connsiteX26" fmla="*/ 146527 w 430771"/>
                <a:gd name="connsiteY26" fmla="*/ 6995 h 300066"/>
                <a:gd name="connsiteX27" fmla="*/ 181696 w 430771"/>
                <a:gd name="connsiteY27" fmla="*/ 6995 h 300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30771" h="300066">
                  <a:moveTo>
                    <a:pt x="181696" y="6995"/>
                  </a:moveTo>
                  <a:cubicBezTo>
                    <a:pt x="196769" y="8670"/>
                    <a:pt x="157424" y="0"/>
                    <a:pt x="236962" y="17043"/>
                  </a:cubicBezTo>
                  <a:cubicBezTo>
                    <a:pt x="247319" y="19262"/>
                    <a:pt x="256721" y="25014"/>
                    <a:pt x="267107" y="27091"/>
                  </a:cubicBezTo>
                  <a:cubicBezTo>
                    <a:pt x="283854" y="30441"/>
                    <a:pt x="301146" y="31739"/>
                    <a:pt x="317349" y="37140"/>
                  </a:cubicBezTo>
                  <a:cubicBezTo>
                    <a:pt x="353490" y="49186"/>
                    <a:pt x="308357" y="34571"/>
                    <a:pt x="352518" y="47188"/>
                  </a:cubicBezTo>
                  <a:cubicBezTo>
                    <a:pt x="388563" y="57486"/>
                    <a:pt x="341645" y="47023"/>
                    <a:pt x="392712" y="57236"/>
                  </a:cubicBezTo>
                  <a:cubicBezTo>
                    <a:pt x="397736" y="60586"/>
                    <a:pt x="403199" y="63355"/>
                    <a:pt x="407784" y="67285"/>
                  </a:cubicBezTo>
                  <a:cubicBezTo>
                    <a:pt x="414977" y="73451"/>
                    <a:pt x="427881" y="87382"/>
                    <a:pt x="427881" y="87382"/>
                  </a:cubicBezTo>
                  <a:cubicBezTo>
                    <a:pt x="426206" y="109153"/>
                    <a:pt x="430771" y="132345"/>
                    <a:pt x="422857" y="152696"/>
                  </a:cubicBezTo>
                  <a:cubicBezTo>
                    <a:pt x="418116" y="164887"/>
                    <a:pt x="402926" y="169646"/>
                    <a:pt x="392712" y="177817"/>
                  </a:cubicBezTo>
                  <a:cubicBezTo>
                    <a:pt x="337866" y="221693"/>
                    <a:pt x="405827" y="167399"/>
                    <a:pt x="352518" y="202938"/>
                  </a:cubicBezTo>
                  <a:cubicBezTo>
                    <a:pt x="343596" y="208886"/>
                    <a:pt x="336319" y="217086"/>
                    <a:pt x="327397" y="223034"/>
                  </a:cubicBezTo>
                  <a:cubicBezTo>
                    <a:pt x="300624" y="240883"/>
                    <a:pt x="289203" y="243601"/>
                    <a:pt x="262083" y="258204"/>
                  </a:cubicBezTo>
                  <a:cubicBezTo>
                    <a:pt x="250195" y="264605"/>
                    <a:pt x="239173" y="272642"/>
                    <a:pt x="226914" y="278300"/>
                  </a:cubicBezTo>
                  <a:cubicBezTo>
                    <a:pt x="204410" y="288686"/>
                    <a:pt x="190573" y="289382"/>
                    <a:pt x="166624" y="293373"/>
                  </a:cubicBezTo>
                  <a:cubicBezTo>
                    <a:pt x="115735" y="288016"/>
                    <a:pt x="88242" y="300066"/>
                    <a:pt x="56092" y="273276"/>
                  </a:cubicBezTo>
                  <a:cubicBezTo>
                    <a:pt x="50633" y="268728"/>
                    <a:pt x="46043" y="263228"/>
                    <a:pt x="41019" y="258204"/>
                  </a:cubicBezTo>
                  <a:cubicBezTo>
                    <a:pt x="28392" y="220322"/>
                    <a:pt x="45424" y="267013"/>
                    <a:pt x="25947" y="228058"/>
                  </a:cubicBezTo>
                  <a:cubicBezTo>
                    <a:pt x="21914" y="219992"/>
                    <a:pt x="19248" y="211311"/>
                    <a:pt x="15899" y="202938"/>
                  </a:cubicBezTo>
                  <a:cubicBezTo>
                    <a:pt x="13064" y="183094"/>
                    <a:pt x="10746" y="162233"/>
                    <a:pt x="5850" y="142647"/>
                  </a:cubicBezTo>
                  <a:cubicBezTo>
                    <a:pt x="4566" y="137509"/>
                    <a:pt x="2501" y="132599"/>
                    <a:pt x="826" y="127575"/>
                  </a:cubicBezTo>
                  <a:cubicBezTo>
                    <a:pt x="2501" y="109153"/>
                    <a:pt x="0" y="89858"/>
                    <a:pt x="5850" y="72309"/>
                  </a:cubicBezTo>
                  <a:cubicBezTo>
                    <a:pt x="7525" y="67285"/>
                    <a:pt x="16787" y="70593"/>
                    <a:pt x="20923" y="67285"/>
                  </a:cubicBezTo>
                  <a:cubicBezTo>
                    <a:pt x="25638" y="63513"/>
                    <a:pt x="26701" y="56482"/>
                    <a:pt x="30971" y="52212"/>
                  </a:cubicBezTo>
                  <a:cubicBezTo>
                    <a:pt x="35241" y="47942"/>
                    <a:pt x="40743" y="45055"/>
                    <a:pt x="46044" y="42164"/>
                  </a:cubicBezTo>
                  <a:cubicBezTo>
                    <a:pt x="98336" y="13641"/>
                    <a:pt x="69005" y="27631"/>
                    <a:pt x="111358" y="17043"/>
                  </a:cubicBezTo>
                  <a:cubicBezTo>
                    <a:pt x="124040" y="13873"/>
                    <a:pt x="132950" y="8039"/>
                    <a:pt x="146527" y="6995"/>
                  </a:cubicBezTo>
                  <a:cubicBezTo>
                    <a:pt x="161555" y="5839"/>
                    <a:pt x="166624" y="5320"/>
                    <a:pt x="181696" y="69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3" name="Freeform 222"/>
            <p:cNvSpPr/>
            <p:nvPr/>
          </p:nvSpPr>
          <p:spPr>
            <a:xfrm>
              <a:off x="5349653" y="3779593"/>
              <a:ext cx="243092" cy="145701"/>
            </a:xfrm>
            <a:custGeom>
              <a:avLst/>
              <a:gdLst>
                <a:gd name="connsiteX0" fmla="*/ 42125 w 243092"/>
                <a:gd name="connsiteY0" fmla="*/ 0 h 145701"/>
                <a:gd name="connsiteX1" fmla="*/ 42125 w 243092"/>
                <a:gd name="connsiteY1" fmla="*/ 0 h 145701"/>
                <a:gd name="connsiteX2" fmla="*/ 97391 w 243092"/>
                <a:gd name="connsiteY2" fmla="*/ 5024 h 145701"/>
                <a:gd name="connsiteX3" fmla="*/ 137584 w 243092"/>
                <a:gd name="connsiteY3" fmla="*/ 10048 h 145701"/>
                <a:gd name="connsiteX4" fmla="*/ 197874 w 243092"/>
                <a:gd name="connsiteY4" fmla="*/ 15073 h 145701"/>
                <a:gd name="connsiteX5" fmla="*/ 233044 w 243092"/>
                <a:gd name="connsiteY5" fmla="*/ 25121 h 145701"/>
                <a:gd name="connsiteX6" fmla="*/ 243092 w 243092"/>
                <a:gd name="connsiteY6" fmla="*/ 40193 h 145701"/>
                <a:gd name="connsiteX7" fmla="*/ 238068 w 243092"/>
                <a:gd name="connsiteY7" fmla="*/ 80387 h 145701"/>
                <a:gd name="connsiteX8" fmla="*/ 228020 w 243092"/>
                <a:gd name="connsiteY8" fmla="*/ 95459 h 145701"/>
                <a:gd name="connsiteX9" fmla="*/ 222995 w 243092"/>
                <a:gd name="connsiteY9" fmla="*/ 110532 h 145701"/>
                <a:gd name="connsiteX10" fmla="*/ 202899 w 243092"/>
                <a:gd name="connsiteY10" fmla="*/ 135653 h 145701"/>
                <a:gd name="connsiteX11" fmla="*/ 152657 w 243092"/>
                <a:gd name="connsiteY11" fmla="*/ 145701 h 145701"/>
                <a:gd name="connsiteX12" fmla="*/ 92367 w 243092"/>
                <a:gd name="connsiteY12" fmla="*/ 140677 h 145701"/>
                <a:gd name="connsiteX13" fmla="*/ 72270 w 243092"/>
                <a:gd name="connsiteY13" fmla="*/ 125604 h 145701"/>
                <a:gd name="connsiteX14" fmla="*/ 42125 w 243092"/>
                <a:gd name="connsiteY14" fmla="*/ 115556 h 145701"/>
                <a:gd name="connsiteX15" fmla="*/ 22028 w 243092"/>
                <a:gd name="connsiteY15" fmla="*/ 105508 h 145701"/>
                <a:gd name="connsiteX16" fmla="*/ 1932 w 243092"/>
                <a:gd name="connsiteY16" fmla="*/ 80387 h 145701"/>
                <a:gd name="connsiteX17" fmla="*/ 17004 w 243092"/>
                <a:gd name="connsiteY17" fmla="*/ 15073 h 145701"/>
                <a:gd name="connsiteX18" fmla="*/ 32077 w 243092"/>
                <a:gd name="connsiteY18" fmla="*/ 10048 h 145701"/>
                <a:gd name="connsiteX19" fmla="*/ 42125 w 243092"/>
                <a:gd name="connsiteY19" fmla="*/ 0 h 14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092" h="145701">
                  <a:moveTo>
                    <a:pt x="42125" y="0"/>
                  </a:moveTo>
                  <a:lnTo>
                    <a:pt x="42125" y="0"/>
                  </a:lnTo>
                  <a:lnTo>
                    <a:pt x="97391" y="5024"/>
                  </a:lnTo>
                  <a:cubicBezTo>
                    <a:pt x="110819" y="6437"/>
                    <a:pt x="124149" y="8704"/>
                    <a:pt x="137584" y="10048"/>
                  </a:cubicBezTo>
                  <a:cubicBezTo>
                    <a:pt x="157650" y="12055"/>
                    <a:pt x="177777" y="13398"/>
                    <a:pt x="197874" y="15073"/>
                  </a:cubicBezTo>
                  <a:cubicBezTo>
                    <a:pt x="199187" y="15401"/>
                    <a:pt x="229768" y="22500"/>
                    <a:pt x="233044" y="25121"/>
                  </a:cubicBezTo>
                  <a:cubicBezTo>
                    <a:pt x="237759" y="28893"/>
                    <a:pt x="239743" y="35169"/>
                    <a:pt x="243092" y="40193"/>
                  </a:cubicBezTo>
                  <a:cubicBezTo>
                    <a:pt x="241417" y="53591"/>
                    <a:pt x="241621" y="67360"/>
                    <a:pt x="238068" y="80387"/>
                  </a:cubicBezTo>
                  <a:cubicBezTo>
                    <a:pt x="236479" y="86212"/>
                    <a:pt x="230720" y="90058"/>
                    <a:pt x="228020" y="95459"/>
                  </a:cubicBezTo>
                  <a:cubicBezTo>
                    <a:pt x="225651" y="100196"/>
                    <a:pt x="225364" y="105795"/>
                    <a:pt x="222995" y="110532"/>
                  </a:cubicBezTo>
                  <a:cubicBezTo>
                    <a:pt x="220629" y="115264"/>
                    <a:pt x="209128" y="132538"/>
                    <a:pt x="202899" y="135653"/>
                  </a:cubicBezTo>
                  <a:cubicBezTo>
                    <a:pt x="195405" y="139400"/>
                    <a:pt x="156440" y="145070"/>
                    <a:pt x="152657" y="145701"/>
                  </a:cubicBezTo>
                  <a:cubicBezTo>
                    <a:pt x="132560" y="144026"/>
                    <a:pt x="111931" y="145568"/>
                    <a:pt x="92367" y="140677"/>
                  </a:cubicBezTo>
                  <a:cubicBezTo>
                    <a:pt x="84243" y="138646"/>
                    <a:pt x="79760" y="129349"/>
                    <a:pt x="72270" y="125604"/>
                  </a:cubicBezTo>
                  <a:cubicBezTo>
                    <a:pt x="62796" y="120867"/>
                    <a:pt x="51599" y="120293"/>
                    <a:pt x="42125" y="115556"/>
                  </a:cubicBezTo>
                  <a:lnTo>
                    <a:pt x="22028" y="105508"/>
                  </a:lnTo>
                  <a:cubicBezTo>
                    <a:pt x="17240" y="100720"/>
                    <a:pt x="2460" y="87252"/>
                    <a:pt x="1932" y="80387"/>
                  </a:cubicBezTo>
                  <a:cubicBezTo>
                    <a:pt x="923" y="67266"/>
                    <a:pt x="0" y="28676"/>
                    <a:pt x="17004" y="15073"/>
                  </a:cubicBezTo>
                  <a:cubicBezTo>
                    <a:pt x="21140" y="11764"/>
                    <a:pt x="27160" y="12015"/>
                    <a:pt x="32077" y="10048"/>
                  </a:cubicBezTo>
                  <a:cubicBezTo>
                    <a:pt x="35554" y="8657"/>
                    <a:pt x="38776" y="6699"/>
                    <a:pt x="421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4" name="Freeform 223"/>
            <p:cNvSpPr/>
            <p:nvPr/>
          </p:nvSpPr>
          <p:spPr>
            <a:xfrm>
              <a:off x="5825335" y="4717341"/>
              <a:ext cx="99301" cy="236151"/>
            </a:xfrm>
            <a:custGeom>
              <a:avLst/>
              <a:gdLst>
                <a:gd name="connsiteX0" fmla="*/ 0 w 99301"/>
                <a:gd name="connsiteY0" fmla="*/ 0 h 236151"/>
                <a:gd name="connsiteX1" fmla="*/ 0 w 99301"/>
                <a:gd name="connsiteY1" fmla="*/ 0 h 236151"/>
                <a:gd name="connsiteX2" fmla="*/ 4137 w 99301"/>
                <a:gd name="connsiteY2" fmla="*/ 45513 h 236151"/>
                <a:gd name="connsiteX3" fmla="*/ 8275 w 99301"/>
                <a:gd name="connsiteY3" fmla="*/ 62063 h 236151"/>
                <a:gd name="connsiteX4" fmla="*/ 16550 w 99301"/>
                <a:gd name="connsiteY4" fmla="*/ 136539 h 236151"/>
                <a:gd name="connsiteX5" fmla="*/ 20688 w 99301"/>
                <a:gd name="connsiteY5" fmla="*/ 148952 h 236151"/>
                <a:gd name="connsiteX6" fmla="*/ 28963 w 99301"/>
                <a:gd name="connsiteY6" fmla="*/ 190327 h 236151"/>
                <a:gd name="connsiteX7" fmla="*/ 33100 w 99301"/>
                <a:gd name="connsiteY7" fmla="*/ 231703 h 236151"/>
                <a:gd name="connsiteX8" fmla="*/ 45513 w 99301"/>
                <a:gd name="connsiteY8" fmla="*/ 223428 h 236151"/>
                <a:gd name="connsiteX9" fmla="*/ 57926 w 99301"/>
                <a:gd name="connsiteY9" fmla="*/ 211015 h 236151"/>
                <a:gd name="connsiteX10" fmla="*/ 74476 w 99301"/>
                <a:gd name="connsiteY10" fmla="*/ 182052 h 236151"/>
                <a:gd name="connsiteX11" fmla="*/ 99301 w 99301"/>
                <a:gd name="connsiteY11" fmla="*/ 128264 h 236151"/>
                <a:gd name="connsiteX12" fmla="*/ 95164 w 99301"/>
                <a:gd name="connsiteY12" fmla="*/ 78613 h 236151"/>
                <a:gd name="connsiteX13" fmla="*/ 86889 w 99301"/>
                <a:gd name="connsiteY13" fmla="*/ 66201 h 236151"/>
                <a:gd name="connsiteX14" fmla="*/ 82751 w 99301"/>
                <a:gd name="connsiteY14" fmla="*/ 49650 h 236151"/>
                <a:gd name="connsiteX15" fmla="*/ 66201 w 99301"/>
                <a:gd name="connsiteY15" fmla="*/ 33100 h 236151"/>
                <a:gd name="connsiteX16" fmla="*/ 37238 w 99301"/>
                <a:gd name="connsiteY16" fmla="*/ 16550 h 236151"/>
                <a:gd name="connsiteX17" fmla="*/ 24825 w 99301"/>
                <a:gd name="connsiteY17" fmla="*/ 8275 h 236151"/>
                <a:gd name="connsiteX18" fmla="*/ 0 w 99301"/>
                <a:gd name="connsiteY18" fmla="*/ 0 h 236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301" h="236151">
                  <a:moveTo>
                    <a:pt x="0" y="0"/>
                  </a:moveTo>
                  <a:lnTo>
                    <a:pt x="0" y="0"/>
                  </a:lnTo>
                  <a:cubicBezTo>
                    <a:pt x="1379" y="15171"/>
                    <a:pt x="2124" y="30413"/>
                    <a:pt x="4137" y="45513"/>
                  </a:cubicBezTo>
                  <a:cubicBezTo>
                    <a:pt x="4889" y="51150"/>
                    <a:pt x="7523" y="56426"/>
                    <a:pt x="8275" y="62063"/>
                  </a:cubicBezTo>
                  <a:cubicBezTo>
                    <a:pt x="12460" y="93444"/>
                    <a:pt x="10794" y="107760"/>
                    <a:pt x="16550" y="136539"/>
                  </a:cubicBezTo>
                  <a:cubicBezTo>
                    <a:pt x="17405" y="140816"/>
                    <a:pt x="19707" y="144702"/>
                    <a:pt x="20688" y="148952"/>
                  </a:cubicBezTo>
                  <a:cubicBezTo>
                    <a:pt x="23851" y="162657"/>
                    <a:pt x="28963" y="190327"/>
                    <a:pt x="28963" y="190327"/>
                  </a:cubicBezTo>
                  <a:cubicBezTo>
                    <a:pt x="30342" y="204119"/>
                    <a:pt x="26901" y="219305"/>
                    <a:pt x="33100" y="231703"/>
                  </a:cubicBezTo>
                  <a:cubicBezTo>
                    <a:pt x="35324" y="236151"/>
                    <a:pt x="41693" y="226611"/>
                    <a:pt x="45513" y="223428"/>
                  </a:cubicBezTo>
                  <a:cubicBezTo>
                    <a:pt x="50008" y="219682"/>
                    <a:pt x="54570" y="215809"/>
                    <a:pt x="57926" y="211015"/>
                  </a:cubicBezTo>
                  <a:cubicBezTo>
                    <a:pt x="64302" y="201906"/>
                    <a:pt x="69273" y="191879"/>
                    <a:pt x="74476" y="182052"/>
                  </a:cubicBezTo>
                  <a:cubicBezTo>
                    <a:pt x="94852" y="143563"/>
                    <a:pt x="90928" y="153386"/>
                    <a:pt x="99301" y="128264"/>
                  </a:cubicBezTo>
                  <a:cubicBezTo>
                    <a:pt x="97922" y="111714"/>
                    <a:pt x="98421" y="94898"/>
                    <a:pt x="95164" y="78613"/>
                  </a:cubicBezTo>
                  <a:cubicBezTo>
                    <a:pt x="94189" y="73737"/>
                    <a:pt x="88848" y="70771"/>
                    <a:pt x="86889" y="66201"/>
                  </a:cubicBezTo>
                  <a:cubicBezTo>
                    <a:pt x="84649" y="60974"/>
                    <a:pt x="85765" y="54472"/>
                    <a:pt x="82751" y="49650"/>
                  </a:cubicBezTo>
                  <a:cubicBezTo>
                    <a:pt x="78616" y="43034"/>
                    <a:pt x="72072" y="38238"/>
                    <a:pt x="66201" y="33100"/>
                  </a:cubicBezTo>
                  <a:cubicBezTo>
                    <a:pt x="50785" y="19611"/>
                    <a:pt x="53269" y="21893"/>
                    <a:pt x="37238" y="16550"/>
                  </a:cubicBezTo>
                  <a:cubicBezTo>
                    <a:pt x="33100" y="13792"/>
                    <a:pt x="29273" y="10499"/>
                    <a:pt x="24825" y="8275"/>
                  </a:cubicBezTo>
                  <a:cubicBezTo>
                    <a:pt x="11315" y="1520"/>
                    <a:pt x="4137" y="1379"/>
                    <a:pt x="0"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5" name="Freeform 224"/>
            <p:cNvSpPr/>
            <p:nvPr/>
          </p:nvSpPr>
          <p:spPr>
            <a:xfrm>
              <a:off x="5829472" y="3788804"/>
              <a:ext cx="157228" cy="187914"/>
            </a:xfrm>
            <a:custGeom>
              <a:avLst/>
              <a:gdLst>
                <a:gd name="connsiteX0" fmla="*/ 0 w 157228"/>
                <a:gd name="connsiteY0" fmla="*/ 99340 h 99340"/>
                <a:gd name="connsiteX1" fmla="*/ 0 w 157228"/>
                <a:gd name="connsiteY1" fmla="*/ 99340 h 99340"/>
                <a:gd name="connsiteX2" fmla="*/ 4138 w 157228"/>
                <a:gd name="connsiteY2" fmla="*/ 29002 h 99340"/>
                <a:gd name="connsiteX3" fmla="*/ 157228 w 157228"/>
                <a:gd name="connsiteY3" fmla="*/ 33139 h 99340"/>
                <a:gd name="connsiteX4" fmla="*/ 0 w 157228"/>
                <a:gd name="connsiteY4" fmla="*/ 99340 h 99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28" h="99340">
                  <a:moveTo>
                    <a:pt x="0" y="99340"/>
                  </a:moveTo>
                  <a:lnTo>
                    <a:pt x="0" y="99340"/>
                  </a:lnTo>
                  <a:cubicBezTo>
                    <a:pt x="4215" y="23487"/>
                    <a:pt x="4138" y="0"/>
                    <a:pt x="4138" y="29002"/>
                  </a:cubicBezTo>
                  <a:lnTo>
                    <a:pt x="157228" y="33139"/>
                  </a:lnTo>
                  <a:lnTo>
                    <a:pt x="0" y="9934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6" name="Freeform 225"/>
            <p:cNvSpPr/>
            <p:nvPr/>
          </p:nvSpPr>
          <p:spPr>
            <a:xfrm>
              <a:off x="5824899" y="4735235"/>
              <a:ext cx="58479" cy="331722"/>
            </a:xfrm>
            <a:custGeom>
              <a:avLst/>
              <a:gdLst>
                <a:gd name="connsiteX0" fmla="*/ 4573 w 58479"/>
                <a:gd name="connsiteY0" fmla="*/ 81407 h 331722"/>
                <a:gd name="connsiteX1" fmla="*/ 4573 w 58479"/>
                <a:gd name="connsiteY1" fmla="*/ 81407 h 331722"/>
                <a:gd name="connsiteX2" fmla="*/ 436 w 58479"/>
                <a:gd name="connsiteY2" fmla="*/ 118645 h 331722"/>
                <a:gd name="connsiteX3" fmla="*/ 8711 w 58479"/>
                <a:gd name="connsiteY3" fmla="*/ 188983 h 331722"/>
                <a:gd name="connsiteX4" fmla="*/ 12849 w 58479"/>
                <a:gd name="connsiteY4" fmla="*/ 292422 h 331722"/>
                <a:gd name="connsiteX5" fmla="*/ 16986 w 58479"/>
                <a:gd name="connsiteY5" fmla="*/ 321385 h 331722"/>
                <a:gd name="connsiteX6" fmla="*/ 21124 w 58479"/>
                <a:gd name="connsiteY6" fmla="*/ 308973 h 331722"/>
                <a:gd name="connsiteX7" fmla="*/ 33536 w 58479"/>
                <a:gd name="connsiteY7" fmla="*/ 296560 h 331722"/>
                <a:gd name="connsiteX8" fmla="*/ 41811 w 58479"/>
                <a:gd name="connsiteY8" fmla="*/ 217946 h 331722"/>
                <a:gd name="connsiteX9" fmla="*/ 45949 w 58479"/>
                <a:gd name="connsiteY9" fmla="*/ 201396 h 331722"/>
                <a:gd name="connsiteX10" fmla="*/ 54224 w 58479"/>
                <a:gd name="connsiteY10" fmla="*/ 155883 h 331722"/>
                <a:gd name="connsiteX11" fmla="*/ 50087 w 58479"/>
                <a:gd name="connsiteY11" fmla="*/ 6931 h 331722"/>
                <a:gd name="connsiteX12" fmla="*/ 29399 w 58479"/>
                <a:gd name="connsiteY12" fmla="*/ 11069 h 331722"/>
                <a:gd name="connsiteX13" fmla="*/ 21124 w 58479"/>
                <a:gd name="connsiteY13" fmla="*/ 35894 h 331722"/>
                <a:gd name="connsiteX14" fmla="*/ 8711 w 58479"/>
                <a:gd name="connsiteY14" fmla="*/ 73132 h 331722"/>
                <a:gd name="connsiteX15" fmla="*/ 4573 w 58479"/>
                <a:gd name="connsiteY15" fmla="*/ 85545 h 331722"/>
                <a:gd name="connsiteX16" fmla="*/ 4573 w 58479"/>
                <a:gd name="connsiteY16" fmla="*/ 81407 h 33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479" h="331722">
                  <a:moveTo>
                    <a:pt x="4573" y="81407"/>
                  </a:moveTo>
                  <a:lnTo>
                    <a:pt x="4573" y="81407"/>
                  </a:lnTo>
                  <a:cubicBezTo>
                    <a:pt x="3194" y="93820"/>
                    <a:pt x="436" y="106156"/>
                    <a:pt x="436" y="118645"/>
                  </a:cubicBezTo>
                  <a:cubicBezTo>
                    <a:pt x="436" y="159813"/>
                    <a:pt x="1657" y="160772"/>
                    <a:pt x="8711" y="188983"/>
                  </a:cubicBezTo>
                  <a:cubicBezTo>
                    <a:pt x="10090" y="223463"/>
                    <a:pt x="10697" y="257982"/>
                    <a:pt x="12849" y="292422"/>
                  </a:cubicBezTo>
                  <a:cubicBezTo>
                    <a:pt x="13457" y="302155"/>
                    <a:pt x="12625" y="312662"/>
                    <a:pt x="16986" y="321385"/>
                  </a:cubicBezTo>
                  <a:cubicBezTo>
                    <a:pt x="18936" y="325286"/>
                    <a:pt x="18705" y="312602"/>
                    <a:pt x="21124" y="308973"/>
                  </a:cubicBezTo>
                  <a:cubicBezTo>
                    <a:pt x="24370" y="304104"/>
                    <a:pt x="29399" y="300698"/>
                    <a:pt x="33536" y="296560"/>
                  </a:cubicBezTo>
                  <a:cubicBezTo>
                    <a:pt x="44645" y="229914"/>
                    <a:pt x="28426" y="331722"/>
                    <a:pt x="41811" y="217946"/>
                  </a:cubicBezTo>
                  <a:cubicBezTo>
                    <a:pt x="42475" y="212298"/>
                    <a:pt x="44715" y="206947"/>
                    <a:pt x="45949" y="201396"/>
                  </a:cubicBezTo>
                  <a:cubicBezTo>
                    <a:pt x="49806" y="184041"/>
                    <a:pt x="51229" y="173856"/>
                    <a:pt x="54224" y="155883"/>
                  </a:cubicBezTo>
                  <a:cubicBezTo>
                    <a:pt x="52845" y="106232"/>
                    <a:pt x="58479" y="55887"/>
                    <a:pt x="50087" y="6931"/>
                  </a:cubicBezTo>
                  <a:cubicBezTo>
                    <a:pt x="48899" y="0"/>
                    <a:pt x="34372" y="6096"/>
                    <a:pt x="29399" y="11069"/>
                  </a:cubicBezTo>
                  <a:cubicBezTo>
                    <a:pt x="23231" y="17237"/>
                    <a:pt x="23882" y="27619"/>
                    <a:pt x="21124" y="35894"/>
                  </a:cubicBezTo>
                  <a:lnTo>
                    <a:pt x="8711" y="73132"/>
                  </a:lnTo>
                  <a:lnTo>
                    <a:pt x="4573" y="85545"/>
                  </a:lnTo>
                  <a:cubicBezTo>
                    <a:pt x="0" y="99264"/>
                    <a:pt x="4573" y="82097"/>
                    <a:pt x="4573" y="81407"/>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7" name="Freeform 226"/>
            <p:cNvSpPr/>
            <p:nvPr/>
          </p:nvSpPr>
          <p:spPr>
            <a:xfrm>
              <a:off x="5809421" y="4743633"/>
              <a:ext cx="87470" cy="264371"/>
            </a:xfrm>
            <a:custGeom>
              <a:avLst/>
              <a:gdLst>
                <a:gd name="connsiteX0" fmla="*/ 3210 w 87470"/>
                <a:gd name="connsiteY0" fmla="*/ 19103 h 338191"/>
                <a:gd name="connsiteX1" fmla="*/ 3210 w 87470"/>
                <a:gd name="connsiteY1" fmla="*/ 19103 h 338191"/>
                <a:gd name="connsiteX2" fmla="*/ 7973 w 87470"/>
                <a:gd name="connsiteY2" fmla="*/ 302472 h 338191"/>
                <a:gd name="connsiteX3" fmla="*/ 15117 w 87470"/>
                <a:gd name="connsiteY3" fmla="*/ 333428 h 338191"/>
                <a:gd name="connsiteX4" fmla="*/ 22260 w 87470"/>
                <a:gd name="connsiteY4" fmla="*/ 338191 h 338191"/>
                <a:gd name="connsiteX5" fmla="*/ 38929 w 87470"/>
                <a:gd name="connsiteY5" fmla="*/ 321522 h 338191"/>
                <a:gd name="connsiteX6" fmla="*/ 43692 w 87470"/>
                <a:gd name="connsiteY6" fmla="*/ 311997 h 338191"/>
                <a:gd name="connsiteX7" fmla="*/ 57979 w 87470"/>
                <a:gd name="connsiteY7" fmla="*/ 288185 h 338191"/>
                <a:gd name="connsiteX8" fmla="*/ 62742 w 87470"/>
                <a:gd name="connsiteY8" fmla="*/ 273897 h 338191"/>
                <a:gd name="connsiteX9" fmla="*/ 65123 w 87470"/>
                <a:gd name="connsiteY9" fmla="*/ 259610 h 338191"/>
                <a:gd name="connsiteX10" fmla="*/ 67504 w 87470"/>
                <a:gd name="connsiteY10" fmla="*/ 228653 h 338191"/>
                <a:gd name="connsiteX11" fmla="*/ 74648 w 87470"/>
                <a:gd name="connsiteY11" fmla="*/ 188172 h 338191"/>
                <a:gd name="connsiteX12" fmla="*/ 81792 w 87470"/>
                <a:gd name="connsiteY12" fmla="*/ 157216 h 338191"/>
                <a:gd name="connsiteX13" fmla="*/ 79410 w 87470"/>
                <a:gd name="connsiteY13" fmla="*/ 78635 h 338191"/>
                <a:gd name="connsiteX14" fmla="*/ 69885 w 87470"/>
                <a:gd name="connsiteY14" fmla="*/ 71491 h 338191"/>
                <a:gd name="connsiteX15" fmla="*/ 53217 w 87470"/>
                <a:gd name="connsiteY15" fmla="*/ 52441 h 338191"/>
                <a:gd name="connsiteX16" fmla="*/ 36548 w 87470"/>
                <a:gd name="connsiteY16" fmla="*/ 26247 h 338191"/>
                <a:gd name="connsiteX17" fmla="*/ 31785 w 87470"/>
                <a:gd name="connsiteY17" fmla="*/ 7197 h 338191"/>
                <a:gd name="connsiteX18" fmla="*/ 17498 w 87470"/>
                <a:gd name="connsiteY18" fmla="*/ 53 h 338191"/>
                <a:gd name="connsiteX19" fmla="*/ 10354 w 87470"/>
                <a:gd name="connsiteY19" fmla="*/ 2435 h 338191"/>
                <a:gd name="connsiteX20" fmla="*/ 3210 w 87470"/>
                <a:gd name="connsiteY20" fmla="*/ 19103 h 33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470" h="338191">
                  <a:moveTo>
                    <a:pt x="3210" y="19103"/>
                  </a:moveTo>
                  <a:lnTo>
                    <a:pt x="3210" y="19103"/>
                  </a:lnTo>
                  <a:cubicBezTo>
                    <a:pt x="3472" y="35586"/>
                    <a:pt x="7211" y="277333"/>
                    <a:pt x="7973" y="302472"/>
                  </a:cubicBezTo>
                  <a:cubicBezTo>
                    <a:pt x="8323" y="314018"/>
                    <a:pt x="6759" y="325070"/>
                    <a:pt x="15117" y="333428"/>
                  </a:cubicBezTo>
                  <a:cubicBezTo>
                    <a:pt x="17141" y="335452"/>
                    <a:pt x="19879" y="336603"/>
                    <a:pt x="22260" y="338191"/>
                  </a:cubicBezTo>
                  <a:cubicBezTo>
                    <a:pt x="33177" y="321814"/>
                    <a:pt x="26355" y="325713"/>
                    <a:pt x="38929" y="321522"/>
                  </a:cubicBezTo>
                  <a:cubicBezTo>
                    <a:pt x="40517" y="318347"/>
                    <a:pt x="41931" y="315079"/>
                    <a:pt x="43692" y="311997"/>
                  </a:cubicBezTo>
                  <a:cubicBezTo>
                    <a:pt x="48285" y="303960"/>
                    <a:pt x="55052" y="296966"/>
                    <a:pt x="57979" y="288185"/>
                  </a:cubicBezTo>
                  <a:lnTo>
                    <a:pt x="62742" y="273897"/>
                  </a:lnTo>
                  <a:cubicBezTo>
                    <a:pt x="63536" y="269135"/>
                    <a:pt x="64618" y="264411"/>
                    <a:pt x="65123" y="259610"/>
                  </a:cubicBezTo>
                  <a:cubicBezTo>
                    <a:pt x="66206" y="249317"/>
                    <a:pt x="66136" y="238912"/>
                    <a:pt x="67504" y="228653"/>
                  </a:cubicBezTo>
                  <a:cubicBezTo>
                    <a:pt x="69315" y="215071"/>
                    <a:pt x="72395" y="201688"/>
                    <a:pt x="74648" y="188172"/>
                  </a:cubicBezTo>
                  <a:cubicBezTo>
                    <a:pt x="78770" y="163441"/>
                    <a:pt x="74332" y="179594"/>
                    <a:pt x="81792" y="157216"/>
                  </a:cubicBezTo>
                  <a:cubicBezTo>
                    <a:pt x="84509" y="127328"/>
                    <a:pt x="87470" y="112217"/>
                    <a:pt x="79410" y="78635"/>
                  </a:cubicBezTo>
                  <a:cubicBezTo>
                    <a:pt x="78484" y="74776"/>
                    <a:pt x="73060" y="73872"/>
                    <a:pt x="69885" y="71491"/>
                  </a:cubicBezTo>
                  <a:cubicBezTo>
                    <a:pt x="58773" y="54822"/>
                    <a:pt x="65123" y="60378"/>
                    <a:pt x="53217" y="52441"/>
                  </a:cubicBezTo>
                  <a:cubicBezTo>
                    <a:pt x="41125" y="34302"/>
                    <a:pt x="46637" y="43061"/>
                    <a:pt x="36548" y="26247"/>
                  </a:cubicBezTo>
                  <a:cubicBezTo>
                    <a:pt x="36429" y="25650"/>
                    <a:pt x="33739" y="9640"/>
                    <a:pt x="31785" y="7197"/>
                  </a:cubicBezTo>
                  <a:cubicBezTo>
                    <a:pt x="28429" y="3002"/>
                    <a:pt x="22203" y="1622"/>
                    <a:pt x="17498" y="53"/>
                  </a:cubicBezTo>
                  <a:cubicBezTo>
                    <a:pt x="15117" y="847"/>
                    <a:pt x="10963" y="0"/>
                    <a:pt x="10354" y="2435"/>
                  </a:cubicBezTo>
                  <a:cubicBezTo>
                    <a:pt x="0" y="43853"/>
                    <a:pt x="4401" y="16325"/>
                    <a:pt x="3210" y="19103"/>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8" name="Freeform 227"/>
            <p:cNvSpPr/>
            <p:nvPr/>
          </p:nvSpPr>
          <p:spPr>
            <a:xfrm>
              <a:off x="5812631" y="5003242"/>
              <a:ext cx="21432" cy="69249"/>
            </a:xfrm>
            <a:custGeom>
              <a:avLst/>
              <a:gdLst>
                <a:gd name="connsiteX0" fmla="*/ 0 w 21432"/>
                <a:gd name="connsiteY0" fmla="*/ 0 h 69249"/>
                <a:gd name="connsiteX1" fmla="*/ 0 w 21432"/>
                <a:gd name="connsiteY1" fmla="*/ 0 h 69249"/>
                <a:gd name="connsiteX2" fmla="*/ 2382 w 21432"/>
                <a:gd name="connsiteY2" fmla="*/ 54768 h 69249"/>
                <a:gd name="connsiteX3" fmla="*/ 4763 w 21432"/>
                <a:gd name="connsiteY3" fmla="*/ 61912 h 69249"/>
                <a:gd name="connsiteX4" fmla="*/ 19050 w 21432"/>
                <a:gd name="connsiteY4" fmla="*/ 69056 h 69249"/>
                <a:gd name="connsiteX5" fmla="*/ 21432 w 21432"/>
                <a:gd name="connsiteY5" fmla="*/ 69056 h 69249"/>
                <a:gd name="connsiteX6" fmla="*/ 0 w 21432"/>
                <a:gd name="connsiteY6" fmla="*/ 0 h 6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432" h="69249">
                  <a:moveTo>
                    <a:pt x="0" y="0"/>
                  </a:moveTo>
                  <a:lnTo>
                    <a:pt x="0" y="0"/>
                  </a:lnTo>
                  <a:cubicBezTo>
                    <a:pt x="794" y="18256"/>
                    <a:pt x="980" y="36549"/>
                    <a:pt x="2382" y="54768"/>
                  </a:cubicBezTo>
                  <a:cubicBezTo>
                    <a:pt x="2575" y="57271"/>
                    <a:pt x="3195" y="59952"/>
                    <a:pt x="4763" y="61912"/>
                  </a:cubicBezTo>
                  <a:cubicBezTo>
                    <a:pt x="7673" y="65550"/>
                    <a:pt x="14736" y="67978"/>
                    <a:pt x="19050" y="69056"/>
                  </a:cubicBezTo>
                  <a:cubicBezTo>
                    <a:pt x="19820" y="69249"/>
                    <a:pt x="20638" y="69056"/>
                    <a:pt x="21432" y="69056"/>
                  </a:cubicBez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29" name="Straight Arrow Connector 228"/>
            <p:cNvCxnSpPr/>
            <p:nvPr/>
          </p:nvCxnSpPr>
          <p:spPr>
            <a:xfrm rot="10800000">
              <a:off x="3429000" y="4703204"/>
              <a:ext cx="609600" cy="304800"/>
            </a:xfrm>
            <a:prstGeom prst="straightConnector1">
              <a:avLst/>
            </a:prstGeom>
            <a:ln w="190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30" name="Rectangle 229"/>
            <p:cNvSpPr/>
            <p:nvPr/>
          </p:nvSpPr>
          <p:spPr>
            <a:xfrm>
              <a:off x="6019800" y="4398404"/>
              <a:ext cx="914400" cy="152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1" name="Flowchart: Manual Operation 230"/>
            <p:cNvSpPr/>
            <p:nvPr/>
          </p:nvSpPr>
          <p:spPr>
            <a:xfrm rot="10800000">
              <a:off x="6019800" y="3941204"/>
              <a:ext cx="914400" cy="460248"/>
            </a:xfrm>
            <a:prstGeom prst="flowChartManualOpe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2" name="Rectangle 231"/>
            <p:cNvSpPr/>
            <p:nvPr/>
          </p:nvSpPr>
          <p:spPr>
            <a:xfrm>
              <a:off x="6096000" y="4246004"/>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3" name="Freeform 232"/>
            <p:cNvSpPr/>
            <p:nvPr/>
          </p:nvSpPr>
          <p:spPr>
            <a:xfrm>
              <a:off x="6657385" y="4362673"/>
              <a:ext cx="112509" cy="79252"/>
            </a:xfrm>
            <a:custGeom>
              <a:avLst/>
              <a:gdLst>
                <a:gd name="connsiteX0" fmla="*/ 105365 w 112509"/>
                <a:gd name="connsiteY0" fmla="*/ 19062 h 79252"/>
                <a:gd name="connsiteX1" fmla="*/ 105365 w 112509"/>
                <a:gd name="connsiteY1" fmla="*/ 19062 h 79252"/>
                <a:gd name="connsiteX2" fmla="*/ 107746 w 112509"/>
                <a:gd name="connsiteY2" fmla="*/ 40494 h 79252"/>
                <a:gd name="connsiteX3" fmla="*/ 112509 w 112509"/>
                <a:gd name="connsiteY3" fmla="*/ 54781 h 79252"/>
                <a:gd name="connsiteX4" fmla="*/ 105365 w 112509"/>
                <a:gd name="connsiteY4" fmla="*/ 61925 h 79252"/>
                <a:gd name="connsiteX5" fmla="*/ 98221 w 112509"/>
                <a:gd name="connsiteY5" fmla="*/ 64306 h 79252"/>
                <a:gd name="connsiteX6" fmla="*/ 86315 w 112509"/>
                <a:gd name="connsiteY6" fmla="*/ 69069 h 79252"/>
                <a:gd name="connsiteX7" fmla="*/ 76790 w 112509"/>
                <a:gd name="connsiteY7" fmla="*/ 73831 h 79252"/>
                <a:gd name="connsiteX8" fmla="*/ 52978 w 112509"/>
                <a:gd name="connsiteY8" fmla="*/ 78594 h 79252"/>
                <a:gd name="connsiteX9" fmla="*/ 31546 w 112509"/>
                <a:gd name="connsiteY9" fmla="*/ 76212 h 79252"/>
                <a:gd name="connsiteX10" fmla="*/ 12496 w 112509"/>
                <a:gd name="connsiteY10" fmla="*/ 52400 h 79252"/>
                <a:gd name="connsiteX11" fmla="*/ 5353 w 112509"/>
                <a:gd name="connsiteY11" fmla="*/ 38112 h 79252"/>
                <a:gd name="connsiteX12" fmla="*/ 14878 w 112509"/>
                <a:gd name="connsiteY12" fmla="*/ 4775 h 79252"/>
                <a:gd name="connsiteX13" fmla="*/ 22021 w 112509"/>
                <a:gd name="connsiteY13" fmla="*/ 2394 h 79252"/>
                <a:gd name="connsiteX14" fmla="*/ 81553 w 112509"/>
                <a:gd name="connsiteY14" fmla="*/ 9537 h 79252"/>
                <a:gd name="connsiteX15" fmla="*/ 88696 w 112509"/>
                <a:gd name="connsiteY15" fmla="*/ 11919 h 79252"/>
                <a:gd name="connsiteX16" fmla="*/ 105365 w 112509"/>
                <a:gd name="connsiteY16" fmla="*/ 19062 h 7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2509" h="79252">
                  <a:moveTo>
                    <a:pt x="105365" y="19062"/>
                  </a:moveTo>
                  <a:lnTo>
                    <a:pt x="105365" y="19062"/>
                  </a:lnTo>
                  <a:cubicBezTo>
                    <a:pt x="106159" y="26206"/>
                    <a:pt x="106336" y="33446"/>
                    <a:pt x="107746" y="40494"/>
                  </a:cubicBezTo>
                  <a:cubicBezTo>
                    <a:pt x="108731" y="45417"/>
                    <a:pt x="112509" y="54781"/>
                    <a:pt x="112509" y="54781"/>
                  </a:cubicBezTo>
                  <a:cubicBezTo>
                    <a:pt x="110128" y="57162"/>
                    <a:pt x="108167" y="60057"/>
                    <a:pt x="105365" y="61925"/>
                  </a:cubicBezTo>
                  <a:cubicBezTo>
                    <a:pt x="103276" y="63317"/>
                    <a:pt x="100571" y="63425"/>
                    <a:pt x="98221" y="64306"/>
                  </a:cubicBezTo>
                  <a:cubicBezTo>
                    <a:pt x="94219" y="65807"/>
                    <a:pt x="90221" y="67333"/>
                    <a:pt x="86315" y="69069"/>
                  </a:cubicBezTo>
                  <a:cubicBezTo>
                    <a:pt x="83071" y="70511"/>
                    <a:pt x="80114" y="72585"/>
                    <a:pt x="76790" y="73831"/>
                  </a:cubicBezTo>
                  <a:cubicBezTo>
                    <a:pt x="71110" y="75961"/>
                    <a:pt x="57911" y="77771"/>
                    <a:pt x="52978" y="78594"/>
                  </a:cubicBezTo>
                  <a:cubicBezTo>
                    <a:pt x="45834" y="77800"/>
                    <a:pt x="38060" y="79252"/>
                    <a:pt x="31546" y="76212"/>
                  </a:cubicBezTo>
                  <a:cubicBezTo>
                    <a:pt x="18858" y="70291"/>
                    <a:pt x="18105" y="62216"/>
                    <a:pt x="12496" y="52400"/>
                  </a:cubicBezTo>
                  <a:cubicBezTo>
                    <a:pt x="5112" y="39478"/>
                    <a:pt x="9717" y="51207"/>
                    <a:pt x="5353" y="38112"/>
                  </a:cubicBezTo>
                  <a:cubicBezTo>
                    <a:pt x="7241" y="15451"/>
                    <a:pt x="0" y="12214"/>
                    <a:pt x="14878" y="4775"/>
                  </a:cubicBezTo>
                  <a:cubicBezTo>
                    <a:pt x="17123" y="3653"/>
                    <a:pt x="19640" y="3188"/>
                    <a:pt x="22021" y="2394"/>
                  </a:cubicBezTo>
                  <a:cubicBezTo>
                    <a:pt x="72259" y="5038"/>
                    <a:pt x="52944" y="0"/>
                    <a:pt x="81553" y="9537"/>
                  </a:cubicBezTo>
                  <a:cubicBezTo>
                    <a:pt x="83934" y="10331"/>
                    <a:pt x="86608" y="10527"/>
                    <a:pt x="88696" y="11919"/>
                  </a:cubicBezTo>
                  <a:lnTo>
                    <a:pt x="105365" y="1906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4" name="Freeform 233"/>
            <p:cNvSpPr/>
            <p:nvPr/>
          </p:nvSpPr>
          <p:spPr>
            <a:xfrm>
              <a:off x="6032668" y="4355542"/>
              <a:ext cx="115085" cy="97631"/>
            </a:xfrm>
            <a:custGeom>
              <a:avLst/>
              <a:gdLst>
                <a:gd name="connsiteX0" fmla="*/ 13326 w 115085"/>
                <a:gd name="connsiteY0" fmla="*/ 23812 h 97631"/>
                <a:gd name="connsiteX1" fmla="*/ 13326 w 115085"/>
                <a:gd name="connsiteY1" fmla="*/ 23812 h 97631"/>
                <a:gd name="connsiteX2" fmla="*/ 1420 w 115085"/>
                <a:gd name="connsiteY2" fmla="*/ 40481 h 97631"/>
                <a:gd name="connsiteX3" fmla="*/ 3801 w 115085"/>
                <a:gd name="connsiteY3" fmla="*/ 54768 h 97631"/>
                <a:gd name="connsiteX4" fmla="*/ 8563 w 115085"/>
                <a:gd name="connsiteY4" fmla="*/ 69056 h 97631"/>
                <a:gd name="connsiteX5" fmla="*/ 20470 w 115085"/>
                <a:gd name="connsiteY5" fmla="*/ 85725 h 97631"/>
                <a:gd name="connsiteX6" fmla="*/ 27613 w 115085"/>
                <a:gd name="connsiteY6" fmla="*/ 92868 h 97631"/>
                <a:gd name="connsiteX7" fmla="*/ 44282 w 115085"/>
                <a:gd name="connsiteY7" fmla="*/ 97631 h 97631"/>
                <a:gd name="connsiteX8" fmla="*/ 75238 w 115085"/>
                <a:gd name="connsiteY8" fmla="*/ 92868 h 97631"/>
                <a:gd name="connsiteX9" fmla="*/ 84763 w 115085"/>
                <a:gd name="connsiteY9" fmla="*/ 78581 h 97631"/>
                <a:gd name="connsiteX10" fmla="*/ 94288 w 115085"/>
                <a:gd name="connsiteY10" fmla="*/ 66675 h 97631"/>
                <a:gd name="connsiteX11" fmla="*/ 99051 w 115085"/>
                <a:gd name="connsiteY11" fmla="*/ 59531 h 97631"/>
                <a:gd name="connsiteX12" fmla="*/ 108576 w 115085"/>
                <a:gd name="connsiteY12" fmla="*/ 40481 h 97631"/>
                <a:gd name="connsiteX13" fmla="*/ 103813 w 115085"/>
                <a:gd name="connsiteY13" fmla="*/ 4762 h 97631"/>
                <a:gd name="connsiteX14" fmla="*/ 89526 w 115085"/>
                <a:gd name="connsiteY14" fmla="*/ 0 h 97631"/>
                <a:gd name="connsiteX15" fmla="*/ 34757 w 115085"/>
                <a:gd name="connsiteY15" fmla="*/ 4762 h 97631"/>
                <a:gd name="connsiteX16" fmla="*/ 25232 w 115085"/>
                <a:gd name="connsiteY16" fmla="*/ 19050 h 97631"/>
                <a:gd name="connsiteX17" fmla="*/ 13326 w 115085"/>
                <a:gd name="connsiteY17" fmla="*/ 30956 h 97631"/>
                <a:gd name="connsiteX18" fmla="*/ 13326 w 115085"/>
                <a:gd name="connsiteY18" fmla="*/ 23812 h 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5085" h="97631">
                  <a:moveTo>
                    <a:pt x="13326" y="23812"/>
                  </a:moveTo>
                  <a:lnTo>
                    <a:pt x="13326" y="23812"/>
                  </a:lnTo>
                  <a:cubicBezTo>
                    <a:pt x="9357" y="29368"/>
                    <a:pt x="3428" y="33955"/>
                    <a:pt x="1420" y="40481"/>
                  </a:cubicBezTo>
                  <a:cubicBezTo>
                    <a:pt x="0" y="45096"/>
                    <a:pt x="2630" y="50084"/>
                    <a:pt x="3801" y="54768"/>
                  </a:cubicBezTo>
                  <a:cubicBezTo>
                    <a:pt x="5018" y="59638"/>
                    <a:pt x="5778" y="64879"/>
                    <a:pt x="8563" y="69056"/>
                  </a:cubicBezTo>
                  <a:cubicBezTo>
                    <a:pt x="12332" y="74709"/>
                    <a:pt x="16040" y="80556"/>
                    <a:pt x="20470" y="85725"/>
                  </a:cubicBezTo>
                  <a:cubicBezTo>
                    <a:pt x="22661" y="88282"/>
                    <a:pt x="24811" y="91000"/>
                    <a:pt x="27613" y="92868"/>
                  </a:cubicBezTo>
                  <a:cubicBezTo>
                    <a:pt x="29665" y="94236"/>
                    <a:pt x="43008" y="97312"/>
                    <a:pt x="44282" y="97631"/>
                  </a:cubicBezTo>
                  <a:cubicBezTo>
                    <a:pt x="54601" y="96043"/>
                    <a:pt x="65110" y="95400"/>
                    <a:pt x="75238" y="92868"/>
                  </a:cubicBezTo>
                  <a:cubicBezTo>
                    <a:pt x="86271" y="90110"/>
                    <a:pt x="80355" y="86515"/>
                    <a:pt x="84763" y="78581"/>
                  </a:cubicBezTo>
                  <a:cubicBezTo>
                    <a:pt x="87231" y="74138"/>
                    <a:pt x="91238" y="70741"/>
                    <a:pt x="94288" y="66675"/>
                  </a:cubicBezTo>
                  <a:cubicBezTo>
                    <a:pt x="96005" y="64385"/>
                    <a:pt x="97680" y="62044"/>
                    <a:pt x="99051" y="59531"/>
                  </a:cubicBezTo>
                  <a:cubicBezTo>
                    <a:pt x="102451" y="53298"/>
                    <a:pt x="108576" y="40481"/>
                    <a:pt x="108576" y="40481"/>
                  </a:cubicBezTo>
                  <a:cubicBezTo>
                    <a:pt x="111970" y="26902"/>
                    <a:pt x="115085" y="21044"/>
                    <a:pt x="103813" y="4762"/>
                  </a:cubicBezTo>
                  <a:cubicBezTo>
                    <a:pt x="100956" y="635"/>
                    <a:pt x="89526" y="0"/>
                    <a:pt x="89526" y="0"/>
                  </a:cubicBezTo>
                  <a:cubicBezTo>
                    <a:pt x="71270" y="1587"/>
                    <a:pt x="52752" y="1301"/>
                    <a:pt x="34757" y="4762"/>
                  </a:cubicBezTo>
                  <a:cubicBezTo>
                    <a:pt x="27265" y="6203"/>
                    <a:pt x="27614" y="14285"/>
                    <a:pt x="25232" y="19050"/>
                  </a:cubicBezTo>
                  <a:cubicBezTo>
                    <a:pt x="22454" y="24606"/>
                    <a:pt x="19278" y="28575"/>
                    <a:pt x="13326" y="30956"/>
                  </a:cubicBezTo>
                  <a:cubicBezTo>
                    <a:pt x="11852" y="31546"/>
                    <a:pt x="13326" y="25003"/>
                    <a:pt x="13326" y="238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5" name="Freeform 234"/>
            <p:cNvSpPr/>
            <p:nvPr/>
          </p:nvSpPr>
          <p:spPr>
            <a:xfrm>
              <a:off x="4906119" y="3716495"/>
              <a:ext cx="430771" cy="300066"/>
            </a:xfrm>
            <a:custGeom>
              <a:avLst/>
              <a:gdLst>
                <a:gd name="connsiteX0" fmla="*/ 181696 w 430771"/>
                <a:gd name="connsiteY0" fmla="*/ 6995 h 300066"/>
                <a:gd name="connsiteX1" fmla="*/ 236962 w 430771"/>
                <a:gd name="connsiteY1" fmla="*/ 17043 h 300066"/>
                <a:gd name="connsiteX2" fmla="*/ 267107 w 430771"/>
                <a:gd name="connsiteY2" fmla="*/ 27091 h 300066"/>
                <a:gd name="connsiteX3" fmla="*/ 317349 w 430771"/>
                <a:gd name="connsiteY3" fmla="*/ 37140 h 300066"/>
                <a:gd name="connsiteX4" fmla="*/ 352518 w 430771"/>
                <a:gd name="connsiteY4" fmla="*/ 47188 h 300066"/>
                <a:gd name="connsiteX5" fmla="*/ 392712 w 430771"/>
                <a:gd name="connsiteY5" fmla="*/ 57236 h 300066"/>
                <a:gd name="connsiteX6" fmla="*/ 407784 w 430771"/>
                <a:gd name="connsiteY6" fmla="*/ 67285 h 300066"/>
                <a:gd name="connsiteX7" fmla="*/ 427881 w 430771"/>
                <a:gd name="connsiteY7" fmla="*/ 87382 h 300066"/>
                <a:gd name="connsiteX8" fmla="*/ 422857 w 430771"/>
                <a:gd name="connsiteY8" fmla="*/ 152696 h 300066"/>
                <a:gd name="connsiteX9" fmla="*/ 392712 w 430771"/>
                <a:gd name="connsiteY9" fmla="*/ 177817 h 300066"/>
                <a:gd name="connsiteX10" fmla="*/ 352518 w 430771"/>
                <a:gd name="connsiteY10" fmla="*/ 202938 h 300066"/>
                <a:gd name="connsiteX11" fmla="*/ 327397 w 430771"/>
                <a:gd name="connsiteY11" fmla="*/ 223034 h 300066"/>
                <a:gd name="connsiteX12" fmla="*/ 262083 w 430771"/>
                <a:gd name="connsiteY12" fmla="*/ 258204 h 300066"/>
                <a:gd name="connsiteX13" fmla="*/ 226914 w 430771"/>
                <a:gd name="connsiteY13" fmla="*/ 278300 h 300066"/>
                <a:gd name="connsiteX14" fmla="*/ 166624 w 430771"/>
                <a:gd name="connsiteY14" fmla="*/ 293373 h 300066"/>
                <a:gd name="connsiteX15" fmla="*/ 56092 w 430771"/>
                <a:gd name="connsiteY15" fmla="*/ 273276 h 300066"/>
                <a:gd name="connsiteX16" fmla="*/ 41019 w 430771"/>
                <a:gd name="connsiteY16" fmla="*/ 258204 h 300066"/>
                <a:gd name="connsiteX17" fmla="*/ 25947 w 430771"/>
                <a:gd name="connsiteY17" fmla="*/ 228058 h 300066"/>
                <a:gd name="connsiteX18" fmla="*/ 15899 w 430771"/>
                <a:gd name="connsiteY18" fmla="*/ 202938 h 300066"/>
                <a:gd name="connsiteX19" fmla="*/ 5850 w 430771"/>
                <a:gd name="connsiteY19" fmla="*/ 142647 h 300066"/>
                <a:gd name="connsiteX20" fmla="*/ 826 w 430771"/>
                <a:gd name="connsiteY20" fmla="*/ 127575 h 300066"/>
                <a:gd name="connsiteX21" fmla="*/ 5850 w 430771"/>
                <a:gd name="connsiteY21" fmla="*/ 72309 h 300066"/>
                <a:gd name="connsiteX22" fmla="*/ 20923 w 430771"/>
                <a:gd name="connsiteY22" fmla="*/ 67285 h 300066"/>
                <a:gd name="connsiteX23" fmla="*/ 30971 w 430771"/>
                <a:gd name="connsiteY23" fmla="*/ 52212 h 300066"/>
                <a:gd name="connsiteX24" fmla="*/ 46044 w 430771"/>
                <a:gd name="connsiteY24" fmla="*/ 42164 h 300066"/>
                <a:gd name="connsiteX25" fmla="*/ 111358 w 430771"/>
                <a:gd name="connsiteY25" fmla="*/ 17043 h 300066"/>
                <a:gd name="connsiteX26" fmla="*/ 146527 w 430771"/>
                <a:gd name="connsiteY26" fmla="*/ 6995 h 300066"/>
                <a:gd name="connsiteX27" fmla="*/ 181696 w 430771"/>
                <a:gd name="connsiteY27" fmla="*/ 6995 h 300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30771" h="300066">
                  <a:moveTo>
                    <a:pt x="181696" y="6995"/>
                  </a:moveTo>
                  <a:cubicBezTo>
                    <a:pt x="196769" y="8670"/>
                    <a:pt x="157424" y="0"/>
                    <a:pt x="236962" y="17043"/>
                  </a:cubicBezTo>
                  <a:cubicBezTo>
                    <a:pt x="247319" y="19262"/>
                    <a:pt x="256721" y="25014"/>
                    <a:pt x="267107" y="27091"/>
                  </a:cubicBezTo>
                  <a:cubicBezTo>
                    <a:pt x="283854" y="30441"/>
                    <a:pt x="301146" y="31739"/>
                    <a:pt x="317349" y="37140"/>
                  </a:cubicBezTo>
                  <a:cubicBezTo>
                    <a:pt x="353490" y="49186"/>
                    <a:pt x="308357" y="34571"/>
                    <a:pt x="352518" y="47188"/>
                  </a:cubicBezTo>
                  <a:cubicBezTo>
                    <a:pt x="388563" y="57486"/>
                    <a:pt x="341645" y="47023"/>
                    <a:pt x="392712" y="57236"/>
                  </a:cubicBezTo>
                  <a:cubicBezTo>
                    <a:pt x="397736" y="60586"/>
                    <a:pt x="403199" y="63355"/>
                    <a:pt x="407784" y="67285"/>
                  </a:cubicBezTo>
                  <a:cubicBezTo>
                    <a:pt x="414977" y="73451"/>
                    <a:pt x="427881" y="87382"/>
                    <a:pt x="427881" y="87382"/>
                  </a:cubicBezTo>
                  <a:cubicBezTo>
                    <a:pt x="426206" y="109153"/>
                    <a:pt x="430771" y="132345"/>
                    <a:pt x="422857" y="152696"/>
                  </a:cubicBezTo>
                  <a:cubicBezTo>
                    <a:pt x="418116" y="164887"/>
                    <a:pt x="402926" y="169646"/>
                    <a:pt x="392712" y="177817"/>
                  </a:cubicBezTo>
                  <a:cubicBezTo>
                    <a:pt x="337866" y="221693"/>
                    <a:pt x="405827" y="167399"/>
                    <a:pt x="352518" y="202938"/>
                  </a:cubicBezTo>
                  <a:cubicBezTo>
                    <a:pt x="343596" y="208886"/>
                    <a:pt x="336319" y="217086"/>
                    <a:pt x="327397" y="223034"/>
                  </a:cubicBezTo>
                  <a:cubicBezTo>
                    <a:pt x="300624" y="240883"/>
                    <a:pt x="289203" y="243601"/>
                    <a:pt x="262083" y="258204"/>
                  </a:cubicBezTo>
                  <a:cubicBezTo>
                    <a:pt x="250195" y="264605"/>
                    <a:pt x="239173" y="272642"/>
                    <a:pt x="226914" y="278300"/>
                  </a:cubicBezTo>
                  <a:cubicBezTo>
                    <a:pt x="204410" y="288686"/>
                    <a:pt x="190573" y="289382"/>
                    <a:pt x="166624" y="293373"/>
                  </a:cubicBezTo>
                  <a:cubicBezTo>
                    <a:pt x="115735" y="288016"/>
                    <a:pt x="88242" y="300066"/>
                    <a:pt x="56092" y="273276"/>
                  </a:cubicBezTo>
                  <a:cubicBezTo>
                    <a:pt x="50633" y="268728"/>
                    <a:pt x="46043" y="263228"/>
                    <a:pt x="41019" y="258204"/>
                  </a:cubicBezTo>
                  <a:cubicBezTo>
                    <a:pt x="28392" y="220322"/>
                    <a:pt x="45424" y="267013"/>
                    <a:pt x="25947" y="228058"/>
                  </a:cubicBezTo>
                  <a:cubicBezTo>
                    <a:pt x="21914" y="219992"/>
                    <a:pt x="19248" y="211311"/>
                    <a:pt x="15899" y="202938"/>
                  </a:cubicBezTo>
                  <a:cubicBezTo>
                    <a:pt x="13064" y="183094"/>
                    <a:pt x="10746" y="162233"/>
                    <a:pt x="5850" y="142647"/>
                  </a:cubicBezTo>
                  <a:cubicBezTo>
                    <a:pt x="4566" y="137509"/>
                    <a:pt x="2501" y="132599"/>
                    <a:pt x="826" y="127575"/>
                  </a:cubicBezTo>
                  <a:cubicBezTo>
                    <a:pt x="2501" y="109153"/>
                    <a:pt x="0" y="89858"/>
                    <a:pt x="5850" y="72309"/>
                  </a:cubicBezTo>
                  <a:cubicBezTo>
                    <a:pt x="7525" y="67285"/>
                    <a:pt x="16787" y="70593"/>
                    <a:pt x="20923" y="67285"/>
                  </a:cubicBezTo>
                  <a:cubicBezTo>
                    <a:pt x="25638" y="63513"/>
                    <a:pt x="26701" y="56482"/>
                    <a:pt x="30971" y="52212"/>
                  </a:cubicBezTo>
                  <a:cubicBezTo>
                    <a:pt x="35241" y="47942"/>
                    <a:pt x="40743" y="45055"/>
                    <a:pt x="46044" y="42164"/>
                  </a:cubicBezTo>
                  <a:cubicBezTo>
                    <a:pt x="98336" y="13641"/>
                    <a:pt x="69005" y="27631"/>
                    <a:pt x="111358" y="17043"/>
                  </a:cubicBezTo>
                  <a:cubicBezTo>
                    <a:pt x="124040" y="13873"/>
                    <a:pt x="132950" y="8039"/>
                    <a:pt x="146527" y="6995"/>
                  </a:cubicBezTo>
                  <a:cubicBezTo>
                    <a:pt x="161555" y="5839"/>
                    <a:pt x="166624" y="5320"/>
                    <a:pt x="181696" y="69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6" name="Rectangle 235"/>
            <p:cNvSpPr/>
            <p:nvPr/>
          </p:nvSpPr>
          <p:spPr>
            <a:xfrm>
              <a:off x="4495800" y="3103004"/>
              <a:ext cx="762000" cy="838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7" name="Rectangle 236"/>
            <p:cNvSpPr/>
            <p:nvPr/>
          </p:nvSpPr>
          <p:spPr>
            <a:xfrm>
              <a:off x="4572000" y="2950604"/>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8" name="Freeform 237"/>
            <p:cNvSpPr/>
            <p:nvPr/>
          </p:nvSpPr>
          <p:spPr>
            <a:xfrm>
              <a:off x="5133385" y="3067273"/>
              <a:ext cx="112509" cy="79252"/>
            </a:xfrm>
            <a:custGeom>
              <a:avLst/>
              <a:gdLst>
                <a:gd name="connsiteX0" fmla="*/ 105365 w 112509"/>
                <a:gd name="connsiteY0" fmla="*/ 19062 h 79252"/>
                <a:gd name="connsiteX1" fmla="*/ 105365 w 112509"/>
                <a:gd name="connsiteY1" fmla="*/ 19062 h 79252"/>
                <a:gd name="connsiteX2" fmla="*/ 107746 w 112509"/>
                <a:gd name="connsiteY2" fmla="*/ 40494 h 79252"/>
                <a:gd name="connsiteX3" fmla="*/ 112509 w 112509"/>
                <a:gd name="connsiteY3" fmla="*/ 54781 h 79252"/>
                <a:gd name="connsiteX4" fmla="*/ 105365 w 112509"/>
                <a:gd name="connsiteY4" fmla="*/ 61925 h 79252"/>
                <a:gd name="connsiteX5" fmla="*/ 98221 w 112509"/>
                <a:gd name="connsiteY5" fmla="*/ 64306 h 79252"/>
                <a:gd name="connsiteX6" fmla="*/ 86315 w 112509"/>
                <a:gd name="connsiteY6" fmla="*/ 69069 h 79252"/>
                <a:gd name="connsiteX7" fmla="*/ 76790 w 112509"/>
                <a:gd name="connsiteY7" fmla="*/ 73831 h 79252"/>
                <a:gd name="connsiteX8" fmla="*/ 52978 w 112509"/>
                <a:gd name="connsiteY8" fmla="*/ 78594 h 79252"/>
                <a:gd name="connsiteX9" fmla="*/ 31546 w 112509"/>
                <a:gd name="connsiteY9" fmla="*/ 76212 h 79252"/>
                <a:gd name="connsiteX10" fmla="*/ 12496 w 112509"/>
                <a:gd name="connsiteY10" fmla="*/ 52400 h 79252"/>
                <a:gd name="connsiteX11" fmla="*/ 5353 w 112509"/>
                <a:gd name="connsiteY11" fmla="*/ 38112 h 79252"/>
                <a:gd name="connsiteX12" fmla="*/ 14878 w 112509"/>
                <a:gd name="connsiteY12" fmla="*/ 4775 h 79252"/>
                <a:gd name="connsiteX13" fmla="*/ 22021 w 112509"/>
                <a:gd name="connsiteY13" fmla="*/ 2394 h 79252"/>
                <a:gd name="connsiteX14" fmla="*/ 81553 w 112509"/>
                <a:gd name="connsiteY14" fmla="*/ 9537 h 79252"/>
                <a:gd name="connsiteX15" fmla="*/ 88696 w 112509"/>
                <a:gd name="connsiteY15" fmla="*/ 11919 h 79252"/>
                <a:gd name="connsiteX16" fmla="*/ 105365 w 112509"/>
                <a:gd name="connsiteY16" fmla="*/ 19062 h 7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2509" h="79252">
                  <a:moveTo>
                    <a:pt x="105365" y="19062"/>
                  </a:moveTo>
                  <a:lnTo>
                    <a:pt x="105365" y="19062"/>
                  </a:lnTo>
                  <a:cubicBezTo>
                    <a:pt x="106159" y="26206"/>
                    <a:pt x="106336" y="33446"/>
                    <a:pt x="107746" y="40494"/>
                  </a:cubicBezTo>
                  <a:cubicBezTo>
                    <a:pt x="108731" y="45417"/>
                    <a:pt x="112509" y="54781"/>
                    <a:pt x="112509" y="54781"/>
                  </a:cubicBezTo>
                  <a:cubicBezTo>
                    <a:pt x="110128" y="57162"/>
                    <a:pt x="108167" y="60057"/>
                    <a:pt x="105365" y="61925"/>
                  </a:cubicBezTo>
                  <a:cubicBezTo>
                    <a:pt x="103276" y="63317"/>
                    <a:pt x="100571" y="63425"/>
                    <a:pt x="98221" y="64306"/>
                  </a:cubicBezTo>
                  <a:cubicBezTo>
                    <a:pt x="94219" y="65807"/>
                    <a:pt x="90221" y="67333"/>
                    <a:pt x="86315" y="69069"/>
                  </a:cubicBezTo>
                  <a:cubicBezTo>
                    <a:pt x="83071" y="70511"/>
                    <a:pt x="80114" y="72585"/>
                    <a:pt x="76790" y="73831"/>
                  </a:cubicBezTo>
                  <a:cubicBezTo>
                    <a:pt x="71110" y="75961"/>
                    <a:pt x="57911" y="77771"/>
                    <a:pt x="52978" y="78594"/>
                  </a:cubicBezTo>
                  <a:cubicBezTo>
                    <a:pt x="45834" y="77800"/>
                    <a:pt x="38060" y="79252"/>
                    <a:pt x="31546" y="76212"/>
                  </a:cubicBezTo>
                  <a:cubicBezTo>
                    <a:pt x="18858" y="70291"/>
                    <a:pt x="18105" y="62216"/>
                    <a:pt x="12496" y="52400"/>
                  </a:cubicBezTo>
                  <a:cubicBezTo>
                    <a:pt x="5112" y="39478"/>
                    <a:pt x="9717" y="51207"/>
                    <a:pt x="5353" y="38112"/>
                  </a:cubicBezTo>
                  <a:cubicBezTo>
                    <a:pt x="7241" y="15451"/>
                    <a:pt x="0" y="12214"/>
                    <a:pt x="14878" y="4775"/>
                  </a:cubicBezTo>
                  <a:cubicBezTo>
                    <a:pt x="17123" y="3653"/>
                    <a:pt x="19640" y="3188"/>
                    <a:pt x="22021" y="2394"/>
                  </a:cubicBezTo>
                  <a:cubicBezTo>
                    <a:pt x="72259" y="5038"/>
                    <a:pt x="52944" y="0"/>
                    <a:pt x="81553" y="9537"/>
                  </a:cubicBezTo>
                  <a:cubicBezTo>
                    <a:pt x="83934" y="10331"/>
                    <a:pt x="86608" y="10527"/>
                    <a:pt x="88696" y="11919"/>
                  </a:cubicBezTo>
                  <a:lnTo>
                    <a:pt x="105365" y="1906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9" name="Freeform 238"/>
            <p:cNvSpPr/>
            <p:nvPr/>
          </p:nvSpPr>
          <p:spPr>
            <a:xfrm>
              <a:off x="4508668" y="3060142"/>
              <a:ext cx="115085" cy="97631"/>
            </a:xfrm>
            <a:custGeom>
              <a:avLst/>
              <a:gdLst>
                <a:gd name="connsiteX0" fmla="*/ 13326 w 115085"/>
                <a:gd name="connsiteY0" fmla="*/ 23812 h 97631"/>
                <a:gd name="connsiteX1" fmla="*/ 13326 w 115085"/>
                <a:gd name="connsiteY1" fmla="*/ 23812 h 97631"/>
                <a:gd name="connsiteX2" fmla="*/ 1420 w 115085"/>
                <a:gd name="connsiteY2" fmla="*/ 40481 h 97631"/>
                <a:gd name="connsiteX3" fmla="*/ 3801 w 115085"/>
                <a:gd name="connsiteY3" fmla="*/ 54768 h 97631"/>
                <a:gd name="connsiteX4" fmla="*/ 8563 w 115085"/>
                <a:gd name="connsiteY4" fmla="*/ 69056 h 97631"/>
                <a:gd name="connsiteX5" fmla="*/ 20470 w 115085"/>
                <a:gd name="connsiteY5" fmla="*/ 85725 h 97631"/>
                <a:gd name="connsiteX6" fmla="*/ 27613 w 115085"/>
                <a:gd name="connsiteY6" fmla="*/ 92868 h 97631"/>
                <a:gd name="connsiteX7" fmla="*/ 44282 w 115085"/>
                <a:gd name="connsiteY7" fmla="*/ 97631 h 97631"/>
                <a:gd name="connsiteX8" fmla="*/ 75238 w 115085"/>
                <a:gd name="connsiteY8" fmla="*/ 92868 h 97631"/>
                <a:gd name="connsiteX9" fmla="*/ 84763 w 115085"/>
                <a:gd name="connsiteY9" fmla="*/ 78581 h 97631"/>
                <a:gd name="connsiteX10" fmla="*/ 94288 w 115085"/>
                <a:gd name="connsiteY10" fmla="*/ 66675 h 97631"/>
                <a:gd name="connsiteX11" fmla="*/ 99051 w 115085"/>
                <a:gd name="connsiteY11" fmla="*/ 59531 h 97631"/>
                <a:gd name="connsiteX12" fmla="*/ 108576 w 115085"/>
                <a:gd name="connsiteY12" fmla="*/ 40481 h 97631"/>
                <a:gd name="connsiteX13" fmla="*/ 103813 w 115085"/>
                <a:gd name="connsiteY13" fmla="*/ 4762 h 97631"/>
                <a:gd name="connsiteX14" fmla="*/ 89526 w 115085"/>
                <a:gd name="connsiteY14" fmla="*/ 0 h 97631"/>
                <a:gd name="connsiteX15" fmla="*/ 34757 w 115085"/>
                <a:gd name="connsiteY15" fmla="*/ 4762 h 97631"/>
                <a:gd name="connsiteX16" fmla="*/ 25232 w 115085"/>
                <a:gd name="connsiteY16" fmla="*/ 19050 h 97631"/>
                <a:gd name="connsiteX17" fmla="*/ 13326 w 115085"/>
                <a:gd name="connsiteY17" fmla="*/ 30956 h 97631"/>
                <a:gd name="connsiteX18" fmla="*/ 13326 w 115085"/>
                <a:gd name="connsiteY18" fmla="*/ 23812 h 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5085" h="97631">
                  <a:moveTo>
                    <a:pt x="13326" y="23812"/>
                  </a:moveTo>
                  <a:lnTo>
                    <a:pt x="13326" y="23812"/>
                  </a:lnTo>
                  <a:cubicBezTo>
                    <a:pt x="9357" y="29368"/>
                    <a:pt x="3428" y="33955"/>
                    <a:pt x="1420" y="40481"/>
                  </a:cubicBezTo>
                  <a:cubicBezTo>
                    <a:pt x="0" y="45096"/>
                    <a:pt x="2630" y="50084"/>
                    <a:pt x="3801" y="54768"/>
                  </a:cubicBezTo>
                  <a:cubicBezTo>
                    <a:pt x="5018" y="59638"/>
                    <a:pt x="5778" y="64879"/>
                    <a:pt x="8563" y="69056"/>
                  </a:cubicBezTo>
                  <a:cubicBezTo>
                    <a:pt x="12332" y="74709"/>
                    <a:pt x="16040" y="80556"/>
                    <a:pt x="20470" y="85725"/>
                  </a:cubicBezTo>
                  <a:cubicBezTo>
                    <a:pt x="22661" y="88282"/>
                    <a:pt x="24811" y="91000"/>
                    <a:pt x="27613" y="92868"/>
                  </a:cubicBezTo>
                  <a:cubicBezTo>
                    <a:pt x="29665" y="94236"/>
                    <a:pt x="43008" y="97312"/>
                    <a:pt x="44282" y="97631"/>
                  </a:cubicBezTo>
                  <a:cubicBezTo>
                    <a:pt x="54601" y="96043"/>
                    <a:pt x="65110" y="95400"/>
                    <a:pt x="75238" y="92868"/>
                  </a:cubicBezTo>
                  <a:cubicBezTo>
                    <a:pt x="86271" y="90110"/>
                    <a:pt x="80355" y="86515"/>
                    <a:pt x="84763" y="78581"/>
                  </a:cubicBezTo>
                  <a:cubicBezTo>
                    <a:pt x="87231" y="74138"/>
                    <a:pt x="91238" y="70741"/>
                    <a:pt x="94288" y="66675"/>
                  </a:cubicBezTo>
                  <a:cubicBezTo>
                    <a:pt x="96005" y="64385"/>
                    <a:pt x="97680" y="62044"/>
                    <a:pt x="99051" y="59531"/>
                  </a:cubicBezTo>
                  <a:cubicBezTo>
                    <a:pt x="102451" y="53298"/>
                    <a:pt x="108576" y="40481"/>
                    <a:pt x="108576" y="40481"/>
                  </a:cubicBezTo>
                  <a:cubicBezTo>
                    <a:pt x="111970" y="26902"/>
                    <a:pt x="115085" y="21044"/>
                    <a:pt x="103813" y="4762"/>
                  </a:cubicBezTo>
                  <a:cubicBezTo>
                    <a:pt x="100956" y="635"/>
                    <a:pt x="89526" y="0"/>
                    <a:pt x="89526" y="0"/>
                  </a:cubicBezTo>
                  <a:cubicBezTo>
                    <a:pt x="71270" y="1587"/>
                    <a:pt x="52752" y="1301"/>
                    <a:pt x="34757" y="4762"/>
                  </a:cubicBezTo>
                  <a:cubicBezTo>
                    <a:pt x="27265" y="6203"/>
                    <a:pt x="27614" y="14285"/>
                    <a:pt x="25232" y="19050"/>
                  </a:cubicBezTo>
                  <a:cubicBezTo>
                    <a:pt x="22454" y="24606"/>
                    <a:pt x="19278" y="28575"/>
                    <a:pt x="13326" y="30956"/>
                  </a:cubicBezTo>
                  <a:cubicBezTo>
                    <a:pt x="11852" y="31546"/>
                    <a:pt x="13326" y="25003"/>
                    <a:pt x="13326" y="238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0" name="TextBox 221"/>
            <p:cNvSpPr txBox="1"/>
            <p:nvPr/>
          </p:nvSpPr>
          <p:spPr>
            <a:xfrm>
              <a:off x="4191000" y="3865004"/>
              <a:ext cx="16764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Attenuator</a:t>
              </a:r>
            </a:p>
          </p:txBody>
        </p:sp>
        <p:sp>
          <p:nvSpPr>
            <p:cNvPr id="241" name="Rounded Rectangle 240"/>
            <p:cNvSpPr/>
            <p:nvPr/>
          </p:nvSpPr>
          <p:spPr>
            <a:xfrm>
              <a:off x="4724400" y="2493404"/>
              <a:ext cx="304800" cy="3048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2" name="Flowchart: Manual Operation 241"/>
            <p:cNvSpPr/>
            <p:nvPr/>
          </p:nvSpPr>
          <p:spPr>
            <a:xfrm rot="10800000">
              <a:off x="4495800" y="2645804"/>
              <a:ext cx="762000" cy="460248"/>
            </a:xfrm>
            <a:prstGeom prst="flowChartManualOpe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3" name="Rectangle 242"/>
            <p:cNvSpPr/>
            <p:nvPr/>
          </p:nvSpPr>
          <p:spPr>
            <a:xfrm>
              <a:off x="4572000" y="3026804"/>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4" name="Arc 243"/>
            <p:cNvSpPr/>
            <p:nvPr/>
          </p:nvSpPr>
          <p:spPr>
            <a:xfrm rot="16417963">
              <a:off x="3406640" y="4305299"/>
              <a:ext cx="5334000" cy="838200"/>
            </a:xfrm>
            <a:prstGeom prst="arc">
              <a:avLst>
                <a:gd name="adj1" fmla="val 12265459"/>
                <a:gd name="adj2" fmla="val 12718242"/>
              </a:avLst>
            </a:prstGeom>
            <a:ln w="1143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45" name="Rounded Rectangle 244"/>
            <p:cNvSpPr/>
            <p:nvPr/>
          </p:nvSpPr>
          <p:spPr>
            <a:xfrm>
              <a:off x="6324600" y="3712604"/>
              <a:ext cx="228600" cy="152400"/>
            </a:xfrm>
            <a:prstGeom prst="roundRect">
              <a:avLst/>
            </a:prstGeom>
            <a:solidFill>
              <a:srgbClr val="FF0000"/>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6" name="Rounded Rectangle 245"/>
            <p:cNvSpPr/>
            <p:nvPr/>
          </p:nvSpPr>
          <p:spPr>
            <a:xfrm>
              <a:off x="6172200" y="3636404"/>
              <a:ext cx="381000" cy="152400"/>
            </a:xfrm>
            <a:prstGeom prst="roundRect">
              <a:avLst/>
            </a:prstGeom>
            <a:solidFill>
              <a:srgbClr val="FF0000"/>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7" name="Rectangle 246"/>
            <p:cNvSpPr/>
            <p:nvPr/>
          </p:nvSpPr>
          <p:spPr>
            <a:xfrm>
              <a:off x="6019800" y="4703204"/>
              <a:ext cx="914400" cy="121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8" name="Isosceles Triangle 247"/>
            <p:cNvSpPr/>
            <p:nvPr/>
          </p:nvSpPr>
          <p:spPr>
            <a:xfrm rot="10800000">
              <a:off x="6400800" y="4627004"/>
              <a:ext cx="76200" cy="762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9" name="Freeform 248"/>
            <p:cNvSpPr/>
            <p:nvPr/>
          </p:nvSpPr>
          <p:spPr>
            <a:xfrm>
              <a:off x="4508868" y="3081573"/>
              <a:ext cx="98851" cy="86937"/>
            </a:xfrm>
            <a:custGeom>
              <a:avLst/>
              <a:gdLst>
                <a:gd name="connsiteX0" fmla="*/ 22651 w 98851"/>
                <a:gd name="connsiteY0" fmla="*/ 0 h 86937"/>
                <a:gd name="connsiteX1" fmla="*/ 22651 w 98851"/>
                <a:gd name="connsiteY1" fmla="*/ 0 h 86937"/>
                <a:gd name="connsiteX2" fmla="*/ 8363 w 98851"/>
                <a:gd name="connsiteY2" fmla="*/ 16669 h 86937"/>
                <a:gd name="connsiteX3" fmla="*/ 5982 w 98851"/>
                <a:gd name="connsiteY3" fmla="*/ 23812 h 86937"/>
                <a:gd name="connsiteX4" fmla="*/ 1220 w 98851"/>
                <a:gd name="connsiteY4" fmla="*/ 40481 h 86937"/>
                <a:gd name="connsiteX5" fmla="*/ 13126 w 98851"/>
                <a:gd name="connsiteY5" fmla="*/ 54769 h 86937"/>
                <a:gd name="connsiteX6" fmla="*/ 20270 w 98851"/>
                <a:gd name="connsiteY6" fmla="*/ 59531 h 86937"/>
                <a:gd name="connsiteX7" fmla="*/ 34557 w 98851"/>
                <a:gd name="connsiteY7" fmla="*/ 71437 h 86937"/>
                <a:gd name="connsiteX8" fmla="*/ 41701 w 98851"/>
                <a:gd name="connsiteY8" fmla="*/ 80962 h 86937"/>
                <a:gd name="connsiteX9" fmla="*/ 77420 w 98851"/>
                <a:gd name="connsiteY9" fmla="*/ 78581 h 86937"/>
                <a:gd name="connsiteX10" fmla="*/ 86945 w 98851"/>
                <a:gd name="connsiteY10" fmla="*/ 73819 h 86937"/>
                <a:gd name="connsiteX11" fmla="*/ 94088 w 98851"/>
                <a:gd name="connsiteY11" fmla="*/ 59531 h 86937"/>
                <a:gd name="connsiteX12" fmla="*/ 98851 w 98851"/>
                <a:gd name="connsiteY12" fmla="*/ 30956 h 86937"/>
                <a:gd name="connsiteX13" fmla="*/ 94088 w 98851"/>
                <a:gd name="connsiteY13" fmla="*/ 19050 h 86937"/>
                <a:gd name="connsiteX14" fmla="*/ 65513 w 98851"/>
                <a:gd name="connsiteY14" fmla="*/ 7144 h 86937"/>
                <a:gd name="connsiteX15" fmla="*/ 53607 w 98851"/>
                <a:gd name="connsiteY15" fmla="*/ 4762 h 86937"/>
                <a:gd name="connsiteX16" fmla="*/ 46463 w 98851"/>
                <a:gd name="connsiteY16" fmla="*/ 2381 h 86937"/>
                <a:gd name="connsiteX17" fmla="*/ 22651 w 98851"/>
                <a:gd name="connsiteY17" fmla="*/ 0 h 8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8851" h="86937">
                  <a:moveTo>
                    <a:pt x="22651" y="0"/>
                  </a:moveTo>
                  <a:lnTo>
                    <a:pt x="22651" y="0"/>
                  </a:lnTo>
                  <a:cubicBezTo>
                    <a:pt x="17888" y="5556"/>
                    <a:pt x="12560" y="10674"/>
                    <a:pt x="8363" y="16669"/>
                  </a:cubicBezTo>
                  <a:cubicBezTo>
                    <a:pt x="6924" y="18725"/>
                    <a:pt x="6671" y="21399"/>
                    <a:pt x="5982" y="23812"/>
                  </a:cubicBezTo>
                  <a:cubicBezTo>
                    <a:pt x="0" y="44750"/>
                    <a:pt x="6931" y="23346"/>
                    <a:pt x="1220" y="40481"/>
                  </a:cubicBezTo>
                  <a:cubicBezTo>
                    <a:pt x="5902" y="47506"/>
                    <a:pt x="6250" y="49039"/>
                    <a:pt x="13126" y="54769"/>
                  </a:cubicBezTo>
                  <a:cubicBezTo>
                    <a:pt x="15325" y="56601"/>
                    <a:pt x="18071" y="57699"/>
                    <a:pt x="20270" y="59531"/>
                  </a:cubicBezTo>
                  <a:cubicBezTo>
                    <a:pt x="38604" y="74810"/>
                    <a:pt x="16820" y="59614"/>
                    <a:pt x="34557" y="71437"/>
                  </a:cubicBezTo>
                  <a:cubicBezTo>
                    <a:pt x="36938" y="74612"/>
                    <a:pt x="38232" y="79034"/>
                    <a:pt x="41701" y="80962"/>
                  </a:cubicBezTo>
                  <a:cubicBezTo>
                    <a:pt x="52455" y="86937"/>
                    <a:pt x="67572" y="80770"/>
                    <a:pt x="77420" y="78581"/>
                  </a:cubicBezTo>
                  <a:cubicBezTo>
                    <a:pt x="80595" y="76994"/>
                    <a:pt x="84218" y="76091"/>
                    <a:pt x="86945" y="73819"/>
                  </a:cubicBezTo>
                  <a:cubicBezTo>
                    <a:pt x="90316" y="71009"/>
                    <a:pt x="93243" y="63756"/>
                    <a:pt x="94088" y="59531"/>
                  </a:cubicBezTo>
                  <a:cubicBezTo>
                    <a:pt x="95982" y="50062"/>
                    <a:pt x="98851" y="30956"/>
                    <a:pt x="98851" y="30956"/>
                  </a:cubicBezTo>
                  <a:cubicBezTo>
                    <a:pt x="97263" y="26987"/>
                    <a:pt x="96653" y="22470"/>
                    <a:pt x="94088" y="19050"/>
                  </a:cubicBezTo>
                  <a:cubicBezTo>
                    <a:pt x="87378" y="10103"/>
                    <a:pt x="75136" y="9365"/>
                    <a:pt x="65513" y="7144"/>
                  </a:cubicBezTo>
                  <a:cubicBezTo>
                    <a:pt x="61569" y="6234"/>
                    <a:pt x="57533" y="5744"/>
                    <a:pt x="53607" y="4762"/>
                  </a:cubicBezTo>
                  <a:cubicBezTo>
                    <a:pt x="51172" y="4153"/>
                    <a:pt x="48969" y="2520"/>
                    <a:pt x="46463" y="2381"/>
                  </a:cubicBezTo>
                  <a:cubicBezTo>
                    <a:pt x="34575" y="1721"/>
                    <a:pt x="26620" y="397"/>
                    <a:pt x="226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0" name="Freeform 249"/>
            <p:cNvSpPr/>
            <p:nvPr/>
          </p:nvSpPr>
          <p:spPr>
            <a:xfrm>
              <a:off x="5138829" y="3069667"/>
              <a:ext cx="108345" cy="72872"/>
            </a:xfrm>
            <a:custGeom>
              <a:avLst/>
              <a:gdLst>
                <a:gd name="connsiteX0" fmla="*/ 95159 w 108345"/>
                <a:gd name="connsiteY0" fmla="*/ 19050 h 72872"/>
                <a:gd name="connsiteX1" fmla="*/ 95159 w 108345"/>
                <a:gd name="connsiteY1" fmla="*/ 19050 h 72872"/>
                <a:gd name="connsiteX2" fmla="*/ 107065 w 108345"/>
                <a:gd name="connsiteY2" fmla="*/ 35718 h 72872"/>
                <a:gd name="connsiteX3" fmla="*/ 104684 w 108345"/>
                <a:gd name="connsiteY3" fmla="*/ 47625 h 72872"/>
                <a:gd name="connsiteX4" fmla="*/ 97540 w 108345"/>
                <a:gd name="connsiteY4" fmla="*/ 61912 h 72872"/>
                <a:gd name="connsiteX5" fmla="*/ 95159 w 108345"/>
                <a:gd name="connsiteY5" fmla="*/ 71437 h 72872"/>
                <a:gd name="connsiteX6" fmla="*/ 73727 w 108345"/>
                <a:gd name="connsiteY6" fmla="*/ 66675 h 72872"/>
                <a:gd name="connsiteX7" fmla="*/ 59440 w 108345"/>
                <a:gd name="connsiteY7" fmla="*/ 59531 h 72872"/>
                <a:gd name="connsiteX8" fmla="*/ 49915 w 108345"/>
                <a:gd name="connsiteY8" fmla="*/ 54768 h 72872"/>
                <a:gd name="connsiteX9" fmla="*/ 42771 w 108345"/>
                <a:gd name="connsiteY9" fmla="*/ 52387 h 72872"/>
                <a:gd name="connsiteX10" fmla="*/ 35627 w 108345"/>
                <a:gd name="connsiteY10" fmla="*/ 47625 h 72872"/>
                <a:gd name="connsiteX11" fmla="*/ 21340 w 108345"/>
                <a:gd name="connsiteY11" fmla="*/ 42862 h 72872"/>
                <a:gd name="connsiteX12" fmla="*/ 14196 w 108345"/>
                <a:gd name="connsiteY12" fmla="*/ 40481 h 72872"/>
                <a:gd name="connsiteX13" fmla="*/ 7052 w 108345"/>
                <a:gd name="connsiteY13" fmla="*/ 11906 h 72872"/>
                <a:gd name="connsiteX14" fmla="*/ 14196 w 108345"/>
                <a:gd name="connsiteY14" fmla="*/ 4762 h 72872"/>
                <a:gd name="connsiteX15" fmla="*/ 28484 w 108345"/>
                <a:gd name="connsiteY15" fmla="*/ 0 h 72872"/>
                <a:gd name="connsiteX16" fmla="*/ 71346 w 108345"/>
                <a:gd name="connsiteY16" fmla="*/ 4762 h 72872"/>
                <a:gd name="connsiteX17" fmla="*/ 85634 w 108345"/>
                <a:gd name="connsiteY17" fmla="*/ 11906 h 72872"/>
                <a:gd name="connsiteX18" fmla="*/ 95159 w 108345"/>
                <a:gd name="connsiteY18" fmla="*/ 19050 h 7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8345" h="72872">
                  <a:moveTo>
                    <a:pt x="95159" y="19050"/>
                  </a:moveTo>
                  <a:lnTo>
                    <a:pt x="95159" y="19050"/>
                  </a:lnTo>
                  <a:cubicBezTo>
                    <a:pt x="99128" y="24606"/>
                    <a:pt x="104906" y="29241"/>
                    <a:pt x="107065" y="35718"/>
                  </a:cubicBezTo>
                  <a:cubicBezTo>
                    <a:pt x="108345" y="39558"/>
                    <a:pt x="105666" y="43698"/>
                    <a:pt x="104684" y="47625"/>
                  </a:cubicBezTo>
                  <a:cubicBezTo>
                    <a:pt x="102713" y="55508"/>
                    <a:pt x="102193" y="54931"/>
                    <a:pt x="97540" y="61912"/>
                  </a:cubicBezTo>
                  <a:cubicBezTo>
                    <a:pt x="96746" y="65087"/>
                    <a:pt x="98368" y="70795"/>
                    <a:pt x="95159" y="71437"/>
                  </a:cubicBezTo>
                  <a:cubicBezTo>
                    <a:pt x="87983" y="72872"/>
                    <a:pt x="80827" y="68450"/>
                    <a:pt x="73727" y="66675"/>
                  </a:cubicBezTo>
                  <a:cubicBezTo>
                    <a:pt x="64032" y="64251"/>
                    <a:pt x="68487" y="64701"/>
                    <a:pt x="59440" y="59531"/>
                  </a:cubicBezTo>
                  <a:cubicBezTo>
                    <a:pt x="56358" y="57770"/>
                    <a:pt x="53178" y="56166"/>
                    <a:pt x="49915" y="54768"/>
                  </a:cubicBezTo>
                  <a:cubicBezTo>
                    <a:pt x="47608" y="53779"/>
                    <a:pt x="45016" y="53509"/>
                    <a:pt x="42771" y="52387"/>
                  </a:cubicBezTo>
                  <a:cubicBezTo>
                    <a:pt x="40211" y="51107"/>
                    <a:pt x="38242" y="48787"/>
                    <a:pt x="35627" y="47625"/>
                  </a:cubicBezTo>
                  <a:cubicBezTo>
                    <a:pt x="31040" y="45586"/>
                    <a:pt x="26102" y="44450"/>
                    <a:pt x="21340" y="42862"/>
                  </a:cubicBezTo>
                  <a:lnTo>
                    <a:pt x="14196" y="40481"/>
                  </a:lnTo>
                  <a:cubicBezTo>
                    <a:pt x="3032" y="29317"/>
                    <a:pt x="0" y="31298"/>
                    <a:pt x="7052" y="11906"/>
                  </a:cubicBezTo>
                  <a:cubicBezTo>
                    <a:pt x="8203" y="8741"/>
                    <a:pt x="11252" y="6397"/>
                    <a:pt x="14196" y="4762"/>
                  </a:cubicBezTo>
                  <a:cubicBezTo>
                    <a:pt x="18585" y="2324"/>
                    <a:pt x="28484" y="0"/>
                    <a:pt x="28484" y="0"/>
                  </a:cubicBezTo>
                  <a:cubicBezTo>
                    <a:pt x="30472" y="142"/>
                    <a:pt x="61181" y="405"/>
                    <a:pt x="71346" y="4762"/>
                  </a:cubicBezTo>
                  <a:cubicBezTo>
                    <a:pt x="103650" y="18607"/>
                    <a:pt x="55540" y="1876"/>
                    <a:pt x="85634" y="11906"/>
                  </a:cubicBezTo>
                  <a:lnTo>
                    <a:pt x="95159" y="190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1" name="Freeform 250"/>
            <p:cNvSpPr/>
            <p:nvPr/>
          </p:nvSpPr>
          <p:spPr>
            <a:xfrm>
              <a:off x="6705600" y="4322204"/>
              <a:ext cx="205608" cy="139553"/>
            </a:xfrm>
            <a:custGeom>
              <a:avLst/>
              <a:gdLst>
                <a:gd name="connsiteX0" fmla="*/ 191817 w 205608"/>
                <a:gd name="connsiteY0" fmla="*/ 43797 h 139553"/>
                <a:gd name="connsiteX1" fmla="*/ 191817 w 205608"/>
                <a:gd name="connsiteY1" fmla="*/ 43797 h 139553"/>
                <a:gd name="connsiteX2" fmla="*/ 204229 w 205608"/>
                <a:gd name="connsiteY2" fmla="*/ 76897 h 139553"/>
                <a:gd name="connsiteX3" fmla="*/ 200092 w 205608"/>
                <a:gd name="connsiteY3" fmla="*/ 109997 h 139553"/>
                <a:gd name="connsiteX4" fmla="*/ 154579 w 205608"/>
                <a:gd name="connsiteY4" fmla="*/ 122410 h 139553"/>
                <a:gd name="connsiteX5" fmla="*/ 138029 w 205608"/>
                <a:gd name="connsiteY5" fmla="*/ 130685 h 139553"/>
                <a:gd name="connsiteX6" fmla="*/ 59415 w 205608"/>
                <a:gd name="connsiteY6" fmla="*/ 130685 h 139553"/>
                <a:gd name="connsiteX7" fmla="*/ 13902 w 205608"/>
                <a:gd name="connsiteY7" fmla="*/ 97585 h 139553"/>
                <a:gd name="connsiteX8" fmla="*/ 1489 w 205608"/>
                <a:gd name="connsiteY8" fmla="*/ 81035 h 139553"/>
                <a:gd name="connsiteX9" fmla="*/ 5627 w 205608"/>
                <a:gd name="connsiteY9" fmla="*/ 14834 h 139553"/>
                <a:gd name="connsiteX10" fmla="*/ 22177 w 205608"/>
                <a:gd name="connsiteY10" fmla="*/ 2421 h 139553"/>
                <a:gd name="connsiteX11" fmla="*/ 142166 w 205608"/>
                <a:gd name="connsiteY11" fmla="*/ 6559 h 139553"/>
                <a:gd name="connsiteX12" fmla="*/ 187679 w 205608"/>
                <a:gd name="connsiteY12" fmla="*/ 31384 h 139553"/>
                <a:gd name="connsiteX13" fmla="*/ 191817 w 205608"/>
                <a:gd name="connsiteY13" fmla="*/ 43797 h 13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5608" h="139553">
                  <a:moveTo>
                    <a:pt x="191817" y="43797"/>
                  </a:moveTo>
                  <a:lnTo>
                    <a:pt x="191817" y="43797"/>
                  </a:lnTo>
                  <a:cubicBezTo>
                    <a:pt x="195954" y="54830"/>
                    <a:pt x="202767" y="65204"/>
                    <a:pt x="204229" y="76897"/>
                  </a:cubicBezTo>
                  <a:cubicBezTo>
                    <a:pt x="205608" y="87930"/>
                    <a:pt x="204221" y="99673"/>
                    <a:pt x="200092" y="109997"/>
                  </a:cubicBezTo>
                  <a:cubicBezTo>
                    <a:pt x="195151" y="122351"/>
                    <a:pt x="155222" y="122330"/>
                    <a:pt x="154579" y="122410"/>
                  </a:cubicBezTo>
                  <a:cubicBezTo>
                    <a:pt x="149062" y="125168"/>
                    <a:pt x="143880" y="128735"/>
                    <a:pt x="138029" y="130685"/>
                  </a:cubicBezTo>
                  <a:cubicBezTo>
                    <a:pt x="111425" y="139553"/>
                    <a:pt x="88390" y="132755"/>
                    <a:pt x="59415" y="130685"/>
                  </a:cubicBezTo>
                  <a:cubicBezTo>
                    <a:pt x="46469" y="122054"/>
                    <a:pt x="25283" y="108966"/>
                    <a:pt x="13902" y="97585"/>
                  </a:cubicBezTo>
                  <a:cubicBezTo>
                    <a:pt x="9026" y="92709"/>
                    <a:pt x="5627" y="86552"/>
                    <a:pt x="1489" y="81035"/>
                  </a:cubicBezTo>
                  <a:cubicBezTo>
                    <a:pt x="2868" y="58968"/>
                    <a:pt x="0" y="36216"/>
                    <a:pt x="5627" y="14834"/>
                  </a:cubicBezTo>
                  <a:cubicBezTo>
                    <a:pt x="7382" y="8165"/>
                    <a:pt x="15294" y="2838"/>
                    <a:pt x="22177" y="2421"/>
                  </a:cubicBezTo>
                  <a:cubicBezTo>
                    <a:pt x="62124" y="0"/>
                    <a:pt x="102170" y="5180"/>
                    <a:pt x="142166" y="6559"/>
                  </a:cubicBezTo>
                  <a:cubicBezTo>
                    <a:pt x="179715" y="25333"/>
                    <a:pt x="165003" y="16266"/>
                    <a:pt x="187679" y="31384"/>
                  </a:cubicBezTo>
                  <a:cubicBezTo>
                    <a:pt x="197036" y="45420"/>
                    <a:pt x="191127" y="41728"/>
                    <a:pt x="191817" y="437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2" name="Freeform 251"/>
            <p:cNvSpPr/>
            <p:nvPr/>
          </p:nvSpPr>
          <p:spPr>
            <a:xfrm>
              <a:off x="6884194" y="4381542"/>
              <a:ext cx="38631" cy="40675"/>
            </a:xfrm>
            <a:custGeom>
              <a:avLst/>
              <a:gdLst>
                <a:gd name="connsiteX0" fmla="*/ 23812 w 38631"/>
                <a:gd name="connsiteY0" fmla="*/ 193 h 40675"/>
                <a:gd name="connsiteX1" fmla="*/ 23812 w 38631"/>
                <a:gd name="connsiteY1" fmla="*/ 193 h 40675"/>
                <a:gd name="connsiteX2" fmla="*/ 30956 w 38631"/>
                <a:gd name="connsiteY2" fmla="*/ 38293 h 40675"/>
                <a:gd name="connsiteX3" fmla="*/ 23812 w 38631"/>
                <a:gd name="connsiteY3" fmla="*/ 40675 h 40675"/>
                <a:gd name="connsiteX4" fmla="*/ 11906 w 38631"/>
                <a:gd name="connsiteY4" fmla="*/ 38293 h 40675"/>
                <a:gd name="connsiteX5" fmla="*/ 4762 w 38631"/>
                <a:gd name="connsiteY5" fmla="*/ 35912 h 40675"/>
                <a:gd name="connsiteX6" fmla="*/ 0 w 38631"/>
                <a:gd name="connsiteY6" fmla="*/ 19243 h 40675"/>
                <a:gd name="connsiteX7" fmla="*/ 2381 w 38631"/>
                <a:gd name="connsiteY7" fmla="*/ 7337 h 40675"/>
                <a:gd name="connsiteX8" fmla="*/ 9525 w 38631"/>
                <a:gd name="connsiteY8" fmla="*/ 2575 h 40675"/>
                <a:gd name="connsiteX9" fmla="*/ 23812 w 38631"/>
                <a:gd name="connsiteY9" fmla="*/ 193 h 4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631" h="40675">
                  <a:moveTo>
                    <a:pt x="23812" y="193"/>
                  </a:moveTo>
                  <a:lnTo>
                    <a:pt x="23812" y="193"/>
                  </a:lnTo>
                  <a:cubicBezTo>
                    <a:pt x="31303" y="15175"/>
                    <a:pt x="38631" y="21025"/>
                    <a:pt x="30956" y="38293"/>
                  </a:cubicBezTo>
                  <a:cubicBezTo>
                    <a:pt x="29937" y="40587"/>
                    <a:pt x="26193" y="39881"/>
                    <a:pt x="23812" y="40675"/>
                  </a:cubicBezTo>
                  <a:cubicBezTo>
                    <a:pt x="19843" y="39881"/>
                    <a:pt x="15832" y="39275"/>
                    <a:pt x="11906" y="38293"/>
                  </a:cubicBezTo>
                  <a:cubicBezTo>
                    <a:pt x="9471" y="37684"/>
                    <a:pt x="6537" y="37687"/>
                    <a:pt x="4762" y="35912"/>
                  </a:cubicBezTo>
                  <a:cubicBezTo>
                    <a:pt x="3624" y="34774"/>
                    <a:pt x="21" y="19325"/>
                    <a:pt x="0" y="19243"/>
                  </a:cubicBezTo>
                  <a:cubicBezTo>
                    <a:pt x="794" y="15274"/>
                    <a:pt x="373" y="10851"/>
                    <a:pt x="2381" y="7337"/>
                  </a:cubicBezTo>
                  <a:cubicBezTo>
                    <a:pt x="3801" y="4852"/>
                    <a:pt x="6895" y="3702"/>
                    <a:pt x="9525" y="2575"/>
                  </a:cubicBezTo>
                  <a:cubicBezTo>
                    <a:pt x="15532" y="0"/>
                    <a:pt x="21431" y="590"/>
                    <a:pt x="23812" y="19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53" name="Straight Arrow Connector 252"/>
            <p:cNvCxnSpPr/>
            <p:nvPr/>
          </p:nvCxnSpPr>
          <p:spPr>
            <a:xfrm rot="5400000">
              <a:off x="6057900" y="4055504"/>
              <a:ext cx="533400" cy="15240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254" name="Straight Arrow Connector 253"/>
            <p:cNvCxnSpPr>
              <a:endCxn id="233" idx="11"/>
            </p:cNvCxnSpPr>
            <p:nvPr/>
          </p:nvCxnSpPr>
          <p:spPr>
            <a:xfrm rot="16200000" flipH="1">
              <a:off x="6301979" y="4040025"/>
              <a:ext cx="535781" cy="18573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255" name="Straight Arrow Connector 254"/>
            <p:cNvCxnSpPr/>
            <p:nvPr/>
          </p:nvCxnSpPr>
          <p:spPr>
            <a:xfrm>
              <a:off x="3200400" y="3560204"/>
              <a:ext cx="914400" cy="1588"/>
            </a:xfrm>
            <a:prstGeom prst="straightConnector1">
              <a:avLst/>
            </a:prstGeom>
            <a:ln w="190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56" name="Rectangle 255"/>
            <p:cNvSpPr/>
            <p:nvPr/>
          </p:nvSpPr>
          <p:spPr>
            <a:xfrm>
              <a:off x="4495800" y="3103004"/>
              <a:ext cx="762000" cy="838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7" name="Isosceles Triangle 256"/>
            <p:cNvSpPr/>
            <p:nvPr/>
          </p:nvSpPr>
          <p:spPr>
            <a:xfrm rot="10800000">
              <a:off x="4648200" y="3026804"/>
              <a:ext cx="76200" cy="762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8" name="TextBox 256"/>
            <p:cNvSpPr txBox="1"/>
            <p:nvPr/>
          </p:nvSpPr>
          <p:spPr>
            <a:xfrm>
              <a:off x="6172200" y="2950604"/>
              <a:ext cx="2133600" cy="38100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Orifice</a:t>
              </a:r>
              <a:endParaRPr lang="en-US" dirty="0"/>
            </a:p>
          </p:txBody>
        </p:sp>
        <p:cxnSp>
          <p:nvCxnSpPr>
            <p:cNvPr id="259" name="Straight Arrow Connector 258"/>
            <p:cNvCxnSpPr/>
            <p:nvPr/>
          </p:nvCxnSpPr>
          <p:spPr>
            <a:xfrm rot="5400000">
              <a:off x="5833765" y="2929235"/>
              <a:ext cx="486370" cy="266700"/>
            </a:xfrm>
            <a:prstGeom prst="straightConnector1">
              <a:avLst/>
            </a:prstGeom>
            <a:ln w="2222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a:endCxn id="216" idx="1"/>
            </p:cNvCxnSpPr>
            <p:nvPr/>
          </p:nvCxnSpPr>
          <p:spPr>
            <a:xfrm flipV="1">
              <a:off x="5181600" y="5655704"/>
              <a:ext cx="381000" cy="190500"/>
            </a:xfrm>
            <a:prstGeom prst="straightConnector1">
              <a:avLst/>
            </a:prstGeom>
            <a:ln w="2222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1" name="TextBox 263"/>
            <p:cNvSpPr txBox="1"/>
            <p:nvPr/>
          </p:nvSpPr>
          <p:spPr>
            <a:xfrm>
              <a:off x="2362200" y="3712604"/>
              <a:ext cx="762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Pump</a:t>
              </a:r>
              <a:endParaRPr lang="en-US" b="1" dirty="0"/>
            </a:p>
          </p:txBody>
        </p:sp>
        <p:sp>
          <p:nvSpPr>
            <p:cNvPr id="262" name="Curved Up Arrow 261"/>
            <p:cNvSpPr/>
            <p:nvPr/>
          </p:nvSpPr>
          <p:spPr>
            <a:xfrm rot="17032908" flipV="1">
              <a:off x="2159484" y="3610692"/>
              <a:ext cx="634030" cy="441010"/>
            </a:xfrm>
            <a:prstGeom prst="curvedUpArrow">
              <a:avLst/>
            </a:prstGeom>
            <a:solidFill>
              <a:srgbClr val="39E74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sp>
          <p:nvSpPr>
            <p:cNvPr id="263" name="Freeform 262"/>
            <p:cNvSpPr/>
            <p:nvPr/>
          </p:nvSpPr>
          <p:spPr>
            <a:xfrm>
              <a:off x="6336708" y="3748048"/>
              <a:ext cx="205920" cy="90775"/>
            </a:xfrm>
            <a:custGeom>
              <a:avLst/>
              <a:gdLst>
                <a:gd name="connsiteX0" fmla="*/ 0 w 205920"/>
                <a:gd name="connsiteY0" fmla="*/ 22593 h 90775"/>
                <a:gd name="connsiteX1" fmla="*/ 0 w 205920"/>
                <a:gd name="connsiteY1" fmla="*/ 22593 h 90775"/>
                <a:gd name="connsiteX2" fmla="*/ 2506 w 205920"/>
                <a:gd name="connsiteY2" fmla="*/ 50151 h 90775"/>
                <a:gd name="connsiteX3" fmla="*/ 7516 w 205920"/>
                <a:gd name="connsiteY3" fmla="*/ 65182 h 90775"/>
                <a:gd name="connsiteX4" fmla="*/ 15032 w 205920"/>
                <a:gd name="connsiteY4" fmla="*/ 67687 h 90775"/>
                <a:gd name="connsiteX5" fmla="*/ 50105 w 205920"/>
                <a:gd name="connsiteY5" fmla="*/ 75203 h 90775"/>
                <a:gd name="connsiteX6" fmla="*/ 92693 w 205920"/>
                <a:gd name="connsiteY6" fmla="*/ 80213 h 90775"/>
                <a:gd name="connsiteX7" fmla="*/ 160334 w 205920"/>
                <a:gd name="connsiteY7" fmla="*/ 82718 h 90775"/>
                <a:gd name="connsiteX8" fmla="*/ 172860 w 205920"/>
                <a:gd name="connsiteY8" fmla="*/ 72697 h 90775"/>
                <a:gd name="connsiteX9" fmla="*/ 175365 w 205920"/>
                <a:gd name="connsiteY9" fmla="*/ 65182 h 90775"/>
                <a:gd name="connsiteX10" fmla="*/ 185386 w 205920"/>
                <a:gd name="connsiteY10" fmla="*/ 62677 h 90775"/>
                <a:gd name="connsiteX11" fmla="*/ 200417 w 205920"/>
                <a:gd name="connsiteY11" fmla="*/ 57666 h 90775"/>
                <a:gd name="connsiteX12" fmla="*/ 197912 w 205920"/>
                <a:gd name="connsiteY12" fmla="*/ 37624 h 90775"/>
                <a:gd name="connsiteX13" fmla="*/ 195407 w 205920"/>
                <a:gd name="connsiteY13" fmla="*/ 30109 h 90775"/>
                <a:gd name="connsiteX14" fmla="*/ 197912 w 205920"/>
                <a:gd name="connsiteY14" fmla="*/ 7562 h 90775"/>
                <a:gd name="connsiteX15" fmla="*/ 187891 w 205920"/>
                <a:gd name="connsiteY15" fmla="*/ 45140 h 90775"/>
                <a:gd name="connsiteX16" fmla="*/ 157828 w 205920"/>
                <a:gd name="connsiteY16" fmla="*/ 32614 h 90775"/>
                <a:gd name="connsiteX17" fmla="*/ 157828 w 205920"/>
                <a:gd name="connsiteY17" fmla="*/ 32614 h 90775"/>
                <a:gd name="connsiteX18" fmla="*/ 132776 w 205920"/>
                <a:gd name="connsiteY18" fmla="*/ 25098 h 90775"/>
                <a:gd name="connsiteX19" fmla="*/ 112735 w 205920"/>
                <a:gd name="connsiteY19" fmla="*/ 17583 h 90775"/>
                <a:gd name="connsiteX20" fmla="*/ 72651 w 205920"/>
                <a:gd name="connsiteY20" fmla="*/ 20088 h 90775"/>
                <a:gd name="connsiteX21" fmla="*/ 55115 w 205920"/>
                <a:gd name="connsiteY21" fmla="*/ 22593 h 90775"/>
                <a:gd name="connsiteX22" fmla="*/ 32568 w 205920"/>
                <a:gd name="connsiteY22" fmla="*/ 25098 h 90775"/>
                <a:gd name="connsiteX23" fmla="*/ 20042 w 205920"/>
                <a:gd name="connsiteY23" fmla="*/ 27604 h 90775"/>
                <a:gd name="connsiteX24" fmla="*/ 0 w 205920"/>
                <a:gd name="connsiteY24" fmla="*/ 22593 h 9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5920" h="90775">
                  <a:moveTo>
                    <a:pt x="0" y="22593"/>
                  </a:moveTo>
                  <a:lnTo>
                    <a:pt x="0" y="22593"/>
                  </a:lnTo>
                  <a:cubicBezTo>
                    <a:pt x="835" y="31779"/>
                    <a:pt x="903" y="41067"/>
                    <a:pt x="2506" y="50151"/>
                  </a:cubicBezTo>
                  <a:cubicBezTo>
                    <a:pt x="3424" y="55352"/>
                    <a:pt x="2506" y="63512"/>
                    <a:pt x="7516" y="65182"/>
                  </a:cubicBezTo>
                  <a:lnTo>
                    <a:pt x="15032" y="67687"/>
                  </a:lnTo>
                  <a:cubicBezTo>
                    <a:pt x="30382" y="77920"/>
                    <a:pt x="19059" y="72098"/>
                    <a:pt x="50105" y="75203"/>
                  </a:cubicBezTo>
                  <a:cubicBezTo>
                    <a:pt x="66355" y="76828"/>
                    <a:pt x="76711" y="78216"/>
                    <a:pt x="92693" y="80213"/>
                  </a:cubicBezTo>
                  <a:cubicBezTo>
                    <a:pt x="124380" y="90775"/>
                    <a:pt x="102449" y="85474"/>
                    <a:pt x="160334" y="82718"/>
                  </a:cubicBezTo>
                  <a:cubicBezTo>
                    <a:pt x="163748" y="80442"/>
                    <a:pt x="170480" y="76664"/>
                    <a:pt x="172860" y="72697"/>
                  </a:cubicBezTo>
                  <a:cubicBezTo>
                    <a:pt x="174219" y="70433"/>
                    <a:pt x="173303" y="66831"/>
                    <a:pt x="175365" y="65182"/>
                  </a:cubicBezTo>
                  <a:cubicBezTo>
                    <a:pt x="178054" y="63031"/>
                    <a:pt x="182088" y="63666"/>
                    <a:pt x="185386" y="62677"/>
                  </a:cubicBezTo>
                  <a:cubicBezTo>
                    <a:pt x="190445" y="61159"/>
                    <a:pt x="200417" y="57666"/>
                    <a:pt x="200417" y="57666"/>
                  </a:cubicBezTo>
                  <a:cubicBezTo>
                    <a:pt x="199582" y="50985"/>
                    <a:pt x="199116" y="44248"/>
                    <a:pt x="197912" y="37624"/>
                  </a:cubicBezTo>
                  <a:cubicBezTo>
                    <a:pt x="197440" y="35026"/>
                    <a:pt x="195407" y="32750"/>
                    <a:pt x="195407" y="30109"/>
                  </a:cubicBezTo>
                  <a:cubicBezTo>
                    <a:pt x="195407" y="22547"/>
                    <a:pt x="197912" y="0"/>
                    <a:pt x="197912" y="7562"/>
                  </a:cubicBezTo>
                  <a:cubicBezTo>
                    <a:pt x="197912" y="44372"/>
                    <a:pt x="205920" y="39131"/>
                    <a:pt x="187891" y="45140"/>
                  </a:cubicBezTo>
                  <a:cubicBezTo>
                    <a:pt x="166920" y="41645"/>
                    <a:pt x="177086" y="45452"/>
                    <a:pt x="157828" y="32614"/>
                  </a:cubicBezTo>
                  <a:lnTo>
                    <a:pt x="157828" y="32614"/>
                  </a:lnTo>
                  <a:cubicBezTo>
                    <a:pt x="122102" y="20706"/>
                    <a:pt x="159283" y="32673"/>
                    <a:pt x="132776" y="25098"/>
                  </a:cubicBezTo>
                  <a:cubicBezTo>
                    <a:pt x="125903" y="23134"/>
                    <a:pt x="119355" y="20231"/>
                    <a:pt x="112735" y="17583"/>
                  </a:cubicBezTo>
                  <a:cubicBezTo>
                    <a:pt x="99374" y="18418"/>
                    <a:pt x="85988" y="18928"/>
                    <a:pt x="72651" y="20088"/>
                  </a:cubicBezTo>
                  <a:cubicBezTo>
                    <a:pt x="66769" y="20599"/>
                    <a:pt x="60974" y="21861"/>
                    <a:pt x="55115" y="22593"/>
                  </a:cubicBezTo>
                  <a:cubicBezTo>
                    <a:pt x="47611" y="23531"/>
                    <a:pt x="40054" y="24028"/>
                    <a:pt x="32568" y="25098"/>
                  </a:cubicBezTo>
                  <a:cubicBezTo>
                    <a:pt x="28353" y="25700"/>
                    <a:pt x="24289" y="27301"/>
                    <a:pt x="20042" y="27604"/>
                  </a:cubicBezTo>
                  <a:cubicBezTo>
                    <a:pt x="12545" y="28140"/>
                    <a:pt x="3340" y="23428"/>
                    <a:pt x="0" y="22593"/>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4" name="Freeform 263"/>
            <p:cNvSpPr/>
            <p:nvPr/>
          </p:nvSpPr>
          <p:spPr>
            <a:xfrm>
              <a:off x="6449443" y="3715527"/>
              <a:ext cx="85425" cy="105218"/>
            </a:xfrm>
            <a:custGeom>
              <a:avLst/>
              <a:gdLst>
                <a:gd name="connsiteX0" fmla="*/ 80166 w 85425"/>
                <a:gd name="connsiteY0" fmla="*/ 35073 h 105218"/>
                <a:gd name="connsiteX1" fmla="*/ 80166 w 85425"/>
                <a:gd name="connsiteY1" fmla="*/ 35073 h 105218"/>
                <a:gd name="connsiteX2" fmla="*/ 80166 w 85425"/>
                <a:gd name="connsiteY2" fmla="*/ 100208 h 105218"/>
                <a:gd name="connsiteX3" fmla="*/ 77661 w 85425"/>
                <a:gd name="connsiteY3" fmla="*/ 105218 h 105218"/>
                <a:gd name="connsiteX4" fmla="*/ 0 w 85425"/>
                <a:gd name="connsiteY4" fmla="*/ 62630 h 105218"/>
                <a:gd name="connsiteX5" fmla="*/ 40083 w 85425"/>
                <a:gd name="connsiteY5" fmla="*/ 0 h 105218"/>
                <a:gd name="connsiteX6" fmla="*/ 80166 w 85425"/>
                <a:gd name="connsiteY6" fmla="*/ 35073 h 1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425" h="105218">
                  <a:moveTo>
                    <a:pt x="80166" y="35073"/>
                  </a:moveTo>
                  <a:lnTo>
                    <a:pt x="80166" y="35073"/>
                  </a:lnTo>
                  <a:cubicBezTo>
                    <a:pt x="81622" y="62732"/>
                    <a:pt x="85425" y="76545"/>
                    <a:pt x="80166" y="100208"/>
                  </a:cubicBezTo>
                  <a:cubicBezTo>
                    <a:pt x="79761" y="102031"/>
                    <a:pt x="78496" y="103548"/>
                    <a:pt x="77661" y="105218"/>
                  </a:cubicBezTo>
                  <a:lnTo>
                    <a:pt x="0" y="62630"/>
                  </a:lnTo>
                  <a:lnTo>
                    <a:pt x="40083" y="0"/>
                  </a:lnTo>
                  <a:lnTo>
                    <a:pt x="80166" y="35073"/>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65" name="Straight Arrow Connector 264"/>
            <p:cNvCxnSpPr>
              <a:endCxn id="246" idx="0"/>
            </p:cNvCxnSpPr>
            <p:nvPr/>
          </p:nvCxnSpPr>
          <p:spPr>
            <a:xfrm rot="5400000">
              <a:off x="6248400" y="3369704"/>
              <a:ext cx="381000" cy="152400"/>
            </a:xfrm>
            <a:prstGeom prst="straightConnector1">
              <a:avLst/>
            </a:prstGeom>
            <a:ln w="2222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6" name="TextBox 56"/>
            <p:cNvSpPr txBox="1"/>
            <p:nvPr/>
          </p:nvSpPr>
          <p:spPr>
            <a:xfrm>
              <a:off x="5791200" y="1972270"/>
              <a:ext cx="1295400" cy="9233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t>Safety Pressure </a:t>
              </a:r>
            </a:p>
            <a:p>
              <a:pPr algn="ctr"/>
              <a:r>
                <a:rPr lang="en-US" dirty="0" smtClean="0"/>
                <a:t>Sensor</a:t>
              </a:r>
              <a:endParaRPr lang="en-US" dirty="0"/>
            </a:p>
          </p:txBody>
        </p:sp>
      </p:grpSp>
      <p:sp>
        <p:nvSpPr>
          <p:cNvPr id="46" name="TextBox 45"/>
          <p:cNvSpPr txBox="1"/>
          <p:nvPr/>
        </p:nvSpPr>
        <p:spPr>
          <a:xfrm>
            <a:off x="15468600" y="27736800"/>
            <a:ext cx="6324600" cy="3416320"/>
          </a:xfrm>
          <a:prstGeom prst="rect">
            <a:avLst/>
          </a:prstGeom>
          <a:noFill/>
        </p:spPr>
        <p:txBody>
          <a:bodyPr wrap="square" rtlCol="0">
            <a:spAutoFit/>
          </a:bodyPr>
          <a:lstStyle/>
          <a:p>
            <a:pPr algn="just"/>
            <a:r>
              <a:rPr lang="en-US" sz="2400" dirty="0" err="1" smtClean="0">
                <a:latin typeface="+mn-lt"/>
              </a:rPr>
              <a:t>Dosers</a:t>
            </a:r>
            <a:r>
              <a:rPr lang="en-US" sz="2400" dirty="0" smtClean="0">
                <a:latin typeface="+mn-lt"/>
              </a:rPr>
              <a:t> in current AguaClara-designed Plants are becoming clogged. An experiment was designed (Figure 6) to determine the cause of the clogging. Some hypotheses were that the clogging is caused by formation of precipitate, foreign material, or influent water chemistry. The experiment was run as the worst possible scenario with the smallest orifice size and the highest  concentration of alum used.</a:t>
            </a:r>
            <a:endParaRPr lang="en-US" sz="2400" dirty="0">
              <a:latin typeface="+mn-lt"/>
            </a:endParaRPr>
          </a:p>
        </p:txBody>
      </p:sp>
      <p:sp>
        <p:nvSpPr>
          <p:cNvPr id="49" name="TextBox 48"/>
          <p:cNvSpPr txBox="1"/>
          <p:nvPr/>
        </p:nvSpPr>
        <p:spPr>
          <a:xfrm>
            <a:off x="21336000" y="31165800"/>
            <a:ext cx="7162799" cy="1015663"/>
          </a:xfrm>
          <a:prstGeom prst="rect">
            <a:avLst/>
          </a:prstGeom>
          <a:noFill/>
        </p:spPr>
        <p:txBody>
          <a:bodyPr wrap="square" rtlCol="0">
            <a:spAutoFit/>
          </a:bodyPr>
          <a:lstStyle/>
          <a:p>
            <a:pPr algn="just"/>
            <a:r>
              <a:rPr lang="en-US" sz="2000" dirty="0" smtClean="0">
                <a:latin typeface="+mn-lt"/>
              </a:rPr>
              <a:t>Figure </a:t>
            </a:r>
            <a:r>
              <a:rPr lang="en-US" sz="2000" dirty="0" smtClean="0">
                <a:latin typeface="+mn-lt"/>
              </a:rPr>
              <a:t>7: </a:t>
            </a:r>
            <a:r>
              <a:rPr lang="en-US" sz="2000" dirty="0" smtClean="0">
                <a:latin typeface="+mn-lt"/>
              </a:rPr>
              <a:t>The attenuator reduces the pulse flow caused by the pump. Pressure sensor 1 was read to determine whether or not a clog occurred. Pressure sensor 2 is a safety valve.  </a:t>
            </a:r>
            <a:endParaRPr lang="en-US" sz="2000" dirty="0">
              <a:latin typeface="+mn-lt"/>
            </a:endParaRPr>
          </a:p>
        </p:txBody>
      </p:sp>
      <p:graphicFrame>
        <p:nvGraphicFramePr>
          <p:cNvPr id="197" name="Chart 196"/>
          <p:cNvGraphicFramePr/>
          <p:nvPr/>
        </p:nvGraphicFramePr>
        <p:xfrm>
          <a:off x="29946600" y="6629400"/>
          <a:ext cx="7467600" cy="5029200"/>
        </p:xfrm>
        <a:graphic>
          <a:graphicData uri="http://schemas.openxmlformats.org/drawingml/2006/chart">
            <c:chart xmlns:c="http://schemas.openxmlformats.org/drawingml/2006/chart" xmlns:r="http://schemas.openxmlformats.org/officeDocument/2006/relationships" r:id="rId10"/>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4229</TotalTime>
  <Words>887</Words>
  <Application>Microsoft Office PowerPoint</Application>
  <PresentationFormat>Custom</PresentationFormat>
  <Paragraphs>87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Nonlinear Chemical Dose Controller for AguaClara Plants Kayti Curtis, Dale Johnson, Harrison Ko, Akta Patel, Karen Swetland, Monroe Weber-Shirk, Civil and Environmental Engineering, Cornell University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Akash</dc:creator>
  <cp:lastModifiedBy>Akta</cp:lastModifiedBy>
  <cp:revision>214</cp:revision>
  <dcterms:created xsi:type="dcterms:W3CDTF">2008-07-24T23:39:05Z</dcterms:created>
  <dcterms:modified xsi:type="dcterms:W3CDTF">2010-03-15T05:26:32Z</dcterms:modified>
</cp:coreProperties>
</file>