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475" r:id="rId2"/>
    <p:sldId id="477" r:id="rId3"/>
    <p:sldId id="476" r:id="rId4"/>
    <p:sldId id="478" r:id="rId5"/>
    <p:sldId id="479" r:id="rId6"/>
    <p:sldId id="480" r:id="rId7"/>
    <p:sldId id="483" r:id="rId8"/>
    <p:sldId id="485" r:id="rId9"/>
    <p:sldId id="481" r:id="rId10"/>
    <p:sldId id="482" r:id="rId11"/>
    <p:sldId id="486" r:id="rId12"/>
    <p:sldId id="484" r:id="rId13"/>
    <p:sldId id="487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4" autoAdjust="0"/>
    <p:restoredTop sz="94911" autoAdjust="0"/>
  </p:normalViewPr>
  <p:slideViewPr>
    <p:cSldViewPr>
      <p:cViewPr>
        <p:scale>
          <a:sx n="75" d="100"/>
          <a:sy n="75" d="100"/>
        </p:scale>
        <p:origin x="-2064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" y="4876800"/>
            <a:ext cx="8763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Susan Chen, Owen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Guldner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, and Diana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Kelterborn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Demo Plant Team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Stacked Rapid Sand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525963"/>
          </a:xfrm>
        </p:spPr>
        <p:txBody>
          <a:bodyPr/>
          <a:lstStyle/>
          <a:p>
            <a:r>
              <a:rPr lang="en-US" dirty="0" smtClean="0"/>
              <a:t>Filter didn’t properly backwash</a:t>
            </a:r>
          </a:p>
          <a:p>
            <a:r>
              <a:rPr lang="en-US" dirty="0" smtClean="0"/>
              <a:t>Bottom two layers never fluidized</a:t>
            </a:r>
          </a:p>
          <a:p>
            <a:r>
              <a:rPr lang="en-US" dirty="0" smtClean="0"/>
              <a:t>‘Water gaps’ formed pushing the sand up and out the backwash valve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3886200" cy="473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3912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Stacked Rapid Sand Filter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7848600" cy="5410200"/>
          </a:xfrm>
        </p:spPr>
        <p:txBody>
          <a:bodyPr/>
          <a:lstStyle/>
          <a:p>
            <a:r>
              <a:rPr lang="en-US" dirty="0" smtClean="0"/>
              <a:t>We’ve experimented with finer and coarser sand grains.</a:t>
            </a:r>
          </a:p>
          <a:p>
            <a:r>
              <a:rPr lang="en-US" dirty="0" smtClean="0"/>
              <a:t>Finer sand grains formed fewer ‘water gaps’</a:t>
            </a:r>
          </a:p>
          <a:p>
            <a:r>
              <a:rPr lang="en-US" dirty="0" smtClean="0"/>
              <a:t>Tilting the filter column eliminates ‘water gaps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We will build a taller filter to allow more room for the sand to expand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7383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Build tanks</a:t>
            </a:r>
          </a:p>
          <a:p>
            <a:r>
              <a:rPr lang="en-US" dirty="0" smtClean="0"/>
              <a:t>Make the frame easier to assemble by adding hinges and/or pins</a:t>
            </a:r>
          </a:p>
          <a:p>
            <a:r>
              <a:rPr lang="en-US" dirty="0" smtClean="0"/>
              <a:t>Paint and add the panels</a:t>
            </a:r>
          </a:p>
          <a:p>
            <a:r>
              <a:rPr lang="en-US" dirty="0" smtClean="0"/>
              <a:t>Determine exact flow rates and their corresponding dosages</a:t>
            </a:r>
          </a:p>
          <a:p>
            <a:r>
              <a:rPr lang="en-US" dirty="0" smtClean="0"/>
              <a:t>Finalize the heights of all the processes</a:t>
            </a:r>
          </a:p>
          <a:p>
            <a:r>
              <a:rPr lang="en-US" dirty="0" smtClean="0"/>
              <a:t>Revise the user manual to reflect all of our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742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E:\AguaClara\Design 5\Design5-Hu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1350" y="-76200"/>
            <a:ext cx="9810750" cy="784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5946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 w="3175">
                  <a:noFill/>
                </a:ln>
              </a:rPr>
              <a:t>Important educational tool</a:t>
            </a:r>
          </a:p>
          <a:p>
            <a:r>
              <a:rPr lang="en-US" dirty="0" smtClean="0">
                <a:ln w="3175">
                  <a:noFill/>
                </a:ln>
              </a:rPr>
              <a:t>Used at Cornell for outreach</a:t>
            </a:r>
          </a:p>
          <a:p>
            <a:r>
              <a:rPr lang="en-US" dirty="0" smtClean="0">
                <a:ln w="3175">
                  <a:noFill/>
                </a:ln>
              </a:rPr>
              <a:t>Used in Honduras to teach operators</a:t>
            </a:r>
          </a:p>
          <a:p>
            <a:endParaRPr lang="en-US" dirty="0">
              <a:ln w="3175">
                <a:noFill/>
              </a:ln>
            </a:endParaRPr>
          </a:p>
          <a:p>
            <a:r>
              <a:rPr lang="en-US" dirty="0" smtClean="0">
                <a:ln w="3175">
                  <a:noFill/>
                </a:ln>
              </a:rPr>
              <a:t>Last semester:</a:t>
            </a:r>
          </a:p>
          <a:p>
            <a:pPr lvl="1"/>
            <a:r>
              <a:rPr lang="en-US" sz="3200" dirty="0" smtClean="0">
                <a:ln w="3175">
                  <a:noFill/>
                </a:ln>
              </a:rPr>
              <a:t> A sedimentation tank and a SRSF were added</a:t>
            </a:r>
          </a:p>
          <a:p>
            <a:pPr lvl="1"/>
            <a:r>
              <a:rPr lang="en-US" sz="3200" dirty="0" smtClean="0">
                <a:ln w="3175">
                  <a:noFill/>
                </a:ln>
              </a:rPr>
              <a:t>Plant was put on an 80/20 frame</a:t>
            </a:r>
            <a:endParaRPr lang="en-US" sz="3200" dirty="0">
              <a:ln w="3175">
                <a:noFill/>
              </a:ln>
            </a:endParaRP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0" y="1757135"/>
            <a:ext cx="3654712" cy="4525963"/>
          </a:xfrm>
        </p:spPr>
        <p:txBody>
          <a:bodyPr/>
          <a:lstStyle/>
          <a:p>
            <a:r>
              <a:rPr lang="en-US" dirty="0" smtClean="0"/>
              <a:t>Improve the chemical </a:t>
            </a:r>
            <a:r>
              <a:rPr lang="en-US" dirty="0" err="1" smtClean="0"/>
              <a:t>doser</a:t>
            </a:r>
            <a:r>
              <a:rPr lang="en-US" dirty="0" smtClean="0"/>
              <a:t> so it works </a:t>
            </a:r>
            <a:r>
              <a:rPr lang="en-US" dirty="0" smtClean="0"/>
              <a:t>without having to move counterweight</a:t>
            </a:r>
            <a:endParaRPr lang="en-US" dirty="0" smtClean="0"/>
          </a:p>
          <a:p>
            <a:r>
              <a:rPr lang="en-US" dirty="0"/>
              <a:t>Adjust the filter so all the layers reliably backwash</a:t>
            </a:r>
          </a:p>
          <a:p>
            <a:r>
              <a:rPr lang="en-US" dirty="0" smtClean="0"/>
              <a:t>Improve overall plant layout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712" y="1905000"/>
            <a:ext cx="548928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Layout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Sit on a table</a:t>
            </a:r>
          </a:p>
          <a:p>
            <a:pPr lvl="1"/>
            <a:r>
              <a:rPr lang="en-US" dirty="0" smtClean="0"/>
              <a:t>Easily assembled and disassembled</a:t>
            </a:r>
          </a:p>
          <a:p>
            <a:pPr lvl="1"/>
            <a:r>
              <a:rPr lang="en-US" dirty="0" smtClean="0"/>
              <a:t>Professional and neat appearance</a:t>
            </a:r>
          </a:p>
          <a:p>
            <a:pPr lvl="1"/>
            <a:r>
              <a:rPr lang="en-US" dirty="0" smtClean="0"/>
              <a:t>Displayed in order to be easily </a:t>
            </a:r>
            <a:r>
              <a:rPr lang="en-US" dirty="0" smtClean="0"/>
              <a:t>seen and understood</a:t>
            </a:r>
          </a:p>
          <a:p>
            <a:pPr lvl="1"/>
            <a:r>
              <a:rPr lang="en-US" dirty="0" smtClean="0"/>
              <a:t>Less than six feet tall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Still many ways to organize the plant…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74606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86" y="1714500"/>
            <a:ext cx="7620000" cy="4286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657" y="1631829"/>
            <a:ext cx="5018314" cy="4690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30501"/>
            <a:ext cx="5433786" cy="50488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759369"/>
            <a:ext cx="5410200" cy="459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883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Design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labuser\Desktop\Design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45772"/>
            <a:ext cx="5068164" cy="473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7750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Tanks and Constant Head Tanks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Clear</a:t>
            </a:r>
          </a:p>
          <a:p>
            <a:r>
              <a:rPr lang="en-US" dirty="0" smtClean="0"/>
              <a:t>Wide-mouth for filling and for stacking</a:t>
            </a:r>
          </a:p>
          <a:p>
            <a:r>
              <a:rPr lang="en-US" dirty="0" smtClean="0"/>
              <a:t>Just large enough</a:t>
            </a:r>
          </a:p>
          <a:p>
            <a:r>
              <a:rPr lang="en-US" dirty="0" smtClean="0"/>
              <a:t>Match each other</a:t>
            </a:r>
          </a:p>
          <a:p>
            <a:r>
              <a:rPr lang="en-US" dirty="0" smtClean="0"/>
              <a:t>Straight sides</a:t>
            </a:r>
          </a:p>
          <a:p>
            <a:r>
              <a:rPr lang="en-US" dirty="0" smtClean="0"/>
              <a:t>Durable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 descr="C:\Users\labuser\Downloads\Old ta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553" y="1676400"/>
            <a:ext cx="467379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518" y="1527175"/>
            <a:ext cx="4695825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09015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534400" cy="1066799"/>
          </a:xfrm>
        </p:spPr>
        <p:txBody>
          <a:bodyPr/>
          <a:lstStyle/>
          <a:p>
            <a:r>
              <a:rPr lang="en-US" dirty="0" smtClean="0"/>
              <a:t>Ensures focus stays on the plant, not on what’s behind the plant</a:t>
            </a:r>
          </a:p>
        </p:txBody>
      </p:sp>
      <p:pic>
        <p:nvPicPr>
          <p:cNvPr id="5122" name="Picture 2" descr="C:\Users\labuser\Downloads\Final Report_DP_SP12\Final Report_DP_SP12\Overall_D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146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327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Sed</a:t>
            </a:r>
            <a:r>
              <a:rPr lang="en-US" dirty="0" smtClean="0"/>
              <a:t> Tank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057400"/>
            <a:ext cx="3733800" cy="4525963"/>
          </a:xfrm>
        </p:spPr>
        <p:txBody>
          <a:bodyPr/>
          <a:lstStyle/>
          <a:p>
            <a:r>
              <a:rPr lang="en-US" dirty="0" smtClean="0"/>
              <a:t>Shorter, thinner tubes and smaller fittings</a:t>
            </a:r>
          </a:p>
          <a:p>
            <a:r>
              <a:rPr lang="en-US" dirty="0" smtClean="0"/>
              <a:t>Changed clear well to ½ inch </a:t>
            </a:r>
            <a:r>
              <a:rPr lang="en-US" dirty="0" smtClean="0"/>
              <a:t>tubing to save room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032000"/>
            <a:ext cx="5017896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labuser\Desktop\2012-07-10 15.37.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32000"/>
            <a:ext cx="2553713" cy="433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905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2736</TotalTime>
  <Words>285</Words>
  <Application>Microsoft Office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1_AguaClara the road</vt:lpstr>
      <vt:lpstr>Demo Plant Team</vt:lpstr>
      <vt:lpstr>Introduction</vt:lpstr>
      <vt:lpstr>Objectives</vt:lpstr>
      <vt:lpstr>Plant Layout</vt:lpstr>
      <vt:lpstr>Designs</vt:lpstr>
      <vt:lpstr>Current Design</vt:lpstr>
      <vt:lpstr>Stock Tanks and Constant Head Tanks</vt:lpstr>
      <vt:lpstr>Paneling</vt:lpstr>
      <vt:lpstr>Sed Tank</vt:lpstr>
      <vt:lpstr>Stacked Rapid Sand Filter</vt:lpstr>
      <vt:lpstr>Stacked Rapid Sand Filter</vt:lpstr>
      <vt:lpstr>Future Work</vt:lpstr>
      <vt:lpstr>PowerPoint Presentation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CIT Lab User</cp:lastModifiedBy>
  <cp:revision>269</cp:revision>
  <dcterms:created xsi:type="dcterms:W3CDTF">2008-08-26T14:48:34Z</dcterms:created>
  <dcterms:modified xsi:type="dcterms:W3CDTF">2012-07-11T17:39:17Z</dcterms:modified>
</cp:coreProperties>
</file>