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9"/>
  </p:notesMasterIdLst>
  <p:handoutMasterIdLst>
    <p:handoutMasterId r:id="rId20"/>
  </p:handoutMasterIdLst>
  <p:sldIdLst>
    <p:sldId id="475" r:id="rId2"/>
    <p:sldId id="477" r:id="rId3"/>
    <p:sldId id="490" r:id="rId4"/>
    <p:sldId id="495" r:id="rId5"/>
    <p:sldId id="486" r:id="rId6"/>
    <p:sldId id="489" r:id="rId7"/>
    <p:sldId id="476" r:id="rId8"/>
    <p:sldId id="483" r:id="rId9"/>
    <p:sldId id="484" r:id="rId10"/>
    <p:sldId id="485" r:id="rId11"/>
    <p:sldId id="478" r:id="rId12"/>
    <p:sldId id="482" r:id="rId13"/>
    <p:sldId id="496" r:id="rId14"/>
    <p:sldId id="499" r:id="rId15"/>
    <p:sldId id="487" r:id="rId16"/>
    <p:sldId id="497" r:id="rId17"/>
    <p:sldId id="498" r:id="rId18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773" autoAdjust="0"/>
  </p:normalViewPr>
  <p:slideViewPr>
    <p:cSldViewPr>
      <p:cViewPr>
        <p:scale>
          <a:sx n="91" d="100"/>
          <a:sy n="91" d="100"/>
        </p:scale>
        <p:origin x="186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1200" y="-7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686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4724400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r>
              <a:rPr lang="en-US" dirty="0" smtClean="0"/>
              <a:t>CEE 4540: Sustainable Municipal Drinking Water Treatment</a:t>
            </a:r>
          </a:p>
          <a:p>
            <a:r>
              <a:rPr lang="en-US" dirty="0" smtClean="0"/>
              <a:t>Monroe Weber-Shirk</a:t>
            </a:r>
            <a:endParaRPr lang="en-US" dirty="0"/>
          </a:p>
        </p:txBody>
      </p:sp>
      <p:sp>
        <p:nvSpPr>
          <p:cNvPr id="686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E5858FC7-A491-4C1D-BE15-441EB2A2CED3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35261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fld id="{7913D7C8-1D10-4E5B-8A9B-B2BE7F2B760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3816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1972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Allow</a:t>
            </a:r>
            <a:r>
              <a:rPr lang="en-US" baseline="0" dirty="0" smtClean="0"/>
              <a:t> more time for the flocs to grow</a:t>
            </a:r>
          </a:p>
          <a:p>
            <a:pPr>
              <a:buFontTx/>
              <a:buChar char="-"/>
            </a:pPr>
            <a:r>
              <a:rPr lang="en-US" baseline="0" dirty="0" smtClean="0"/>
              <a:t>Previously the two </a:t>
            </a:r>
            <a:r>
              <a:rPr lang="en-US" baseline="0" dirty="0" err="1" smtClean="0"/>
              <a:t>turbidimeters</a:t>
            </a:r>
            <a:r>
              <a:rPr lang="en-US" baseline="0" dirty="0" smtClean="0"/>
              <a:t> did not agree with each other</a:t>
            </a:r>
          </a:p>
          <a:p>
            <a:pPr>
              <a:buFontTx/>
              <a:buChar char="-"/>
            </a:pPr>
            <a:r>
              <a:rPr lang="en-US" baseline="0" dirty="0" smtClean="0"/>
              <a:t>Also they wanted to test </a:t>
            </a:r>
            <a:r>
              <a:rPr lang="en-US" baseline="0" dirty="0" err="1" smtClean="0"/>
              <a:t>tygon</a:t>
            </a:r>
            <a:r>
              <a:rPr lang="en-US" baseline="0" dirty="0" smtClean="0"/>
              <a:t> tubes vs. silicon tubes (Spring 2013)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9617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Stage 1-3 </a:t>
            </a:r>
            <a:r>
              <a:rPr lang="en-US" dirty="0" err="1" smtClean="0"/>
              <a:t>Yining</a:t>
            </a:r>
            <a:endParaRPr lang="en-US" dirty="0" smtClean="0"/>
          </a:p>
          <a:p>
            <a:r>
              <a:rPr lang="en-US" smtClean="0"/>
              <a:t>Stage 4-6 Vicki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076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10/11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7320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2096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Used results from summer</a:t>
            </a:r>
            <a:r>
              <a:rPr lang="en-US" baseline="0" dirty="0" smtClean="0"/>
              <a:t> to choose the clamp sizes (4mm-5mm)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4431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One 4mm</a:t>
            </a:r>
            <a:r>
              <a:rPr lang="en-US" baseline="0" dirty="0" smtClean="0"/>
              <a:t> clamp</a:t>
            </a:r>
          </a:p>
          <a:p>
            <a:r>
              <a:rPr lang="en-US" baseline="0" dirty="0" smtClean="0"/>
              <a:t>-has higher residual turbidity than with no clamps</a:t>
            </a:r>
          </a:p>
          <a:p>
            <a:r>
              <a:rPr lang="en-US" baseline="0" dirty="0" smtClean="0"/>
              <a:t>-suggesting that </a:t>
            </a:r>
            <a:r>
              <a:rPr lang="en-US" baseline="0" dirty="0" err="1" smtClean="0"/>
              <a:t>floc</a:t>
            </a:r>
            <a:r>
              <a:rPr lang="en-US" baseline="0" dirty="0" smtClean="0"/>
              <a:t> breakup may not help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9674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One 4mm</a:t>
            </a:r>
            <a:r>
              <a:rPr lang="en-US" baseline="0" dirty="0" smtClean="0"/>
              <a:t> clamp</a:t>
            </a:r>
          </a:p>
          <a:p>
            <a:r>
              <a:rPr lang="en-US" baseline="0" dirty="0" smtClean="0"/>
              <a:t>-has higher residual turbidity than with no clamps</a:t>
            </a:r>
          </a:p>
          <a:p>
            <a:r>
              <a:rPr lang="en-US" baseline="0" dirty="0" smtClean="0"/>
              <a:t>-suggesting that </a:t>
            </a:r>
            <a:r>
              <a:rPr lang="en-US" baseline="0" dirty="0" err="1" smtClean="0"/>
              <a:t>floc</a:t>
            </a:r>
            <a:r>
              <a:rPr lang="en-US" baseline="0" dirty="0" smtClean="0"/>
              <a:t> breakup may not help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3D7C8-1D10-4E5B-8A9B-B2BE7F2B7605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7737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pic>
          <p:nvPicPr>
            <p:cNvPr id="7171" name="Picture 3" descr="IMG_024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760" cy="4320"/>
            </a:xfrm>
            <a:prstGeom prst="rect">
              <a:avLst/>
            </a:prstGeom>
            <a:noFill/>
          </p:spPr>
        </p:pic>
        <p:pic>
          <p:nvPicPr>
            <p:cNvPr id="7172" name="Picture 4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73334" t="74040" r="23334" b="17778"/>
            <a:stretch>
              <a:fillRect/>
            </a:stretch>
          </p:blipFill>
          <p:spPr bwMode="auto">
            <a:xfrm>
              <a:off x="4032" y="3216"/>
              <a:ext cx="192" cy="432"/>
            </a:xfrm>
            <a:prstGeom prst="rect">
              <a:avLst/>
            </a:prstGeom>
            <a:noFill/>
          </p:spPr>
        </p:pic>
        <p:pic>
          <p:nvPicPr>
            <p:cNvPr id="7173" name="Picture 5" descr="IMG_0249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 l="65834" t="84445" r="29166" b="13333"/>
            <a:stretch>
              <a:fillRect/>
            </a:stretch>
          </p:blipFill>
          <p:spPr bwMode="auto">
            <a:xfrm>
              <a:off x="3792" y="3552"/>
              <a:ext cx="288" cy="96"/>
            </a:xfrm>
            <a:prstGeom prst="rect">
              <a:avLst/>
            </a:prstGeom>
            <a:noFill/>
          </p:spPr>
        </p:pic>
      </p:grpSp>
      <p:sp>
        <p:nvSpPr>
          <p:cNvPr id="71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029200"/>
            <a:ext cx="3962400" cy="11430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fld id="{35688495-61E6-4C43-9431-EA7C184628A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1371600" y="990600"/>
            <a:ext cx="7772400" cy="1470025"/>
          </a:xfrm>
          <a:ln w="9525"/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7179" name="Picture 11" descr="AguaClara Logo 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0"/>
            <a:ext cx="4191000" cy="109378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ECB2E-A233-43CF-B1E2-6433B9CB7F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28600"/>
            <a:ext cx="2114550" cy="5897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191250" cy="5897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0A5AD3-08CC-4598-BE40-CD82AC3891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53CF1-E184-4C42-BF06-4252E09B86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59674A-2335-4D63-923F-889337434E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492B4-78F1-42E2-AFF8-75AECCA8D8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426DE9-936A-4892-B48E-BC5981E69B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B7A795-0F78-44F3-A0FC-134940021A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A8437-DF20-408E-9EC8-9AD0F83404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E97E3B-4BD4-4D27-AA52-CBAF8D6425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E4635F-EEFC-45D6-A1A7-222B36D010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458200" cy="114300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F5E825E6-5608-4DD7-9AF8-76D49B509DE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0" y="1447800"/>
            <a:ext cx="9144000" cy="0"/>
          </a:xfrm>
          <a:prstGeom prst="line">
            <a:avLst/>
          </a:prstGeom>
          <a:noFill/>
          <a:ln w="76200" cmpd="tri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ndar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3.wmf"/><Relationship Id="rId4" Type="http://schemas.openxmlformats.org/officeDocument/2006/relationships/oleObject" Target="file:///\\files.cornell.edu\EN\aguaclara\RESEARCH\Laminar%20Tube%20Floc\Fall%202013\Data%20processor\Data%20Processor%200%20to%2010%209-19-2013.xmcd\Selection%20835%206226%201232%206552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2895600" y="5486400"/>
            <a:ext cx="3962400" cy="1143000"/>
          </a:xfrm>
        </p:spPr>
        <p:txBody>
          <a:bodyPr/>
          <a:lstStyle/>
          <a:p>
            <a:r>
              <a:rPr lang="en-US" dirty="0" smtClean="0"/>
              <a:t>Victoria Chou and </a:t>
            </a:r>
            <a:r>
              <a:rPr lang="en-US" dirty="0" err="1" smtClean="0"/>
              <a:t>Yining</a:t>
            </a:r>
            <a:r>
              <a:rPr lang="en-US" dirty="0" smtClean="0"/>
              <a:t> Dai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ctrTitle" sz="quarter"/>
          </p:nvPr>
        </p:nvSpPr>
        <p:spPr>
          <a:xfrm>
            <a:off x="3200400" y="228600"/>
            <a:ext cx="6172200" cy="3048000"/>
          </a:xfrm>
        </p:spPr>
        <p:txBody>
          <a:bodyPr/>
          <a:lstStyle/>
          <a:p>
            <a:r>
              <a:rPr lang="en-US" dirty="0" smtClean="0"/>
              <a:t>Laminar Tube </a:t>
            </a:r>
            <a:r>
              <a:rPr lang="en-US" dirty="0" err="1" smtClean="0"/>
              <a:t>Flocculator</a:t>
            </a:r>
            <a:endParaRPr lang="en-US" dirty="0"/>
          </a:p>
        </p:txBody>
      </p:sp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2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5"/>
          <p:cNvSpPr txBox="1">
            <a:spLocks/>
          </p:cNvSpPr>
          <p:nvPr/>
        </p:nvSpPr>
        <p:spPr bwMode="auto">
          <a:xfrm>
            <a:off x="6019800" y="2133600"/>
            <a:ext cx="2971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54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Candara" pitchFamily="34" charset="0"/>
              </a:defRPr>
            </a:lvl9pPr>
          </a:lstStyle>
          <a:p>
            <a:r>
              <a:rPr lang="en-US" sz="3200" dirty="0" smtClean="0">
                <a:solidFill>
                  <a:schemeClr val="tx1"/>
                </a:solidFill>
              </a:rPr>
              <a:t>Fall 2013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 Case Three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900" y="1490565"/>
            <a:ext cx="7162800" cy="53721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</a:t>
            </a:r>
            <a:r>
              <a:rPr lang="en-US" dirty="0" smtClean="0"/>
              <a:t>st Experiment- Clamp Size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Testing the Effectiveness of Different Sized Clamps</a:t>
            </a:r>
          </a:p>
          <a:p>
            <a:r>
              <a:rPr lang="en-US" dirty="0" smtClean="0"/>
              <a:t>Have ONE clamp </a:t>
            </a:r>
            <a:r>
              <a:rPr lang="en-US" dirty="0" smtClean="0"/>
              <a:t>on </a:t>
            </a:r>
            <a:r>
              <a:rPr lang="en-US" dirty="0" smtClean="0"/>
              <a:t>the middle arrangement of tubing</a:t>
            </a:r>
          </a:p>
          <a:p>
            <a:r>
              <a:rPr lang="en-US" dirty="0" smtClean="0"/>
              <a:t>4 mm &amp; 5 mm</a:t>
            </a:r>
          </a:p>
          <a:p>
            <a:r>
              <a:rPr lang="en-US" dirty="0" smtClean="0"/>
              <a:t>Have dosages of 0 to 3 mg/L </a:t>
            </a:r>
            <a:r>
              <a:rPr lang="en-US" dirty="0" err="1" smtClean="0"/>
              <a:t>PACl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2057400" y="4343400"/>
            <a:ext cx="1676400" cy="2057400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4800600" y="4343400"/>
            <a:ext cx="1676400" cy="2057400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2819400" y="5562600"/>
            <a:ext cx="152400" cy="8382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2819400" y="5486400"/>
            <a:ext cx="152400" cy="152400"/>
          </a:xfrm>
          <a:prstGeom prst="ellipse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5524500" y="5562600"/>
            <a:ext cx="228600" cy="8382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5524500" y="5486400"/>
            <a:ext cx="228600" cy="152400"/>
          </a:xfrm>
          <a:prstGeom prst="ellipse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lg" len="med"/>
            <a:tailEnd type="none" w="lg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22741" y="4989630"/>
            <a:ext cx="745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4mm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265941" y="5005239"/>
            <a:ext cx="745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5mm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of Summer 2013 Research</a:t>
            </a:r>
            <a:endParaRPr lang="en-US" dirty="0"/>
          </a:p>
        </p:txBody>
      </p:sp>
      <p:pic>
        <p:nvPicPr>
          <p:cNvPr id="6" name="Content Placeholder 5" descr="pcstarvsaldose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305713" y="1600200"/>
            <a:ext cx="6928971" cy="480060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Preliminary Results</a:t>
            </a:r>
            <a:endParaRPr lang="en-US" dirty="0"/>
          </a:p>
        </p:txBody>
      </p:sp>
      <p:graphicFrame>
        <p:nvGraphicFramePr>
          <p:cNvPr id="5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3501276"/>
              </p:ext>
            </p:extLst>
          </p:nvPr>
        </p:nvGraphicFramePr>
        <p:xfrm>
          <a:off x="1143000" y="1524000"/>
          <a:ext cx="6629400" cy="5443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Mathcad" r:id="rId4" imgW="3781440" imgH="3105000" progId="Mathcad">
                  <p:link updateAutomatic="1"/>
                </p:oleObj>
              </mc:Choice>
              <mc:Fallback>
                <p:oleObj name="Mathcad" r:id="rId4" imgW="3781440" imgH="3105000" progId="Mathcad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524000"/>
                        <a:ext cx="6629400" cy="54435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1302852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Preliminary Results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943" y="1600200"/>
            <a:ext cx="8620714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07746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2nd Experiment- Clamp Number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4582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Testing the Effectiveness of Different Number of Clamps</a:t>
            </a:r>
          </a:p>
          <a:p>
            <a:r>
              <a:rPr lang="en-US" dirty="0" smtClean="0"/>
              <a:t>1-16 clamps spread evenly across the middle arrangement of tubing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Faced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Residual coagulant on tubing</a:t>
            </a:r>
          </a:p>
          <a:p>
            <a:pPr lvl="1"/>
            <a:r>
              <a:rPr lang="en-US" dirty="0" smtClean="0"/>
              <a:t>“Pigging”</a:t>
            </a:r>
          </a:p>
          <a:p>
            <a:r>
              <a:rPr lang="en-US" dirty="0" err="1" smtClean="0"/>
              <a:t>Turbidimeters</a:t>
            </a:r>
            <a:endParaRPr lang="en-US" dirty="0" smtClean="0"/>
          </a:p>
          <a:p>
            <a:pPr lvl="1"/>
            <a:r>
              <a:rPr lang="en-US" dirty="0" smtClean="0"/>
              <a:t>Clean the glass column</a:t>
            </a:r>
          </a:p>
          <a:p>
            <a:pPr lvl="1"/>
            <a:r>
              <a:rPr lang="en-US" dirty="0" smtClean="0"/>
              <a:t>Clean the vial</a:t>
            </a:r>
          </a:p>
          <a:p>
            <a:pPr lvl="1"/>
            <a:r>
              <a:rPr lang="en-US" dirty="0" smtClean="0"/>
              <a:t>Calibration</a:t>
            </a:r>
          </a:p>
          <a:p>
            <a:r>
              <a:rPr lang="en-US" dirty="0" smtClean="0"/>
              <a:t>Pump malfunction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Pinch valve</a:t>
            </a:r>
          </a:p>
          <a:p>
            <a:pPr lvl="1"/>
            <a:r>
              <a:rPr lang="en-US" dirty="0" smtClean="0"/>
              <a:t>Keep it unclogged by washing periodically</a:t>
            </a:r>
          </a:p>
          <a:p>
            <a:r>
              <a:rPr lang="en-US" dirty="0" smtClean="0"/>
              <a:t>Algae growth in the tubing</a:t>
            </a:r>
          </a:p>
          <a:p>
            <a:pPr lvl="1"/>
            <a:r>
              <a:rPr lang="en-US" dirty="0" smtClean="0"/>
              <a:t>Replaced with clean tubing</a:t>
            </a:r>
          </a:p>
        </p:txBody>
      </p:sp>
    </p:spTree>
    <p:extLst>
      <p:ext uri="{BB962C8B-B14F-4D97-AF65-F5344CB8AC3E}">
        <p14:creationId xmlns:p14="http://schemas.microsoft.com/office/powerpoint/2010/main" val="253033719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877" y="1828800"/>
            <a:ext cx="6246845" cy="4685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93108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57200" y="1722437"/>
            <a:ext cx="8229600" cy="4525963"/>
          </a:xfrm>
        </p:spPr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err="1" smtClean="0"/>
              <a:t>Floc</a:t>
            </a:r>
            <a:r>
              <a:rPr lang="en-US" dirty="0" smtClean="0"/>
              <a:t> Breakup Theory</a:t>
            </a:r>
          </a:p>
          <a:p>
            <a:r>
              <a:rPr lang="en-US" dirty="0" smtClean="0"/>
              <a:t>Base Case Testing</a:t>
            </a:r>
          </a:p>
          <a:p>
            <a:r>
              <a:rPr lang="en-US" dirty="0" smtClean="0"/>
              <a:t>Experiments</a:t>
            </a:r>
          </a:p>
          <a:p>
            <a:r>
              <a:rPr lang="en-US" dirty="0" smtClean="0"/>
              <a:t>Challenges Faced</a:t>
            </a:r>
          </a:p>
          <a:p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Flocculation is an integral part of the water treatment process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9600" y="3352800"/>
            <a:ext cx="38100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Flocculator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3352800"/>
            <a:ext cx="4038600" cy="28956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Floc</a:t>
            </a:r>
            <a:r>
              <a:rPr lang="en-US" dirty="0" smtClean="0"/>
              <a:t> Breakup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“Large </a:t>
            </a:r>
            <a:r>
              <a:rPr lang="en-US" dirty="0" err="1" smtClean="0"/>
              <a:t>flocs</a:t>
            </a:r>
            <a:r>
              <a:rPr lang="en-US" dirty="0" smtClean="0"/>
              <a:t> are useless”</a:t>
            </a:r>
          </a:p>
          <a:p>
            <a:pPr lvl="1"/>
            <a:r>
              <a:rPr lang="en-US" dirty="0" smtClean="0"/>
              <a:t>Shear is too large, so colloids cannot attach</a:t>
            </a:r>
          </a:p>
          <a:p>
            <a:r>
              <a:rPr lang="en-US" dirty="0" smtClean="0"/>
              <a:t>Use clamps to break up </a:t>
            </a:r>
            <a:r>
              <a:rPr lang="en-US" dirty="0" err="1" smtClean="0"/>
              <a:t>flocs</a:t>
            </a:r>
            <a:r>
              <a:rPr lang="en-US" dirty="0" smtClean="0"/>
              <a:t> so that they can regrow and collect more colloids as they travel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2431696" y="4679203"/>
            <a:ext cx="601238" cy="499826"/>
            <a:chOff x="5841977" y="3176030"/>
            <a:chExt cx="601238" cy="499826"/>
          </a:xfrm>
        </p:grpSpPr>
        <p:grpSp>
          <p:nvGrpSpPr>
            <p:cNvPr id="5" name="Group 32"/>
            <p:cNvGrpSpPr/>
            <p:nvPr/>
          </p:nvGrpSpPr>
          <p:grpSpPr>
            <a:xfrm rot="19742345">
              <a:off x="5841977" y="3207622"/>
              <a:ext cx="499826" cy="320263"/>
              <a:chOff x="4503627" y="2218458"/>
              <a:chExt cx="499826" cy="320263"/>
            </a:xfrm>
          </p:grpSpPr>
          <p:grpSp>
            <p:nvGrpSpPr>
              <p:cNvPr id="13" name="Group 176"/>
              <p:cNvGrpSpPr/>
              <p:nvPr/>
            </p:nvGrpSpPr>
            <p:grpSpPr>
              <a:xfrm>
                <a:off x="4503627" y="2301538"/>
                <a:ext cx="300259" cy="237183"/>
                <a:chOff x="2962956" y="2115885"/>
                <a:chExt cx="300259" cy="237183"/>
              </a:xfrm>
            </p:grpSpPr>
            <p:pic>
              <p:nvPicPr>
                <p:cNvPr id="17" name="Picture 24"/>
                <p:cNvPicPr>
                  <a:picLocks noChangeAspect="1" noChangeArrowheads="1"/>
                </p:cNvPicPr>
                <p:nvPr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 rot="5400000" flipV="1">
                  <a:off x="3076683" y="2116679"/>
                  <a:ext cx="187325" cy="1857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lg" len="med"/>
                  <a:tailEnd type="none" w="lg" len="med"/>
                </a:ln>
                <a:effectLst/>
                <a:scene3d>
                  <a:camera prst="orthographicFront">
                    <a:rot lat="0" lon="0" rev="19799999"/>
                  </a:camera>
                  <a:lightRig rig="threePt" dir="t"/>
                </a:scene3d>
              </p:spPr>
            </p:pic>
            <p:pic>
              <p:nvPicPr>
                <p:cNvPr id="18" name="Picture 24"/>
                <p:cNvPicPr>
                  <a:picLocks noChangeAspect="1" noChangeArrowheads="1"/>
                </p:cNvPicPr>
                <p:nvPr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 rot="16200000">
                  <a:off x="2962162" y="2166537"/>
                  <a:ext cx="187325" cy="1857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lg" len="med"/>
                  <a:tailEnd type="none" w="lg" len="med"/>
                </a:ln>
                <a:effectLst/>
              </p:spPr>
            </p:pic>
          </p:grpSp>
          <p:grpSp>
            <p:nvGrpSpPr>
              <p:cNvPr id="14" name="Group 179"/>
              <p:cNvGrpSpPr/>
              <p:nvPr/>
            </p:nvGrpSpPr>
            <p:grpSpPr>
              <a:xfrm>
                <a:off x="4719823" y="2218458"/>
                <a:ext cx="283630" cy="253824"/>
                <a:chOff x="6986427" y="2972145"/>
                <a:chExt cx="283630" cy="253824"/>
              </a:xfrm>
            </p:grpSpPr>
            <p:pic>
              <p:nvPicPr>
                <p:cNvPr id="15" name="Picture 24"/>
                <p:cNvPicPr>
                  <a:picLocks noChangeAspect="1" noChangeArrowheads="1"/>
                </p:cNvPicPr>
                <p:nvPr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 rot="16200000">
                  <a:off x="6985633" y="3039438"/>
                  <a:ext cx="187325" cy="1857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lg" len="med"/>
                  <a:tailEnd type="none" w="lg" len="med"/>
                </a:ln>
                <a:effectLst/>
              </p:spPr>
            </p:pic>
            <p:pic>
              <p:nvPicPr>
                <p:cNvPr id="16" name="Picture 24"/>
                <p:cNvPicPr>
                  <a:picLocks noChangeAspect="1" noChangeArrowheads="1"/>
                </p:cNvPicPr>
                <p:nvPr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 rot="5400000" flipV="1">
                  <a:off x="7083525" y="2972939"/>
                  <a:ext cx="187325" cy="1857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lg" len="med"/>
                  <a:tailEnd type="none" w="lg" len="med"/>
                </a:ln>
                <a:effectLst/>
                <a:scene3d>
                  <a:camera prst="orthographicFront">
                    <a:rot lat="0" lon="0" rev="19799999"/>
                  </a:camera>
                  <a:lightRig rig="threePt" dir="t"/>
                </a:scene3d>
              </p:spPr>
            </p:pic>
          </p:grpSp>
        </p:grpSp>
        <p:grpSp>
          <p:nvGrpSpPr>
            <p:cNvPr id="6" name="Group 39"/>
            <p:cNvGrpSpPr/>
            <p:nvPr/>
          </p:nvGrpSpPr>
          <p:grpSpPr>
            <a:xfrm rot="17239213">
              <a:off x="6033171" y="3265811"/>
              <a:ext cx="499826" cy="320263"/>
              <a:chOff x="4503627" y="2218458"/>
              <a:chExt cx="499826" cy="320263"/>
            </a:xfrm>
          </p:grpSpPr>
          <p:grpSp>
            <p:nvGrpSpPr>
              <p:cNvPr id="7" name="Group 176"/>
              <p:cNvGrpSpPr/>
              <p:nvPr/>
            </p:nvGrpSpPr>
            <p:grpSpPr>
              <a:xfrm>
                <a:off x="4503627" y="2301538"/>
                <a:ext cx="300259" cy="237183"/>
                <a:chOff x="2962956" y="2115885"/>
                <a:chExt cx="300259" cy="237183"/>
              </a:xfrm>
            </p:grpSpPr>
            <p:pic>
              <p:nvPicPr>
                <p:cNvPr id="11" name="Picture 24"/>
                <p:cNvPicPr>
                  <a:picLocks noChangeAspect="1" noChangeArrowheads="1"/>
                </p:cNvPicPr>
                <p:nvPr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 rot="5400000" flipV="1">
                  <a:off x="3076683" y="2116679"/>
                  <a:ext cx="187325" cy="1857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lg" len="med"/>
                  <a:tailEnd type="none" w="lg" len="med"/>
                </a:ln>
                <a:effectLst/>
                <a:scene3d>
                  <a:camera prst="orthographicFront">
                    <a:rot lat="0" lon="0" rev="19799999"/>
                  </a:camera>
                  <a:lightRig rig="threePt" dir="t"/>
                </a:scene3d>
              </p:spPr>
            </p:pic>
            <p:pic>
              <p:nvPicPr>
                <p:cNvPr id="12" name="Picture 24"/>
                <p:cNvPicPr>
                  <a:picLocks noChangeAspect="1" noChangeArrowheads="1"/>
                </p:cNvPicPr>
                <p:nvPr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 rot="16200000">
                  <a:off x="2962162" y="2166537"/>
                  <a:ext cx="187325" cy="1857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lg" len="med"/>
                  <a:tailEnd type="none" w="lg" len="med"/>
                </a:ln>
                <a:effectLst/>
              </p:spPr>
            </p:pic>
          </p:grpSp>
          <p:grpSp>
            <p:nvGrpSpPr>
              <p:cNvPr id="8" name="Group 179"/>
              <p:cNvGrpSpPr/>
              <p:nvPr/>
            </p:nvGrpSpPr>
            <p:grpSpPr>
              <a:xfrm>
                <a:off x="4719823" y="2218458"/>
                <a:ext cx="283630" cy="253824"/>
                <a:chOff x="6986427" y="2972145"/>
                <a:chExt cx="283630" cy="253824"/>
              </a:xfrm>
            </p:grpSpPr>
            <p:pic>
              <p:nvPicPr>
                <p:cNvPr id="9" name="Picture 24"/>
                <p:cNvPicPr>
                  <a:picLocks noChangeAspect="1" noChangeArrowheads="1"/>
                </p:cNvPicPr>
                <p:nvPr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 rot="16200000">
                  <a:off x="6985633" y="3039438"/>
                  <a:ext cx="187325" cy="1857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lg" len="med"/>
                  <a:tailEnd type="none" w="lg" len="med"/>
                </a:ln>
                <a:effectLst/>
              </p:spPr>
            </p:pic>
            <p:pic>
              <p:nvPicPr>
                <p:cNvPr id="10" name="Picture 24"/>
                <p:cNvPicPr>
                  <a:picLocks noChangeAspect="1" noChangeArrowheads="1"/>
                </p:cNvPicPr>
                <p:nvPr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 rot="5400000" flipV="1">
                  <a:off x="7083525" y="2972939"/>
                  <a:ext cx="187325" cy="1857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lg" len="med"/>
                  <a:tailEnd type="none" w="lg" len="med"/>
                </a:ln>
                <a:effectLst/>
                <a:scene3d>
                  <a:camera prst="orthographicFront">
                    <a:rot lat="0" lon="0" rev="19799999"/>
                  </a:camera>
                  <a:lightRig rig="threePt" dir="t"/>
                </a:scene3d>
              </p:spPr>
            </p:pic>
          </p:grpSp>
        </p:grpSp>
      </p:grpSp>
      <p:grpSp>
        <p:nvGrpSpPr>
          <p:cNvPr id="19" name="Group 18"/>
          <p:cNvGrpSpPr/>
          <p:nvPr/>
        </p:nvGrpSpPr>
        <p:grpSpPr>
          <a:xfrm>
            <a:off x="2875040" y="4727478"/>
            <a:ext cx="1106234" cy="969712"/>
            <a:chOff x="6792398" y="2509410"/>
            <a:chExt cx="1106234" cy="969712"/>
          </a:xfrm>
        </p:grpSpPr>
        <p:grpSp>
          <p:nvGrpSpPr>
            <p:cNvPr id="20" name="Group 79"/>
            <p:cNvGrpSpPr/>
            <p:nvPr/>
          </p:nvGrpSpPr>
          <p:grpSpPr>
            <a:xfrm>
              <a:off x="6792398" y="2703317"/>
              <a:ext cx="657768" cy="378452"/>
              <a:chOff x="4777947" y="3207622"/>
              <a:chExt cx="657768" cy="378452"/>
            </a:xfrm>
          </p:grpSpPr>
          <p:grpSp>
            <p:nvGrpSpPr>
              <p:cNvPr id="66" name="Group 80"/>
              <p:cNvGrpSpPr/>
              <p:nvPr/>
            </p:nvGrpSpPr>
            <p:grpSpPr>
              <a:xfrm>
                <a:off x="4777947" y="3207622"/>
                <a:ext cx="499826" cy="320263"/>
                <a:chOff x="4503627" y="2218458"/>
                <a:chExt cx="499826" cy="320263"/>
              </a:xfrm>
            </p:grpSpPr>
            <p:grpSp>
              <p:nvGrpSpPr>
                <p:cNvPr id="74" name="Group 176"/>
                <p:cNvGrpSpPr/>
                <p:nvPr/>
              </p:nvGrpSpPr>
              <p:grpSpPr>
                <a:xfrm>
                  <a:off x="4503627" y="2301538"/>
                  <a:ext cx="300259" cy="237183"/>
                  <a:chOff x="2962956" y="2115885"/>
                  <a:chExt cx="300259" cy="237183"/>
                </a:xfrm>
              </p:grpSpPr>
              <p:pic>
                <p:nvPicPr>
                  <p:cNvPr id="78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3076683" y="211667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  <p:pic>
                <p:nvPicPr>
                  <p:cNvPr id="79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2962162" y="2166537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</p:grpSp>
            <p:grpSp>
              <p:nvGrpSpPr>
                <p:cNvPr id="75" name="Group 179"/>
                <p:cNvGrpSpPr/>
                <p:nvPr/>
              </p:nvGrpSpPr>
              <p:grpSpPr>
                <a:xfrm>
                  <a:off x="4719823" y="2218458"/>
                  <a:ext cx="283630" cy="253824"/>
                  <a:chOff x="6986427" y="2972145"/>
                  <a:chExt cx="283630" cy="253824"/>
                </a:xfrm>
              </p:grpSpPr>
              <p:pic>
                <p:nvPicPr>
                  <p:cNvPr id="76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6985633" y="3039438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  <p:pic>
                <p:nvPicPr>
                  <p:cNvPr id="77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7083525" y="297293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</p:grpSp>
          </p:grpSp>
          <p:grpSp>
            <p:nvGrpSpPr>
              <p:cNvPr id="67" name="Group 81"/>
              <p:cNvGrpSpPr/>
              <p:nvPr/>
            </p:nvGrpSpPr>
            <p:grpSpPr>
              <a:xfrm>
                <a:off x="4935889" y="3265811"/>
                <a:ext cx="499826" cy="320263"/>
                <a:chOff x="4503627" y="2218458"/>
                <a:chExt cx="499826" cy="320263"/>
              </a:xfrm>
            </p:grpSpPr>
            <p:grpSp>
              <p:nvGrpSpPr>
                <p:cNvPr id="68" name="Group 176"/>
                <p:cNvGrpSpPr/>
                <p:nvPr/>
              </p:nvGrpSpPr>
              <p:grpSpPr>
                <a:xfrm>
                  <a:off x="4503627" y="2301538"/>
                  <a:ext cx="300259" cy="237183"/>
                  <a:chOff x="2962956" y="2115885"/>
                  <a:chExt cx="300259" cy="237183"/>
                </a:xfrm>
              </p:grpSpPr>
              <p:pic>
                <p:nvPicPr>
                  <p:cNvPr id="72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3076683" y="211667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  <p:pic>
                <p:nvPicPr>
                  <p:cNvPr id="73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2962162" y="2166537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</p:grpSp>
            <p:grpSp>
              <p:nvGrpSpPr>
                <p:cNvPr id="69" name="Group 179"/>
                <p:cNvGrpSpPr/>
                <p:nvPr/>
              </p:nvGrpSpPr>
              <p:grpSpPr>
                <a:xfrm>
                  <a:off x="4719823" y="2218458"/>
                  <a:ext cx="283630" cy="253824"/>
                  <a:chOff x="6986427" y="2972145"/>
                  <a:chExt cx="283630" cy="253824"/>
                </a:xfrm>
              </p:grpSpPr>
              <p:pic>
                <p:nvPicPr>
                  <p:cNvPr id="70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6985633" y="3039438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  <p:pic>
                <p:nvPicPr>
                  <p:cNvPr id="71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7083525" y="297293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</p:grpSp>
          </p:grpSp>
        </p:grpSp>
        <p:grpSp>
          <p:nvGrpSpPr>
            <p:cNvPr id="21" name="Group 94"/>
            <p:cNvGrpSpPr/>
            <p:nvPr/>
          </p:nvGrpSpPr>
          <p:grpSpPr>
            <a:xfrm rot="19661454">
              <a:off x="6800712" y="2979296"/>
              <a:ext cx="601238" cy="499826"/>
              <a:chOff x="5841977" y="3176030"/>
              <a:chExt cx="601238" cy="499826"/>
            </a:xfrm>
          </p:grpSpPr>
          <p:grpSp>
            <p:nvGrpSpPr>
              <p:cNvPr id="52" name="Group 95"/>
              <p:cNvGrpSpPr/>
              <p:nvPr/>
            </p:nvGrpSpPr>
            <p:grpSpPr>
              <a:xfrm rot="19742345">
                <a:off x="5841977" y="3207622"/>
                <a:ext cx="499826" cy="320263"/>
                <a:chOff x="4503627" y="2218458"/>
                <a:chExt cx="499826" cy="320263"/>
              </a:xfrm>
            </p:grpSpPr>
            <p:grpSp>
              <p:nvGrpSpPr>
                <p:cNvPr id="60" name="Group 176"/>
                <p:cNvGrpSpPr/>
                <p:nvPr/>
              </p:nvGrpSpPr>
              <p:grpSpPr>
                <a:xfrm>
                  <a:off x="4503627" y="2301538"/>
                  <a:ext cx="300259" cy="237183"/>
                  <a:chOff x="2962956" y="2115885"/>
                  <a:chExt cx="300259" cy="237183"/>
                </a:xfrm>
              </p:grpSpPr>
              <p:pic>
                <p:nvPicPr>
                  <p:cNvPr id="64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3076683" y="211667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  <p:pic>
                <p:nvPicPr>
                  <p:cNvPr id="65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2962162" y="2166537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</p:grpSp>
            <p:grpSp>
              <p:nvGrpSpPr>
                <p:cNvPr id="61" name="Group 179"/>
                <p:cNvGrpSpPr/>
                <p:nvPr/>
              </p:nvGrpSpPr>
              <p:grpSpPr>
                <a:xfrm>
                  <a:off x="4719823" y="2218458"/>
                  <a:ext cx="283630" cy="253824"/>
                  <a:chOff x="6986427" y="2972145"/>
                  <a:chExt cx="283630" cy="253824"/>
                </a:xfrm>
              </p:grpSpPr>
              <p:pic>
                <p:nvPicPr>
                  <p:cNvPr id="62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6985633" y="3039438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  <p:pic>
                <p:nvPicPr>
                  <p:cNvPr id="63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7083525" y="297293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</p:grpSp>
          </p:grpSp>
          <p:grpSp>
            <p:nvGrpSpPr>
              <p:cNvPr id="53" name="Group 96"/>
              <p:cNvGrpSpPr/>
              <p:nvPr/>
            </p:nvGrpSpPr>
            <p:grpSpPr>
              <a:xfrm rot="17239213">
                <a:off x="6033171" y="3265811"/>
                <a:ext cx="499826" cy="320263"/>
                <a:chOff x="4503627" y="2218458"/>
                <a:chExt cx="499826" cy="320263"/>
              </a:xfrm>
            </p:grpSpPr>
            <p:grpSp>
              <p:nvGrpSpPr>
                <p:cNvPr id="54" name="Group 176"/>
                <p:cNvGrpSpPr/>
                <p:nvPr/>
              </p:nvGrpSpPr>
              <p:grpSpPr>
                <a:xfrm>
                  <a:off x="4503627" y="2301538"/>
                  <a:ext cx="300259" cy="237183"/>
                  <a:chOff x="2962956" y="2115885"/>
                  <a:chExt cx="300259" cy="237183"/>
                </a:xfrm>
              </p:grpSpPr>
              <p:pic>
                <p:nvPicPr>
                  <p:cNvPr id="58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3076683" y="211667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  <p:pic>
                <p:nvPicPr>
                  <p:cNvPr id="59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2962162" y="2166537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</p:grpSp>
            <p:grpSp>
              <p:nvGrpSpPr>
                <p:cNvPr id="55" name="Group 179"/>
                <p:cNvGrpSpPr/>
                <p:nvPr/>
              </p:nvGrpSpPr>
              <p:grpSpPr>
                <a:xfrm>
                  <a:off x="4719823" y="2218458"/>
                  <a:ext cx="283630" cy="253824"/>
                  <a:chOff x="6986427" y="2972145"/>
                  <a:chExt cx="283630" cy="253824"/>
                </a:xfrm>
              </p:grpSpPr>
              <p:pic>
                <p:nvPicPr>
                  <p:cNvPr id="56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6985633" y="3039438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  <p:pic>
                <p:nvPicPr>
                  <p:cNvPr id="57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7083525" y="297293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</p:grpSp>
          </p:grpSp>
        </p:grpSp>
        <p:grpSp>
          <p:nvGrpSpPr>
            <p:cNvPr id="22" name="Group 110"/>
            <p:cNvGrpSpPr/>
            <p:nvPr/>
          </p:nvGrpSpPr>
          <p:grpSpPr>
            <a:xfrm rot="2171672">
              <a:off x="7240864" y="2945788"/>
              <a:ext cx="657768" cy="378452"/>
              <a:chOff x="4777947" y="3207622"/>
              <a:chExt cx="657768" cy="378452"/>
            </a:xfrm>
          </p:grpSpPr>
          <p:grpSp>
            <p:nvGrpSpPr>
              <p:cNvPr id="38" name="Group 126"/>
              <p:cNvGrpSpPr/>
              <p:nvPr/>
            </p:nvGrpSpPr>
            <p:grpSpPr>
              <a:xfrm>
                <a:off x="4777947" y="3207622"/>
                <a:ext cx="499826" cy="320263"/>
                <a:chOff x="4503627" y="2218458"/>
                <a:chExt cx="499826" cy="320263"/>
              </a:xfrm>
            </p:grpSpPr>
            <p:grpSp>
              <p:nvGrpSpPr>
                <p:cNvPr id="46" name="Group 176"/>
                <p:cNvGrpSpPr/>
                <p:nvPr/>
              </p:nvGrpSpPr>
              <p:grpSpPr>
                <a:xfrm>
                  <a:off x="4503627" y="2301538"/>
                  <a:ext cx="300259" cy="237183"/>
                  <a:chOff x="2962956" y="2115885"/>
                  <a:chExt cx="300259" cy="237183"/>
                </a:xfrm>
              </p:grpSpPr>
              <p:pic>
                <p:nvPicPr>
                  <p:cNvPr id="50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3076683" y="211667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  <p:pic>
                <p:nvPicPr>
                  <p:cNvPr id="51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2962162" y="2166537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</p:grpSp>
            <p:grpSp>
              <p:nvGrpSpPr>
                <p:cNvPr id="47" name="Group 179"/>
                <p:cNvGrpSpPr/>
                <p:nvPr/>
              </p:nvGrpSpPr>
              <p:grpSpPr>
                <a:xfrm>
                  <a:off x="4719823" y="2218458"/>
                  <a:ext cx="283630" cy="253824"/>
                  <a:chOff x="6986427" y="2972145"/>
                  <a:chExt cx="283630" cy="253824"/>
                </a:xfrm>
              </p:grpSpPr>
              <p:pic>
                <p:nvPicPr>
                  <p:cNvPr id="48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6985633" y="3039438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  <p:pic>
                <p:nvPicPr>
                  <p:cNvPr id="49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7083525" y="297293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</p:grpSp>
          </p:grpSp>
          <p:grpSp>
            <p:nvGrpSpPr>
              <p:cNvPr id="39" name="Group 127"/>
              <p:cNvGrpSpPr/>
              <p:nvPr/>
            </p:nvGrpSpPr>
            <p:grpSpPr>
              <a:xfrm>
                <a:off x="4935889" y="3265811"/>
                <a:ext cx="499826" cy="320263"/>
                <a:chOff x="4503627" y="2218458"/>
                <a:chExt cx="499826" cy="320263"/>
              </a:xfrm>
            </p:grpSpPr>
            <p:grpSp>
              <p:nvGrpSpPr>
                <p:cNvPr id="40" name="Group 176"/>
                <p:cNvGrpSpPr/>
                <p:nvPr/>
              </p:nvGrpSpPr>
              <p:grpSpPr>
                <a:xfrm>
                  <a:off x="4503627" y="2301538"/>
                  <a:ext cx="300259" cy="237183"/>
                  <a:chOff x="2962956" y="2115885"/>
                  <a:chExt cx="300259" cy="237183"/>
                </a:xfrm>
              </p:grpSpPr>
              <p:pic>
                <p:nvPicPr>
                  <p:cNvPr id="44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3076683" y="211667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  <p:pic>
                <p:nvPicPr>
                  <p:cNvPr id="45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2962162" y="2166537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</p:grpSp>
            <p:grpSp>
              <p:nvGrpSpPr>
                <p:cNvPr id="41" name="Group 179"/>
                <p:cNvGrpSpPr/>
                <p:nvPr/>
              </p:nvGrpSpPr>
              <p:grpSpPr>
                <a:xfrm>
                  <a:off x="4719823" y="2218458"/>
                  <a:ext cx="283630" cy="253824"/>
                  <a:chOff x="6986427" y="2972145"/>
                  <a:chExt cx="283630" cy="253824"/>
                </a:xfrm>
              </p:grpSpPr>
              <p:pic>
                <p:nvPicPr>
                  <p:cNvPr id="42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6985633" y="3039438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  <p:pic>
                <p:nvPicPr>
                  <p:cNvPr id="43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7083525" y="297293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</p:grpSp>
          </p:grpSp>
        </p:grpSp>
        <p:grpSp>
          <p:nvGrpSpPr>
            <p:cNvPr id="23" name="Group 111"/>
            <p:cNvGrpSpPr/>
            <p:nvPr/>
          </p:nvGrpSpPr>
          <p:grpSpPr>
            <a:xfrm rot="21049340">
              <a:off x="7270080" y="2509410"/>
              <a:ext cx="601238" cy="499826"/>
              <a:chOff x="5841977" y="3176030"/>
              <a:chExt cx="601238" cy="499826"/>
            </a:xfrm>
          </p:grpSpPr>
          <p:grpSp>
            <p:nvGrpSpPr>
              <p:cNvPr id="24" name="Group 112"/>
              <p:cNvGrpSpPr/>
              <p:nvPr/>
            </p:nvGrpSpPr>
            <p:grpSpPr>
              <a:xfrm rot="19742345">
                <a:off x="5841977" y="3207622"/>
                <a:ext cx="499826" cy="320263"/>
                <a:chOff x="4503627" y="2218458"/>
                <a:chExt cx="499826" cy="320263"/>
              </a:xfrm>
            </p:grpSpPr>
            <p:grpSp>
              <p:nvGrpSpPr>
                <p:cNvPr id="32" name="Group 176"/>
                <p:cNvGrpSpPr/>
                <p:nvPr/>
              </p:nvGrpSpPr>
              <p:grpSpPr>
                <a:xfrm>
                  <a:off x="4503627" y="2301538"/>
                  <a:ext cx="300259" cy="237183"/>
                  <a:chOff x="2962956" y="2115885"/>
                  <a:chExt cx="300259" cy="237183"/>
                </a:xfrm>
              </p:grpSpPr>
              <p:pic>
                <p:nvPicPr>
                  <p:cNvPr id="36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3076683" y="211667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  <p:pic>
                <p:nvPicPr>
                  <p:cNvPr id="37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2962162" y="2166537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</p:grpSp>
            <p:grpSp>
              <p:nvGrpSpPr>
                <p:cNvPr id="33" name="Group 179"/>
                <p:cNvGrpSpPr/>
                <p:nvPr/>
              </p:nvGrpSpPr>
              <p:grpSpPr>
                <a:xfrm>
                  <a:off x="4719823" y="2218458"/>
                  <a:ext cx="283630" cy="253824"/>
                  <a:chOff x="6986427" y="2972145"/>
                  <a:chExt cx="283630" cy="253824"/>
                </a:xfrm>
              </p:grpSpPr>
              <p:pic>
                <p:nvPicPr>
                  <p:cNvPr id="34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6985633" y="3039438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  <p:pic>
                <p:nvPicPr>
                  <p:cNvPr id="35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7083525" y="297293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</p:grpSp>
          </p:grpSp>
          <p:grpSp>
            <p:nvGrpSpPr>
              <p:cNvPr id="25" name="Group 113"/>
              <p:cNvGrpSpPr/>
              <p:nvPr/>
            </p:nvGrpSpPr>
            <p:grpSpPr>
              <a:xfrm rot="17239213">
                <a:off x="6033171" y="3265811"/>
                <a:ext cx="499826" cy="320263"/>
                <a:chOff x="4503627" y="2218458"/>
                <a:chExt cx="499826" cy="320263"/>
              </a:xfrm>
            </p:grpSpPr>
            <p:grpSp>
              <p:nvGrpSpPr>
                <p:cNvPr id="26" name="Group 176"/>
                <p:cNvGrpSpPr/>
                <p:nvPr/>
              </p:nvGrpSpPr>
              <p:grpSpPr>
                <a:xfrm>
                  <a:off x="4503627" y="2301538"/>
                  <a:ext cx="300259" cy="237183"/>
                  <a:chOff x="2962956" y="2115885"/>
                  <a:chExt cx="300259" cy="237183"/>
                </a:xfrm>
              </p:grpSpPr>
              <p:pic>
                <p:nvPicPr>
                  <p:cNvPr id="30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3076683" y="211667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  <p:pic>
                <p:nvPicPr>
                  <p:cNvPr id="31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2962162" y="2166537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</p:grpSp>
            <p:grpSp>
              <p:nvGrpSpPr>
                <p:cNvPr id="27" name="Group 179"/>
                <p:cNvGrpSpPr/>
                <p:nvPr/>
              </p:nvGrpSpPr>
              <p:grpSpPr>
                <a:xfrm>
                  <a:off x="4719823" y="2218458"/>
                  <a:ext cx="283630" cy="253824"/>
                  <a:chOff x="6986427" y="2972145"/>
                  <a:chExt cx="283630" cy="253824"/>
                </a:xfrm>
              </p:grpSpPr>
              <p:pic>
                <p:nvPicPr>
                  <p:cNvPr id="28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6985633" y="3039438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  <p:pic>
                <p:nvPicPr>
                  <p:cNvPr id="29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7083525" y="297293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</p:grpSp>
          </p:grpSp>
        </p:grpSp>
      </p:grpSp>
      <p:grpSp>
        <p:nvGrpSpPr>
          <p:cNvPr id="80" name="Group 79"/>
          <p:cNvGrpSpPr/>
          <p:nvPr/>
        </p:nvGrpSpPr>
        <p:grpSpPr>
          <a:xfrm>
            <a:off x="3382116" y="3774228"/>
            <a:ext cx="1557892" cy="1293966"/>
            <a:chOff x="6991903" y="2695004"/>
            <a:chExt cx="1557892" cy="1293966"/>
          </a:xfrm>
        </p:grpSpPr>
        <p:grpSp>
          <p:nvGrpSpPr>
            <p:cNvPr id="81" name="Group 141"/>
            <p:cNvGrpSpPr/>
            <p:nvPr/>
          </p:nvGrpSpPr>
          <p:grpSpPr>
            <a:xfrm>
              <a:off x="6991903" y="2695004"/>
              <a:ext cx="657768" cy="378452"/>
              <a:chOff x="4777947" y="3207622"/>
              <a:chExt cx="657768" cy="378452"/>
            </a:xfrm>
          </p:grpSpPr>
          <p:grpSp>
            <p:nvGrpSpPr>
              <p:cNvPr id="189" name="Group 142"/>
              <p:cNvGrpSpPr/>
              <p:nvPr/>
            </p:nvGrpSpPr>
            <p:grpSpPr>
              <a:xfrm>
                <a:off x="4777947" y="3207622"/>
                <a:ext cx="499826" cy="320263"/>
                <a:chOff x="4503627" y="2218458"/>
                <a:chExt cx="499826" cy="320263"/>
              </a:xfrm>
            </p:grpSpPr>
            <p:grpSp>
              <p:nvGrpSpPr>
                <p:cNvPr id="197" name="Group 176"/>
                <p:cNvGrpSpPr/>
                <p:nvPr/>
              </p:nvGrpSpPr>
              <p:grpSpPr>
                <a:xfrm>
                  <a:off x="4503627" y="2301538"/>
                  <a:ext cx="300259" cy="237183"/>
                  <a:chOff x="2962956" y="2115885"/>
                  <a:chExt cx="300259" cy="237183"/>
                </a:xfrm>
              </p:grpSpPr>
              <p:pic>
                <p:nvPicPr>
                  <p:cNvPr id="201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3076683" y="211667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  <p:pic>
                <p:nvPicPr>
                  <p:cNvPr id="202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2962162" y="2166537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</p:grpSp>
            <p:grpSp>
              <p:nvGrpSpPr>
                <p:cNvPr id="198" name="Group 179"/>
                <p:cNvGrpSpPr/>
                <p:nvPr/>
              </p:nvGrpSpPr>
              <p:grpSpPr>
                <a:xfrm>
                  <a:off x="4719823" y="2218458"/>
                  <a:ext cx="283630" cy="253824"/>
                  <a:chOff x="6986427" y="2972145"/>
                  <a:chExt cx="283630" cy="253824"/>
                </a:xfrm>
              </p:grpSpPr>
              <p:pic>
                <p:nvPicPr>
                  <p:cNvPr id="199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6985633" y="3039438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  <p:pic>
                <p:nvPicPr>
                  <p:cNvPr id="200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7083525" y="297293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</p:grpSp>
          </p:grpSp>
          <p:grpSp>
            <p:nvGrpSpPr>
              <p:cNvPr id="190" name="Group 143"/>
              <p:cNvGrpSpPr/>
              <p:nvPr/>
            </p:nvGrpSpPr>
            <p:grpSpPr>
              <a:xfrm>
                <a:off x="4935889" y="3265811"/>
                <a:ext cx="499826" cy="320263"/>
                <a:chOff x="4503627" y="2218458"/>
                <a:chExt cx="499826" cy="320263"/>
              </a:xfrm>
            </p:grpSpPr>
            <p:grpSp>
              <p:nvGrpSpPr>
                <p:cNvPr id="191" name="Group 176"/>
                <p:cNvGrpSpPr/>
                <p:nvPr/>
              </p:nvGrpSpPr>
              <p:grpSpPr>
                <a:xfrm>
                  <a:off x="4503627" y="2301538"/>
                  <a:ext cx="300259" cy="237183"/>
                  <a:chOff x="2962956" y="2115885"/>
                  <a:chExt cx="300259" cy="237183"/>
                </a:xfrm>
              </p:grpSpPr>
              <p:pic>
                <p:nvPicPr>
                  <p:cNvPr id="195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3076683" y="211667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  <p:pic>
                <p:nvPicPr>
                  <p:cNvPr id="196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2962162" y="2166537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</p:grpSp>
            <p:grpSp>
              <p:nvGrpSpPr>
                <p:cNvPr id="192" name="Group 179"/>
                <p:cNvGrpSpPr/>
                <p:nvPr/>
              </p:nvGrpSpPr>
              <p:grpSpPr>
                <a:xfrm>
                  <a:off x="4719823" y="2218458"/>
                  <a:ext cx="283630" cy="253824"/>
                  <a:chOff x="6986427" y="2972145"/>
                  <a:chExt cx="283630" cy="253824"/>
                </a:xfrm>
              </p:grpSpPr>
              <p:pic>
                <p:nvPicPr>
                  <p:cNvPr id="193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6985633" y="3039438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  <p:pic>
                <p:nvPicPr>
                  <p:cNvPr id="194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7083525" y="297293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</p:grpSp>
          </p:grpSp>
        </p:grpSp>
        <p:grpSp>
          <p:nvGrpSpPr>
            <p:cNvPr id="82" name="Group 156"/>
            <p:cNvGrpSpPr/>
            <p:nvPr/>
          </p:nvGrpSpPr>
          <p:grpSpPr>
            <a:xfrm>
              <a:off x="7000217" y="2970983"/>
              <a:ext cx="601238" cy="499826"/>
              <a:chOff x="5841977" y="3176030"/>
              <a:chExt cx="601238" cy="499826"/>
            </a:xfrm>
          </p:grpSpPr>
          <p:grpSp>
            <p:nvGrpSpPr>
              <p:cNvPr id="175" name="Group 157"/>
              <p:cNvGrpSpPr/>
              <p:nvPr/>
            </p:nvGrpSpPr>
            <p:grpSpPr>
              <a:xfrm rot="19742345">
                <a:off x="5841977" y="3207622"/>
                <a:ext cx="499826" cy="320263"/>
                <a:chOff x="4503627" y="2218458"/>
                <a:chExt cx="499826" cy="320263"/>
              </a:xfrm>
            </p:grpSpPr>
            <p:grpSp>
              <p:nvGrpSpPr>
                <p:cNvPr id="183" name="Group 176"/>
                <p:cNvGrpSpPr/>
                <p:nvPr/>
              </p:nvGrpSpPr>
              <p:grpSpPr>
                <a:xfrm>
                  <a:off x="4503627" y="2301538"/>
                  <a:ext cx="300259" cy="237183"/>
                  <a:chOff x="2962956" y="2115885"/>
                  <a:chExt cx="300259" cy="237183"/>
                </a:xfrm>
              </p:grpSpPr>
              <p:pic>
                <p:nvPicPr>
                  <p:cNvPr id="187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3076683" y="211667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  <p:pic>
                <p:nvPicPr>
                  <p:cNvPr id="188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2962162" y="2166537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</p:grpSp>
            <p:grpSp>
              <p:nvGrpSpPr>
                <p:cNvPr id="184" name="Group 179"/>
                <p:cNvGrpSpPr/>
                <p:nvPr/>
              </p:nvGrpSpPr>
              <p:grpSpPr>
                <a:xfrm>
                  <a:off x="4719823" y="2218458"/>
                  <a:ext cx="283630" cy="253824"/>
                  <a:chOff x="6986427" y="2972145"/>
                  <a:chExt cx="283630" cy="253824"/>
                </a:xfrm>
              </p:grpSpPr>
              <p:pic>
                <p:nvPicPr>
                  <p:cNvPr id="185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6985633" y="3039438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  <p:pic>
                <p:nvPicPr>
                  <p:cNvPr id="186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7083525" y="297293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</p:grpSp>
          </p:grpSp>
          <p:grpSp>
            <p:nvGrpSpPr>
              <p:cNvPr id="176" name="Group 158"/>
              <p:cNvGrpSpPr/>
              <p:nvPr/>
            </p:nvGrpSpPr>
            <p:grpSpPr>
              <a:xfrm rot="17239213">
                <a:off x="6033171" y="3265811"/>
                <a:ext cx="499826" cy="320263"/>
                <a:chOff x="4503627" y="2218458"/>
                <a:chExt cx="499826" cy="320263"/>
              </a:xfrm>
            </p:grpSpPr>
            <p:grpSp>
              <p:nvGrpSpPr>
                <p:cNvPr id="177" name="Group 176"/>
                <p:cNvGrpSpPr/>
                <p:nvPr/>
              </p:nvGrpSpPr>
              <p:grpSpPr>
                <a:xfrm>
                  <a:off x="4503627" y="2301538"/>
                  <a:ext cx="300259" cy="237183"/>
                  <a:chOff x="2962956" y="2115885"/>
                  <a:chExt cx="300259" cy="237183"/>
                </a:xfrm>
              </p:grpSpPr>
              <p:pic>
                <p:nvPicPr>
                  <p:cNvPr id="181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3076683" y="211667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  <p:pic>
                <p:nvPicPr>
                  <p:cNvPr id="182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2962162" y="2166537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</p:grpSp>
            <p:grpSp>
              <p:nvGrpSpPr>
                <p:cNvPr id="178" name="Group 179"/>
                <p:cNvGrpSpPr/>
                <p:nvPr/>
              </p:nvGrpSpPr>
              <p:grpSpPr>
                <a:xfrm>
                  <a:off x="4719823" y="2218458"/>
                  <a:ext cx="283630" cy="253824"/>
                  <a:chOff x="6986427" y="2972145"/>
                  <a:chExt cx="283630" cy="253824"/>
                </a:xfrm>
              </p:grpSpPr>
              <p:pic>
                <p:nvPicPr>
                  <p:cNvPr id="179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6985633" y="3039438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  <p:pic>
                <p:nvPicPr>
                  <p:cNvPr id="180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7083525" y="297293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</p:grpSp>
          </p:grpSp>
        </p:grpSp>
        <p:grpSp>
          <p:nvGrpSpPr>
            <p:cNvPr id="83" name="Group 171"/>
            <p:cNvGrpSpPr/>
            <p:nvPr/>
          </p:nvGrpSpPr>
          <p:grpSpPr>
            <a:xfrm>
              <a:off x="7469330" y="2714400"/>
              <a:ext cx="1055948" cy="610380"/>
              <a:chOff x="6261214" y="3135578"/>
              <a:chExt cx="1055948" cy="610380"/>
            </a:xfrm>
          </p:grpSpPr>
          <p:grpSp>
            <p:nvGrpSpPr>
              <p:cNvPr id="145" name="Group 172"/>
              <p:cNvGrpSpPr/>
              <p:nvPr/>
            </p:nvGrpSpPr>
            <p:grpSpPr>
              <a:xfrm>
                <a:off x="6659394" y="3135578"/>
                <a:ext cx="657768" cy="378452"/>
                <a:chOff x="4777947" y="3207622"/>
                <a:chExt cx="657768" cy="378452"/>
              </a:xfrm>
            </p:grpSpPr>
            <p:grpSp>
              <p:nvGrpSpPr>
                <p:cNvPr id="161" name="Group 188"/>
                <p:cNvGrpSpPr/>
                <p:nvPr/>
              </p:nvGrpSpPr>
              <p:grpSpPr>
                <a:xfrm>
                  <a:off x="4777947" y="3207622"/>
                  <a:ext cx="499826" cy="320263"/>
                  <a:chOff x="4503627" y="2218458"/>
                  <a:chExt cx="499826" cy="320263"/>
                </a:xfrm>
              </p:grpSpPr>
              <p:grpSp>
                <p:nvGrpSpPr>
                  <p:cNvPr id="169" name="Group 176"/>
                  <p:cNvGrpSpPr/>
                  <p:nvPr/>
                </p:nvGrpSpPr>
                <p:grpSpPr>
                  <a:xfrm>
                    <a:off x="4503627" y="2301538"/>
                    <a:ext cx="300259" cy="237183"/>
                    <a:chOff x="2962956" y="2115885"/>
                    <a:chExt cx="300259" cy="237183"/>
                  </a:xfrm>
                </p:grpSpPr>
                <p:pic>
                  <p:nvPicPr>
                    <p:cNvPr id="173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3076683" y="211667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  <p:pic>
                  <p:nvPicPr>
                    <p:cNvPr id="174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2962162" y="2166537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</p:grpSp>
              <p:grpSp>
                <p:nvGrpSpPr>
                  <p:cNvPr id="170" name="Group 179"/>
                  <p:cNvGrpSpPr/>
                  <p:nvPr/>
                </p:nvGrpSpPr>
                <p:grpSpPr>
                  <a:xfrm>
                    <a:off x="4719823" y="2218458"/>
                    <a:ext cx="283630" cy="253824"/>
                    <a:chOff x="6986427" y="2972145"/>
                    <a:chExt cx="283630" cy="253824"/>
                  </a:xfrm>
                </p:grpSpPr>
                <p:pic>
                  <p:nvPicPr>
                    <p:cNvPr id="171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6985633" y="3039438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  <p:pic>
                  <p:nvPicPr>
                    <p:cNvPr id="172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7083525" y="297293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</p:grpSp>
            </p:grpSp>
            <p:grpSp>
              <p:nvGrpSpPr>
                <p:cNvPr id="162" name="Group 189"/>
                <p:cNvGrpSpPr/>
                <p:nvPr/>
              </p:nvGrpSpPr>
              <p:grpSpPr>
                <a:xfrm>
                  <a:off x="4935889" y="3265811"/>
                  <a:ext cx="499826" cy="320263"/>
                  <a:chOff x="4503627" y="2218458"/>
                  <a:chExt cx="499826" cy="320263"/>
                </a:xfrm>
              </p:grpSpPr>
              <p:grpSp>
                <p:nvGrpSpPr>
                  <p:cNvPr id="163" name="Group 176"/>
                  <p:cNvGrpSpPr/>
                  <p:nvPr/>
                </p:nvGrpSpPr>
                <p:grpSpPr>
                  <a:xfrm>
                    <a:off x="4503627" y="2301538"/>
                    <a:ext cx="300259" cy="237183"/>
                    <a:chOff x="2962956" y="2115885"/>
                    <a:chExt cx="300259" cy="237183"/>
                  </a:xfrm>
                </p:grpSpPr>
                <p:pic>
                  <p:nvPicPr>
                    <p:cNvPr id="167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3076683" y="211667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  <p:pic>
                  <p:nvPicPr>
                    <p:cNvPr id="168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2962162" y="2166537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</p:grpSp>
              <p:grpSp>
                <p:nvGrpSpPr>
                  <p:cNvPr id="164" name="Group 179"/>
                  <p:cNvGrpSpPr/>
                  <p:nvPr/>
                </p:nvGrpSpPr>
                <p:grpSpPr>
                  <a:xfrm>
                    <a:off x="4719823" y="2218458"/>
                    <a:ext cx="283630" cy="253824"/>
                    <a:chOff x="6986427" y="2972145"/>
                    <a:chExt cx="283630" cy="253824"/>
                  </a:xfrm>
                </p:grpSpPr>
                <p:pic>
                  <p:nvPicPr>
                    <p:cNvPr id="165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6985633" y="3039438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  <p:pic>
                  <p:nvPicPr>
                    <p:cNvPr id="166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7083525" y="297293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</p:grpSp>
            </p:grpSp>
          </p:grpSp>
          <p:grpSp>
            <p:nvGrpSpPr>
              <p:cNvPr id="146" name="Group 173"/>
              <p:cNvGrpSpPr/>
              <p:nvPr/>
            </p:nvGrpSpPr>
            <p:grpSpPr>
              <a:xfrm rot="18877668">
                <a:off x="6210508" y="3195426"/>
                <a:ext cx="601238" cy="499826"/>
                <a:chOff x="5841977" y="3176030"/>
                <a:chExt cx="601238" cy="499826"/>
              </a:xfrm>
            </p:grpSpPr>
            <p:grpSp>
              <p:nvGrpSpPr>
                <p:cNvPr id="147" name="Group 174"/>
                <p:cNvGrpSpPr/>
                <p:nvPr/>
              </p:nvGrpSpPr>
              <p:grpSpPr>
                <a:xfrm rot="19742345">
                  <a:off x="5841977" y="3207622"/>
                  <a:ext cx="499826" cy="320263"/>
                  <a:chOff x="4503627" y="2218458"/>
                  <a:chExt cx="499826" cy="320263"/>
                </a:xfrm>
              </p:grpSpPr>
              <p:grpSp>
                <p:nvGrpSpPr>
                  <p:cNvPr id="155" name="Group 176"/>
                  <p:cNvGrpSpPr/>
                  <p:nvPr/>
                </p:nvGrpSpPr>
                <p:grpSpPr>
                  <a:xfrm>
                    <a:off x="4503627" y="2301538"/>
                    <a:ext cx="300259" cy="237183"/>
                    <a:chOff x="2962956" y="2115885"/>
                    <a:chExt cx="300259" cy="237183"/>
                  </a:xfrm>
                </p:grpSpPr>
                <p:pic>
                  <p:nvPicPr>
                    <p:cNvPr id="159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3076683" y="211667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  <p:pic>
                  <p:nvPicPr>
                    <p:cNvPr id="160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2962162" y="2166537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</p:grpSp>
              <p:grpSp>
                <p:nvGrpSpPr>
                  <p:cNvPr id="156" name="Group 179"/>
                  <p:cNvGrpSpPr/>
                  <p:nvPr/>
                </p:nvGrpSpPr>
                <p:grpSpPr>
                  <a:xfrm>
                    <a:off x="4719823" y="2218458"/>
                    <a:ext cx="283630" cy="253824"/>
                    <a:chOff x="6986427" y="2972145"/>
                    <a:chExt cx="283630" cy="253824"/>
                  </a:xfrm>
                </p:grpSpPr>
                <p:pic>
                  <p:nvPicPr>
                    <p:cNvPr id="157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6985633" y="3039438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  <p:pic>
                  <p:nvPicPr>
                    <p:cNvPr id="158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7083525" y="297293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</p:grpSp>
            </p:grpSp>
            <p:grpSp>
              <p:nvGrpSpPr>
                <p:cNvPr id="148" name="Group 175"/>
                <p:cNvGrpSpPr/>
                <p:nvPr/>
              </p:nvGrpSpPr>
              <p:grpSpPr>
                <a:xfrm rot="17239213">
                  <a:off x="6033171" y="3265811"/>
                  <a:ext cx="499826" cy="320263"/>
                  <a:chOff x="4503627" y="2218458"/>
                  <a:chExt cx="499826" cy="320263"/>
                </a:xfrm>
              </p:grpSpPr>
              <p:grpSp>
                <p:nvGrpSpPr>
                  <p:cNvPr id="149" name="Group 176"/>
                  <p:cNvGrpSpPr/>
                  <p:nvPr/>
                </p:nvGrpSpPr>
                <p:grpSpPr>
                  <a:xfrm>
                    <a:off x="4503627" y="2301538"/>
                    <a:ext cx="300259" cy="237183"/>
                    <a:chOff x="2962956" y="2115885"/>
                    <a:chExt cx="300259" cy="237183"/>
                  </a:xfrm>
                </p:grpSpPr>
                <p:pic>
                  <p:nvPicPr>
                    <p:cNvPr id="153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3076683" y="211667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  <p:pic>
                  <p:nvPicPr>
                    <p:cNvPr id="154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2962162" y="2166537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</p:grpSp>
              <p:grpSp>
                <p:nvGrpSpPr>
                  <p:cNvPr id="150" name="Group 179"/>
                  <p:cNvGrpSpPr/>
                  <p:nvPr/>
                </p:nvGrpSpPr>
                <p:grpSpPr>
                  <a:xfrm>
                    <a:off x="4719823" y="2218458"/>
                    <a:ext cx="283630" cy="253824"/>
                    <a:chOff x="6986427" y="2972145"/>
                    <a:chExt cx="283630" cy="253824"/>
                  </a:xfrm>
                </p:grpSpPr>
                <p:pic>
                  <p:nvPicPr>
                    <p:cNvPr id="151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6985633" y="3039438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  <p:pic>
                  <p:nvPicPr>
                    <p:cNvPr id="152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7083525" y="297293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</p:grpSp>
            </p:grpSp>
          </p:grpSp>
        </p:grpSp>
        <p:grpSp>
          <p:nvGrpSpPr>
            <p:cNvPr id="84" name="Group 202"/>
            <p:cNvGrpSpPr/>
            <p:nvPr/>
          </p:nvGrpSpPr>
          <p:grpSpPr>
            <a:xfrm>
              <a:off x="7443561" y="3019258"/>
              <a:ext cx="1106234" cy="969712"/>
              <a:chOff x="6792398" y="2509410"/>
              <a:chExt cx="1106234" cy="969712"/>
            </a:xfrm>
          </p:grpSpPr>
          <p:grpSp>
            <p:nvGrpSpPr>
              <p:cNvPr id="85" name="Group 203"/>
              <p:cNvGrpSpPr/>
              <p:nvPr/>
            </p:nvGrpSpPr>
            <p:grpSpPr>
              <a:xfrm>
                <a:off x="6792398" y="2703317"/>
                <a:ext cx="657768" cy="378452"/>
                <a:chOff x="4777947" y="3207622"/>
                <a:chExt cx="657768" cy="378452"/>
              </a:xfrm>
            </p:grpSpPr>
            <p:grpSp>
              <p:nvGrpSpPr>
                <p:cNvPr id="131" name="Group 249"/>
                <p:cNvGrpSpPr/>
                <p:nvPr/>
              </p:nvGrpSpPr>
              <p:grpSpPr>
                <a:xfrm>
                  <a:off x="4777947" y="3207622"/>
                  <a:ext cx="499826" cy="320263"/>
                  <a:chOff x="4503627" y="2218458"/>
                  <a:chExt cx="499826" cy="320263"/>
                </a:xfrm>
              </p:grpSpPr>
              <p:grpSp>
                <p:nvGrpSpPr>
                  <p:cNvPr id="139" name="Group 176"/>
                  <p:cNvGrpSpPr/>
                  <p:nvPr/>
                </p:nvGrpSpPr>
                <p:grpSpPr>
                  <a:xfrm>
                    <a:off x="4503627" y="2301538"/>
                    <a:ext cx="300259" cy="237183"/>
                    <a:chOff x="2962956" y="2115885"/>
                    <a:chExt cx="300259" cy="237183"/>
                  </a:xfrm>
                </p:grpSpPr>
                <p:pic>
                  <p:nvPicPr>
                    <p:cNvPr id="143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3076683" y="211667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  <p:pic>
                  <p:nvPicPr>
                    <p:cNvPr id="144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2962162" y="2166537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</p:grpSp>
              <p:grpSp>
                <p:nvGrpSpPr>
                  <p:cNvPr id="140" name="Group 179"/>
                  <p:cNvGrpSpPr/>
                  <p:nvPr/>
                </p:nvGrpSpPr>
                <p:grpSpPr>
                  <a:xfrm>
                    <a:off x="4719823" y="2218458"/>
                    <a:ext cx="283630" cy="253824"/>
                    <a:chOff x="6986427" y="2972145"/>
                    <a:chExt cx="283630" cy="253824"/>
                  </a:xfrm>
                </p:grpSpPr>
                <p:pic>
                  <p:nvPicPr>
                    <p:cNvPr id="141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6985633" y="3039438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  <p:pic>
                  <p:nvPicPr>
                    <p:cNvPr id="142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7083525" y="297293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</p:grpSp>
            </p:grpSp>
            <p:grpSp>
              <p:nvGrpSpPr>
                <p:cNvPr id="132" name="Group 250"/>
                <p:cNvGrpSpPr/>
                <p:nvPr/>
              </p:nvGrpSpPr>
              <p:grpSpPr>
                <a:xfrm>
                  <a:off x="4935889" y="3265811"/>
                  <a:ext cx="499826" cy="320263"/>
                  <a:chOff x="4503627" y="2218458"/>
                  <a:chExt cx="499826" cy="320263"/>
                </a:xfrm>
              </p:grpSpPr>
              <p:grpSp>
                <p:nvGrpSpPr>
                  <p:cNvPr id="133" name="Group 176"/>
                  <p:cNvGrpSpPr/>
                  <p:nvPr/>
                </p:nvGrpSpPr>
                <p:grpSpPr>
                  <a:xfrm>
                    <a:off x="4503627" y="2301538"/>
                    <a:ext cx="300259" cy="237183"/>
                    <a:chOff x="2962956" y="2115885"/>
                    <a:chExt cx="300259" cy="237183"/>
                  </a:xfrm>
                </p:grpSpPr>
                <p:pic>
                  <p:nvPicPr>
                    <p:cNvPr id="137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3076683" y="211667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  <p:pic>
                  <p:nvPicPr>
                    <p:cNvPr id="138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2962162" y="2166537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</p:grpSp>
              <p:grpSp>
                <p:nvGrpSpPr>
                  <p:cNvPr id="134" name="Group 179"/>
                  <p:cNvGrpSpPr/>
                  <p:nvPr/>
                </p:nvGrpSpPr>
                <p:grpSpPr>
                  <a:xfrm>
                    <a:off x="4719823" y="2218458"/>
                    <a:ext cx="283630" cy="253824"/>
                    <a:chOff x="6986427" y="2972145"/>
                    <a:chExt cx="283630" cy="253824"/>
                  </a:xfrm>
                </p:grpSpPr>
                <p:pic>
                  <p:nvPicPr>
                    <p:cNvPr id="135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6985633" y="3039438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  <p:pic>
                  <p:nvPicPr>
                    <p:cNvPr id="136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7083525" y="297293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</p:grpSp>
            </p:grpSp>
          </p:grpSp>
          <p:grpSp>
            <p:nvGrpSpPr>
              <p:cNvPr id="86" name="Group 204"/>
              <p:cNvGrpSpPr/>
              <p:nvPr/>
            </p:nvGrpSpPr>
            <p:grpSpPr>
              <a:xfrm rot="19661454">
                <a:off x="6800712" y="2979296"/>
                <a:ext cx="601238" cy="499826"/>
                <a:chOff x="5841977" y="3176030"/>
                <a:chExt cx="601238" cy="499826"/>
              </a:xfrm>
            </p:grpSpPr>
            <p:grpSp>
              <p:nvGrpSpPr>
                <p:cNvPr id="117" name="Group 235"/>
                <p:cNvGrpSpPr/>
                <p:nvPr/>
              </p:nvGrpSpPr>
              <p:grpSpPr>
                <a:xfrm rot="19742345">
                  <a:off x="5841977" y="3207622"/>
                  <a:ext cx="499826" cy="320263"/>
                  <a:chOff x="4503627" y="2218458"/>
                  <a:chExt cx="499826" cy="320263"/>
                </a:xfrm>
              </p:grpSpPr>
              <p:grpSp>
                <p:nvGrpSpPr>
                  <p:cNvPr id="125" name="Group 176"/>
                  <p:cNvGrpSpPr/>
                  <p:nvPr/>
                </p:nvGrpSpPr>
                <p:grpSpPr>
                  <a:xfrm>
                    <a:off x="4503627" y="2301538"/>
                    <a:ext cx="300259" cy="237183"/>
                    <a:chOff x="2962956" y="2115885"/>
                    <a:chExt cx="300259" cy="237183"/>
                  </a:xfrm>
                </p:grpSpPr>
                <p:pic>
                  <p:nvPicPr>
                    <p:cNvPr id="129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3076683" y="211667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  <p:pic>
                  <p:nvPicPr>
                    <p:cNvPr id="130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2962162" y="2166537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</p:grpSp>
              <p:grpSp>
                <p:nvGrpSpPr>
                  <p:cNvPr id="126" name="Group 179"/>
                  <p:cNvGrpSpPr/>
                  <p:nvPr/>
                </p:nvGrpSpPr>
                <p:grpSpPr>
                  <a:xfrm>
                    <a:off x="4719823" y="2218458"/>
                    <a:ext cx="283630" cy="253824"/>
                    <a:chOff x="6986427" y="2972145"/>
                    <a:chExt cx="283630" cy="253824"/>
                  </a:xfrm>
                </p:grpSpPr>
                <p:pic>
                  <p:nvPicPr>
                    <p:cNvPr id="127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6985633" y="3039438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  <p:pic>
                  <p:nvPicPr>
                    <p:cNvPr id="128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7083525" y="297293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</p:grpSp>
            </p:grpSp>
            <p:grpSp>
              <p:nvGrpSpPr>
                <p:cNvPr id="118" name="Group 236"/>
                <p:cNvGrpSpPr/>
                <p:nvPr/>
              </p:nvGrpSpPr>
              <p:grpSpPr>
                <a:xfrm rot="17239213">
                  <a:off x="6033171" y="3265811"/>
                  <a:ext cx="499826" cy="320263"/>
                  <a:chOff x="4503627" y="2218458"/>
                  <a:chExt cx="499826" cy="320263"/>
                </a:xfrm>
              </p:grpSpPr>
              <p:grpSp>
                <p:nvGrpSpPr>
                  <p:cNvPr id="119" name="Group 176"/>
                  <p:cNvGrpSpPr/>
                  <p:nvPr/>
                </p:nvGrpSpPr>
                <p:grpSpPr>
                  <a:xfrm>
                    <a:off x="4503627" y="2301538"/>
                    <a:ext cx="300259" cy="237183"/>
                    <a:chOff x="2962956" y="2115885"/>
                    <a:chExt cx="300259" cy="237183"/>
                  </a:xfrm>
                </p:grpSpPr>
                <p:pic>
                  <p:nvPicPr>
                    <p:cNvPr id="123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3076683" y="211667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  <p:pic>
                  <p:nvPicPr>
                    <p:cNvPr id="124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2962162" y="2166537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</p:grpSp>
              <p:grpSp>
                <p:nvGrpSpPr>
                  <p:cNvPr id="120" name="Group 179"/>
                  <p:cNvGrpSpPr/>
                  <p:nvPr/>
                </p:nvGrpSpPr>
                <p:grpSpPr>
                  <a:xfrm>
                    <a:off x="4719823" y="2218458"/>
                    <a:ext cx="283630" cy="253824"/>
                    <a:chOff x="6986427" y="2972145"/>
                    <a:chExt cx="283630" cy="253824"/>
                  </a:xfrm>
                </p:grpSpPr>
                <p:pic>
                  <p:nvPicPr>
                    <p:cNvPr id="121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6985633" y="3039438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  <p:pic>
                  <p:nvPicPr>
                    <p:cNvPr id="122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7083525" y="297293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</p:grpSp>
            </p:grpSp>
          </p:grpSp>
          <p:grpSp>
            <p:nvGrpSpPr>
              <p:cNvPr id="87" name="Group 205"/>
              <p:cNvGrpSpPr/>
              <p:nvPr/>
            </p:nvGrpSpPr>
            <p:grpSpPr>
              <a:xfrm rot="2171672">
                <a:off x="7240864" y="2945788"/>
                <a:ext cx="657768" cy="378452"/>
                <a:chOff x="4777947" y="3207622"/>
                <a:chExt cx="657768" cy="378452"/>
              </a:xfrm>
            </p:grpSpPr>
            <p:grpSp>
              <p:nvGrpSpPr>
                <p:cNvPr id="103" name="Group 221"/>
                <p:cNvGrpSpPr/>
                <p:nvPr/>
              </p:nvGrpSpPr>
              <p:grpSpPr>
                <a:xfrm>
                  <a:off x="4777947" y="3207622"/>
                  <a:ext cx="499826" cy="320263"/>
                  <a:chOff x="4503627" y="2218458"/>
                  <a:chExt cx="499826" cy="320263"/>
                </a:xfrm>
              </p:grpSpPr>
              <p:grpSp>
                <p:nvGrpSpPr>
                  <p:cNvPr id="111" name="Group 176"/>
                  <p:cNvGrpSpPr/>
                  <p:nvPr/>
                </p:nvGrpSpPr>
                <p:grpSpPr>
                  <a:xfrm>
                    <a:off x="4503627" y="2301538"/>
                    <a:ext cx="300259" cy="237183"/>
                    <a:chOff x="2962956" y="2115885"/>
                    <a:chExt cx="300259" cy="237183"/>
                  </a:xfrm>
                </p:grpSpPr>
                <p:pic>
                  <p:nvPicPr>
                    <p:cNvPr id="115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3076683" y="211667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  <p:pic>
                  <p:nvPicPr>
                    <p:cNvPr id="116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2962162" y="2166537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</p:grpSp>
              <p:grpSp>
                <p:nvGrpSpPr>
                  <p:cNvPr id="112" name="Group 179"/>
                  <p:cNvGrpSpPr/>
                  <p:nvPr/>
                </p:nvGrpSpPr>
                <p:grpSpPr>
                  <a:xfrm>
                    <a:off x="4719823" y="2218458"/>
                    <a:ext cx="283630" cy="253824"/>
                    <a:chOff x="6986427" y="2972145"/>
                    <a:chExt cx="283630" cy="253824"/>
                  </a:xfrm>
                </p:grpSpPr>
                <p:pic>
                  <p:nvPicPr>
                    <p:cNvPr id="113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6985633" y="3039438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  <p:pic>
                  <p:nvPicPr>
                    <p:cNvPr id="114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7083525" y="297293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</p:grpSp>
            </p:grpSp>
            <p:grpSp>
              <p:nvGrpSpPr>
                <p:cNvPr id="104" name="Group 222"/>
                <p:cNvGrpSpPr/>
                <p:nvPr/>
              </p:nvGrpSpPr>
              <p:grpSpPr>
                <a:xfrm>
                  <a:off x="4935889" y="3265811"/>
                  <a:ext cx="499826" cy="320263"/>
                  <a:chOff x="4503627" y="2218458"/>
                  <a:chExt cx="499826" cy="320263"/>
                </a:xfrm>
              </p:grpSpPr>
              <p:grpSp>
                <p:nvGrpSpPr>
                  <p:cNvPr id="105" name="Group 176"/>
                  <p:cNvGrpSpPr/>
                  <p:nvPr/>
                </p:nvGrpSpPr>
                <p:grpSpPr>
                  <a:xfrm>
                    <a:off x="4503627" y="2301538"/>
                    <a:ext cx="300259" cy="237183"/>
                    <a:chOff x="2962956" y="2115885"/>
                    <a:chExt cx="300259" cy="237183"/>
                  </a:xfrm>
                </p:grpSpPr>
                <p:pic>
                  <p:nvPicPr>
                    <p:cNvPr id="109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3076683" y="211667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  <p:pic>
                  <p:nvPicPr>
                    <p:cNvPr id="110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2962162" y="2166537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</p:grpSp>
              <p:grpSp>
                <p:nvGrpSpPr>
                  <p:cNvPr id="106" name="Group 179"/>
                  <p:cNvGrpSpPr/>
                  <p:nvPr/>
                </p:nvGrpSpPr>
                <p:grpSpPr>
                  <a:xfrm>
                    <a:off x="4719823" y="2218458"/>
                    <a:ext cx="283630" cy="253824"/>
                    <a:chOff x="6986427" y="2972145"/>
                    <a:chExt cx="283630" cy="253824"/>
                  </a:xfrm>
                </p:grpSpPr>
                <p:pic>
                  <p:nvPicPr>
                    <p:cNvPr id="107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6985633" y="3039438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  <p:pic>
                  <p:nvPicPr>
                    <p:cNvPr id="108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7083525" y="297293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</p:grpSp>
            </p:grpSp>
          </p:grpSp>
          <p:grpSp>
            <p:nvGrpSpPr>
              <p:cNvPr id="88" name="Group 206"/>
              <p:cNvGrpSpPr/>
              <p:nvPr/>
            </p:nvGrpSpPr>
            <p:grpSpPr>
              <a:xfrm rot="21049340">
                <a:off x="7270080" y="2509410"/>
                <a:ext cx="601238" cy="499826"/>
                <a:chOff x="5841977" y="3176030"/>
                <a:chExt cx="601238" cy="499826"/>
              </a:xfrm>
            </p:grpSpPr>
            <p:grpSp>
              <p:nvGrpSpPr>
                <p:cNvPr id="89" name="Group 207"/>
                <p:cNvGrpSpPr/>
                <p:nvPr/>
              </p:nvGrpSpPr>
              <p:grpSpPr>
                <a:xfrm rot="19742345">
                  <a:off x="5841977" y="3207622"/>
                  <a:ext cx="499826" cy="320263"/>
                  <a:chOff x="4503627" y="2218458"/>
                  <a:chExt cx="499826" cy="320263"/>
                </a:xfrm>
              </p:grpSpPr>
              <p:grpSp>
                <p:nvGrpSpPr>
                  <p:cNvPr id="97" name="Group 176"/>
                  <p:cNvGrpSpPr/>
                  <p:nvPr/>
                </p:nvGrpSpPr>
                <p:grpSpPr>
                  <a:xfrm>
                    <a:off x="4503627" y="2301538"/>
                    <a:ext cx="300259" cy="237183"/>
                    <a:chOff x="2962956" y="2115885"/>
                    <a:chExt cx="300259" cy="237183"/>
                  </a:xfrm>
                </p:grpSpPr>
                <p:pic>
                  <p:nvPicPr>
                    <p:cNvPr id="101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3076683" y="211667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  <p:pic>
                  <p:nvPicPr>
                    <p:cNvPr id="102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2962162" y="2166537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</p:grpSp>
              <p:grpSp>
                <p:nvGrpSpPr>
                  <p:cNvPr id="98" name="Group 179"/>
                  <p:cNvGrpSpPr/>
                  <p:nvPr/>
                </p:nvGrpSpPr>
                <p:grpSpPr>
                  <a:xfrm>
                    <a:off x="4719823" y="2218458"/>
                    <a:ext cx="283630" cy="253824"/>
                    <a:chOff x="6986427" y="2972145"/>
                    <a:chExt cx="283630" cy="253824"/>
                  </a:xfrm>
                </p:grpSpPr>
                <p:pic>
                  <p:nvPicPr>
                    <p:cNvPr id="99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6985633" y="3039438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  <p:pic>
                  <p:nvPicPr>
                    <p:cNvPr id="100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7083525" y="297293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</p:grpSp>
            </p:grpSp>
            <p:grpSp>
              <p:nvGrpSpPr>
                <p:cNvPr id="90" name="Group 208"/>
                <p:cNvGrpSpPr/>
                <p:nvPr/>
              </p:nvGrpSpPr>
              <p:grpSpPr>
                <a:xfrm rot="17239213">
                  <a:off x="6033171" y="3265811"/>
                  <a:ext cx="499826" cy="320263"/>
                  <a:chOff x="4503627" y="2218458"/>
                  <a:chExt cx="499826" cy="320263"/>
                </a:xfrm>
              </p:grpSpPr>
              <p:grpSp>
                <p:nvGrpSpPr>
                  <p:cNvPr id="91" name="Group 176"/>
                  <p:cNvGrpSpPr/>
                  <p:nvPr/>
                </p:nvGrpSpPr>
                <p:grpSpPr>
                  <a:xfrm>
                    <a:off x="4503627" y="2301538"/>
                    <a:ext cx="300259" cy="237183"/>
                    <a:chOff x="2962956" y="2115885"/>
                    <a:chExt cx="300259" cy="237183"/>
                  </a:xfrm>
                </p:grpSpPr>
                <p:pic>
                  <p:nvPicPr>
                    <p:cNvPr id="95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3076683" y="211667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  <p:pic>
                  <p:nvPicPr>
                    <p:cNvPr id="96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2962162" y="2166537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</p:grpSp>
              <p:grpSp>
                <p:nvGrpSpPr>
                  <p:cNvPr id="92" name="Group 179"/>
                  <p:cNvGrpSpPr/>
                  <p:nvPr/>
                </p:nvGrpSpPr>
                <p:grpSpPr>
                  <a:xfrm>
                    <a:off x="4719823" y="2218458"/>
                    <a:ext cx="283630" cy="253824"/>
                    <a:chOff x="6986427" y="2972145"/>
                    <a:chExt cx="283630" cy="253824"/>
                  </a:xfrm>
                </p:grpSpPr>
                <p:pic>
                  <p:nvPicPr>
                    <p:cNvPr id="93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6985633" y="3039438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  <p:pic>
                  <p:nvPicPr>
                    <p:cNvPr id="94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7083525" y="297293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</p:grpSp>
            </p:grpSp>
          </p:grpSp>
        </p:grpSp>
      </p:grpSp>
      <p:grpSp>
        <p:nvGrpSpPr>
          <p:cNvPr id="203" name="Group 202"/>
          <p:cNvGrpSpPr/>
          <p:nvPr/>
        </p:nvGrpSpPr>
        <p:grpSpPr>
          <a:xfrm rot="8694084">
            <a:off x="4314988" y="3727987"/>
            <a:ext cx="1947730" cy="1922962"/>
            <a:chOff x="4930347" y="2731026"/>
            <a:chExt cx="2516626" cy="1922962"/>
          </a:xfrm>
        </p:grpSpPr>
        <p:grpSp>
          <p:nvGrpSpPr>
            <p:cNvPr id="204" name="Group 264"/>
            <p:cNvGrpSpPr/>
            <p:nvPr/>
          </p:nvGrpSpPr>
          <p:grpSpPr>
            <a:xfrm>
              <a:off x="4930347" y="3360022"/>
              <a:ext cx="657768" cy="378452"/>
              <a:chOff x="4777947" y="3207622"/>
              <a:chExt cx="657768" cy="378452"/>
            </a:xfrm>
          </p:grpSpPr>
          <p:grpSp>
            <p:nvGrpSpPr>
              <p:cNvPr id="435" name="Group 265"/>
              <p:cNvGrpSpPr/>
              <p:nvPr/>
            </p:nvGrpSpPr>
            <p:grpSpPr>
              <a:xfrm>
                <a:off x="4777947" y="3207622"/>
                <a:ext cx="499826" cy="320263"/>
                <a:chOff x="4503627" y="2218458"/>
                <a:chExt cx="499826" cy="320263"/>
              </a:xfrm>
            </p:grpSpPr>
            <p:grpSp>
              <p:nvGrpSpPr>
                <p:cNvPr id="443" name="Group 176"/>
                <p:cNvGrpSpPr/>
                <p:nvPr/>
              </p:nvGrpSpPr>
              <p:grpSpPr>
                <a:xfrm>
                  <a:off x="4503627" y="2301538"/>
                  <a:ext cx="300259" cy="237183"/>
                  <a:chOff x="2962956" y="2115885"/>
                  <a:chExt cx="300259" cy="237183"/>
                </a:xfrm>
              </p:grpSpPr>
              <p:pic>
                <p:nvPicPr>
                  <p:cNvPr id="447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3076683" y="211667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  <p:pic>
                <p:nvPicPr>
                  <p:cNvPr id="448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2962162" y="2166537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</p:grpSp>
            <p:grpSp>
              <p:nvGrpSpPr>
                <p:cNvPr id="444" name="Group 179"/>
                <p:cNvGrpSpPr/>
                <p:nvPr/>
              </p:nvGrpSpPr>
              <p:grpSpPr>
                <a:xfrm>
                  <a:off x="4719823" y="2218458"/>
                  <a:ext cx="283630" cy="253824"/>
                  <a:chOff x="6986427" y="2972145"/>
                  <a:chExt cx="283630" cy="253824"/>
                </a:xfrm>
              </p:grpSpPr>
              <p:pic>
                <p:nvPicPr>
                  <p:cNvPr id="445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6985633" y="3039438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  <p:pic>
                <p:nvPicPr>
                  <p:cNvPr id="446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7083525" y="297293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</p:grpSp>
          </p:grpSp>
          <p:grpSp>
            <p:nvGrpSpPr>
              <p:cNvPr id="436" name="Group 266"/>
              <p:cNvGrpSpPr/>
              <p:nvPr/>
            </p:nvGrpSpPr>
            <p:grpSpPr>
              <a:xfrm>
                <a:off x="4935889" y="3265811"/>
                <a:ext cx="499826" cy="320263"/>
                <a:chOff x="4503627" y="2218458"/>
                <a:chExt cx="499826" cy="320263"/>
              </a:xfrm>
            </p:grpSpPr>
            <p:grpSp>
              <p:nvGrpSpPr>
                <p:cNvPr id="437" name="Group 176"/>
                <p:cNvGrpSpPr/>
                <p:nvPr/>
              </p:nvGrpSpPr>
              <p:grpSpPr>
                <a:xfrm>
                  <a:off x="4503627" y="2301538"/>
                  <a:ext cx="300259" cy="237183"/>
                  <a:chOff x="2962956" y="2115885"/>
                  <a:chExt cx="300259" cy="237183"/>
                </a:xfrm>
              </p:grpSpPr>
              <p:pic>
                <p:nvPicPr>
                  <p:cNvPr id="441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3076683" y="211667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  <p:pic>
                <p:nvPicPr>
                  <p:cNvPr id="442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2962162" y="2166537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</p:grpSp>
            <p:grpSp>
              <p:nvGrpSpPr>
                <p:cNvPr id="438" name="Group 179"/>
                <p:cNvGrpSpPr/>
                <p:nvPr/>
              </p:nvGrpSpPr>
              <p:grpSpPr>
                <a:xfrm>
                  <a:off x="4719823" y="2218458"/>
                  <a:ext cx="283630" cy="253824"/>
                  <a:chOff x="6986427" y="2972145"/>
                  <a:chExt cx="283630" cy="253824"/>
                </a:xfrm>
              </p:grpSpPr>
              <p:pic>
                <p:nvPicPr>
                  <p:cNvPr id="439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6985633" y="3039438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  <p:pic>
                <p:nvPicPr>
                  <p:cNvPr id="440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7083525" y="297293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</p:grpSp>
          </p:grpSp>
        </p:grpSp>
        <p:grpSp>
          <p:nvGrpSpPr>
            <p:cNvPr id="205" name="Group 279"/>
            <p:cNvGrpSpPr/>
            <p:nvPr/>
          </p:nvGrpSpPr>
          <p:grpSpPr>
            <a:xfrm>
              <a:off x="4938661" y="3636001"/>
              <a:ext cx="601238" cy="499826"/>
              <a:chOff x="5841977" y="3176030"/>
              <a:chExt cx="601238" cy="499826"/>
            </a:xfrm>
          </p:grpSpPr>
          <p:grpSp>
            <p:nvGrpSpPr>
              <p:cNvPr id="421" name="Group 280"/>
              <p:cNvGrpSpPr/>
              <p:nvPr/>
            </p:nvGrpSpPr>
            <p:grpSpPr>
              <a:xfrm rot="19742345">
                <a:off x="5841977" y="3207622"/>
                <a:ext cx="499826" cy="320263"/>
                <a:chOff x="4503627" y="2218458"/>
                <a:chExt cx="499826" cy="320263"/>
              </a:xfrm>
            </p:grpSpPr>
            <p:grpSp>
              <p:nvGrpSpPr>
                <p:cNvPr id="429" name="Group 176"/>
                <p:cNvGrpSpPr/>
                <p:nvPr/>
              </p:nvGrpSpPr>
              <p:grpSpPr>
                <a:xfrm>
                  <a:off x="4503627" y="2301538"/>
                  <a:ext cx="300259" cy="237183"/>
                  <a:chOff x="2962956" y="2115885"/>
                  <a:chExt cx="300259" cy="237183"/>
                </a:xfrm>
              </p:grpSpPr>
              <p:pic>
                <p:nvPicPr>
                  <p:cNvPr id="433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3076683" y="211667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  <p:pic>
                <p:nvPicPr>
                  <p:cNvPr id="434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2962162" y="2166537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</p:grpSp>
            <p:grpSp>
              <p:nvGrpSpPr>
                <p:cNvPr id="430" name="Group 179"/>
                <p:cNvGrpSpPr/>
                <p:nvPr/>
              </p:nvGrpSpPr>
              <p:grpSpPr>
                <a:xfrm>
                  <a:off x="4719823" y="2218458"/>
                  <a:ext cx="283630" cy="253824"/>
                  <a:chOff x="6986427" y="2972145"/>
                  <a:chExt cx="283630" cy="253824"/>
                </a:xfrm>
              </p:grpSpPr>
              <p:pic>
                <p:nvPicPr>
                  <p:cNvPr id="431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6985633" y="3039438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  <p:pic>
                <p:nvPicPr>
                  <p:cNvPr id="432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7083525" y="297293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</p:grpSp>
          </p:grpSp>
          <p:grpSp>
            <p:nvGrpSpPr>
              <p:cNvPr id="422" name="Group 281"/>
              <p:cNvGrpSpPr/>
              <p:nvPr/>
            </p:nvGrpSpPr>
            <p:grpSpPr>
              <a:xfrm rot="17239213">
                <a:off x="6033171" y="3265811"/>
                <a:ext cx="499826" cy="320263"/>
                <a:chOff x="4503627" y="2218458"/>
                <a:chExt cx="499826" cy="320263"/>
              </a:xfrm>
            </p:grpSpPr>
            <p:grpSp>
              <p:nvGrpSpPr>
                <p:cNvPr id="423" name="Group 176"/>
                <p:cNvGrpSpPr/>
                <p:nvPr/>
              </p:nvGrpSpPr>
              <p:grpSpPr>
                <a:xfrm>
                  <a:off x="4503627" y="2301538"/>
                  <a:ext cx="300259" cy="237183"/>
                  <a:chOff x="2962956" y="2115885"/>
                  <a:chExt cx="300259" cy="237183"/>
                </a:xfrm>
              </p:grpSpPr>
              <p:pic>
                <p:nvPicPr>
                  <p:cNvPr id="427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3076683" y="211667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  <p:pic>
                <p:nvPicPr>
                  <p:cNvPr id="428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2962162" y="2166537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</p:grpSp>
            <p:grpSp>
              <p:nvGrpSpPr>
                <p:cNvPr id="424" name="Group 179"/>
                <p:cNvGrpSpPr/>
                <p:nvPr/>
              </p:nvGrpSpPr>
              <p:grpSpPr>
                <a:xfrm>
                  <a:off x="4719823" y="2218458"/>
                  <a:ext cx="283630" cy="253824"/>
                  <a:chOff x="6986427" y="2972145"/>
                  <a:chExt cx="283630" cy="253824"/>
                </a:xfrm>
              </p:grpSpPr>
              <p:pic>
                <p:nvPicPr>
                  <p:cNvPr id="425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6985633" y="3039438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  <p:pic>
                <p:nvPicPr>
                  <p:cNvPr id="426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7083525" y="297293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</p:grpSp>
          </p:grpSp>
        </p:grpSp>
        <p:grpSp>
          <p:nvGrpSpPr>
            <p:cNvPr id="206" name="Group 294"/>
            <p:cNvGrpSpPr/>
            <p:nvPr/>
          </p:nvGrpSpPr>
          <p:grpSpPr>
            <a:xfrm>
              <a:off x="5407774" y="3379418"/>
              <a:ext cx="1055948" cy="610380"/>
              <a:chOff x="6261214" y="3135578"/>
              <a:chExt cx="1055948" cy="610380"/>
            </a:xfrm>
          </p:grpSpPr>
          <p:grpSp>
            <p:nvGrpSpPr>
              <p:cNvPr id="391" name="Group 295"/>
              <p:cNvGrpSpPr/>
              <p:nvPr/>
            </p:nvGrpSpPr>
            <p:grpSpPr>
              <a:xfrm>
                <a:off x="6659394" y="3135578"/>
                <a:ext cx="657768" cy="378452"/>
                <a:chOff x="4777947" y="3207622"/>
                <a:chExt cx="657768" cy="378452"/>
              </a:xfrm>
            </p:grpSpPr>
            <p:grpSp>
              <p:nvGrpSpPr>
                <p:cNvPr id="407" name="Group 311"/>
                <p:cNvGrpSpPr/>
                <p:nvPr/>
              </p:nvGrpSpPr>
              <p:grpSpPr>
                <a:xfrm>
                  <a:off x="4777947" y="3207622"/>
                  <a:ext cx="499826" cy="320263"/>
                  <a:chOff x="4503627" y="2218458"/>
                  <a:chExt cx="499826" cy="320263"/>
                </a:xfrm>
              </p:grpSpPr>
              <p:grpSp>
                <p:nvGrpSpPr>
                  <p:cNvPr id="415" name="Group 176"/>
                  <p:cNvGrpSpPr/>
                  <p:nvPr/>
                </p:nvGrpSpPr>
                <p:grpSpPr>
                  <a:xfrm>
                    <a:off x="4503627" y="2301538"/>
                    <a:ext cx="300259" cy="237183"/>
                    <a:chOff x="2962956" y="2115885"/>
                    <a:chExt cx="300259" cy="237183"/>
                  </a:xfrm>
                </p:grpSpPr>
                <p:pic>
                  <p:nvPicPr>
                    <p:cNvPr id="419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3076683" y="211667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  <p:pic>
                  <p:nvPicPr>
                    <p:cNvPr id="420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2962162" y="2166537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</p:grpSp>
              <p:grpSp>
                <p:nvGrpSpPr>
                  <p:cNvPr id="416" name="Group 179"/>
                  <p:cNvGrpSpPr/>
                  <p:nvPr/>
                </p:nvGrpSpPr>
                <p:grpSpPr>
                  <a:xfrm>
                    <a:off x="4719823" y="2218458"/>
                    <a:ext cx="283630" cy="253824"/>
                    <a:chOff x="6986427" y="2972145"/>
                    <a:chExt cx="283630" cy="253824"/>
                  </a:xfrm>
                </p:grpSpPr>
                <p:pic>
                  <p:nvPicPr>
                    <p:cNvPr id="417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6985633" y="3039438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  <p:pic>
                  <p:nvPicPr>
                    <p:cNvPr id="418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7083525" y="297293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</p:grpSp>
            </p:grpSp>
            <p:grpSp>
              <p:nvGrpSpPr>
                <p:cNvPr id="408" name="Group 312"/>
                <p:cNvGrpSpPr/>
                <p:nvPr/>
              </p:nvGrpSpPr>
              <p:grpSpPr>
                <a:xfrm>
                  <a:off x="4935889" y="3265811"/>
                  <a:ext cx="499826" cy="320263"/>
                  <a:chOff x="4503627" y="2218458"/>
                  <a:chExt cx="499826" cy="320263"/>
                </a:xfrm>
              </p:grpSpPr>
              <p:grpSp>
                <p:nvGrpSpPr>
                  <p:cNvPr id="409" name="Group 176"/>
                  <p:cNvGrpSpPr/>
                  <p:nvPr/>
                </p:nvGrpSpPr>
                <p:grpSpPr>
                  <a:xfrm>
                    <a:off x="4503627" y="2301538"/>
                    <a:ext cx="300259" cy="237183"/>
                    <a:chOff x="2962956" y="2115885"/>
                    <a:chExt cx="300259" cy="237183"/>
                  </a:xfrm>
                </p:grpSpPr>
                <p:pic>
                  <p:nvPicPr>
                    <p:cNvPr id="413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3076683" y="211667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  <p:pic>
                  <p:nvPicPr>
                    <p:cNvPr id="414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2962162" y="2166537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</p:grpSp>
              <p:grpSp>
                <p:nvGrpSpPr>
                  <p:cNvPr id="410" name="Group 179"/>
                  <p:cNvGrpSpPr/>
                  <p:nvPr/>
                </p:nvGrpSpPr>
                <p:grpSpPr>
                  <a:xfrm>
                    <a:off x="4719823" y="2218458"/>
                    <a:ext cx="283630" cy="253824"/>
                    <a:chOff x="6986427" y="2972145"/>
                    <a:chExt cx="283630" cy="253824"/>
                  </a:xfrm>
                </p:grpSpPr>
                <p:pic>
                  <p:nvPicPr>
                    <p:cNvPr id="411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6985633" y="3039438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  <p:pic>
                  <p:nvPicPr>
                    <p:cNvPr id="412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7083525" y="297293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</p:grpSp>
            </p:grpSp>
          </p:grpSp>
          <p:grpSp>
            <p:nvGrpSpPr>
              <p:cNvPr id="392" name="Group 296"/>
              <p:cNvGrpSpPr/>
              <p:nvPr/>
            </p:nvGrpSpPr>
            <p:grpSpPr>
              <a:xfrm rot="18877668">
                <a:off x="6210508" y="3195426"/>
                <a:ext cx="601238" cy="499826"/>
                <a:chOff x="5841977" y="3176030"/>
                <a:chExt cx="601238" cy="499826"/>
              </a:xfrm>
            </p:grpSpPr>
            <p:grpSp>
              <p:nvGrpSpPr>
                <p:cNvPr id="393" name="Group 297"/>
                <p:cNvGrpSpPr/>
                <p:nvPr/>
              </p:nvGrpSpPr>
              <p:grpSpPr>
                <a:xfrm rot="19742345">
                  <a:off x="5841977" y="3207622"/>
                  <a:ext cx="499826" cy="320263"/>
                  <a:chOff x="4503627" y="2218458"/>
                  <a:chExt cx="499826" cy="320263"/>
                </a:xfrm>
              </p:grpSpPr>
              <p:grpSp>
                <p:nvGrpSpPr>
                  <p:cNvPr id="401" name="Group 176"/>
                  <p:cNvGrpSpPr/>
                  <p:nvPr/>
                </p:nvGrpSpPr>
                <p:grpSpPr>
                  <a:xfrm>
                    <a:off x="4503627" y="2301538"/>
                    <a:ext cx="300259" cy="237183"/>
                    <a:chOff x="2962956" y="2115885"/>
                    <a:chExt cx="300259" cy="237183"/>
                  </a:xfrm>
                </p:grpSpPr>
                <p:pic>
                  <p:nvPicPr>
                    <p:cNvPr id="405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3076683" y="211667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  <p:pic>
                  <p:nvPicPr>
                    <p:cNvPr id="406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2962162" y="2166537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</p:grpSp>
              <p:grpSp>
                <p:nvGrpSpPr>
                  <p:cNvPr id="402" name="Group 179"/>
                  <p:cNvGrpSpPr/>
                  <p:nvPr/>
                </p:nvGrpSpPr>
                <p:grpSpPr>
                  <a:xfrm>
                    <a:off x="4719823" y="2218458"/>
                    <a:ext cx="283630" cy="253824"/>
                    <a:chOff x="6986427" y="2972145"/>
                    <a:chExt cx="283630" cy="253824"/>
                  </a:xfrm>
                </p:grpSpPr>
                <p:pic>
                  <p:nvPicPr>
                    <p:cNvPr id="403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6985633" y="3039438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  <p:pic>
                  <p:nvPicPr>
                    <p:cNvPr id="404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7083525" y="297293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</p:grpSp>
            </p:grpSp>
            <p:grpSp>
              <p:nvGrpSpPr>
                <p:cNvPr id="394" name="Group 298"/>
                <p:cNvGrpSpPr/>
                <p:nvPr/>
              </p:nvGrpSpPr>
              <p:grpSpPr>
                <a:xfrm rot="17239213">
                  <a:off x="6033171" y="3265811"/>
                  <a:ext cx="499826" cy="320263"/>
                  <a:chOff x="4503627" y="2218458"/>
                  <a:chExt cx="499826" cy="320263"/>
                </a:xfrm>
              </p:grpSpPr>
              <p:grpSp>
                <p:nvGrpSpPr>
                  <p:cNvPr id="395" name="Group 176"/>
                  <p:cNvGrpSpPr/>
                  <p:nvPr/>
                </p:nvGrpSpPr>
                <p:grpSpPr>
                  <a:xfrm>
                    <a:off x="4503627" y="2301538"/>
                    <a:ext cx="300259" cy="237183"/>
                    <a:chOff x="2962956" y="2115885"/>
                    <a:chExt cx="300259" cy="237183"/>
                  </a:xfrm>
                </p:grpSpPr>
                <p:pic>
                  <p:nvPicPr>
                    <p:cNvPr id="399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3076683" y="211667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  <p:pic>
                  <p:nvPicPr>
                    <p:cNvPr id="400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2962162" y="2166537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</p:grpSp>
              <p:grpSp>
                <p:nvGrpSpPr>
                  <p:cNvPr id="396" name="Group 179"/>
                  <p:cNvGrpSpPr/>
                  <p:nvPr/>
                </p:nvGrpSpPr>
                <p:grpSpPr>
                  <a:xfrm>
                    <a:off x="4719823" y="2218458"/>
                    <a:ext cx="283630" cy="253824"/>
                    <a:chOff x="6986427" y="2972145"/>
                    <a:chExt cx="283630" cy="253824"/>
                  </a:xfrm>
                </p:grpSpPr>
                <p:pic>
                  <p:nvPicPr>
                    <p:cNvPr id="397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6985633" y="3039438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  <p:pic>
                  <p:nvPicPr>
                    <p:cNvPr id="398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7083525" y="297293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</p:grpSp>
            </p:grpSp>
          </p:grpSp>
        </p:grpSp>
        <p:grpSp>
          <p:nvGrpSpPr>
            <p:cNvPr id="207" name="Group 325"/>
            <p:cNvGrpSpPr/>
            <p:nvPr/>
          </p:nvGrpSpPr>
          <p:grpSpPr>
            <a:xfrm>
              <a:off x="5382005" y="3684276"/>
              <a:ext cx="1106234" cy="969712"/>
              <a:chOff x="6792398" y="2509410"/>
              <a:chExt cx="1106234" cy="969712"/>
            </a:xfrm>
          </p:grpSpPr>
          <p:grpSp>
            <p:nvGrpSpPr>
              <p:cNvPr id="331" name="Group 326"/>
              <p:cNvGrpSpPr/>
              <p:nvPr/>
            </p:nvGrpSpPr>
            <p:grpSpPr>
              <a:xfrm>
                <a:off x="6792398" y="2703317"/>
                <a:ext cx="657768" cy="378452"/>
                <a:chOff x="4777947" y="3207622"/>
                <a:chExt cx="657768" cy="378452"/>
              </a:xfrm>
            </p:grpSpPr>
            <p:grpSp>
              <p:nvGrpSpPr>
                <p:cNvPr id="377" name="Group 372"/>
                <p:cNvGrpSpPr/>
                <p:nvPr/>
              </p:nvGrpSpPr>
              <p:grpSpPr>
                <a:xfrm>
                  <a:off x="4777947" y="3207622"/>
                  <a:ext cx="499826" cy="320263"/>
                  <a:chOff x="4503627" y="2218458"/>
                  <a:chExt cx="499826" cy="320263"/>
                </a:xfrm>
              </p:grpSpPr>
              <p:grpSp>
                <p:nvGrpSpPr>
                  <p:cNvPr id="385" name="Group 176"/>
                  <p:cNvGrpSpPr/>
                  <p:nvPr/>
                </p:nvGrpSpPr>
                <p:grpSpPr>
                  <a:xfrm>
                    <a:off x="4503627" y="2301538"/>
                    <a:ext cx="300259" cy="237183"/>
                    <a:chOff x="2962956" y="2115885"/>
                    <a:chExt cx="300259" cy="237183"/>
                  </a:xfrm>
                </p:grpSpPr>
                <p:pic>
                  <p:nvPicPr>
                    <p:cNvPr id="389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3076683" y="211667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  <p:pic>
                  <p:nvPicPr>
                    <p:cNvPr id="390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2962162" y="2166537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</p:grpSp>
              <p:grpSp>
                <p:nvGrpSpPr>
                  <p:cNvPr id="386" name="Group 179"/>
                  <p:cNvGrpSpPr/>
                  <p:nvPr/>
                </p:nvGrpSpPr>
                <p:grpSpPr>
                  <a:xfrm>
                    <a:off x="4719823" y="2218458"/>
                    <a:ext cx="283630" cy="253824"/>
                    <a:chOff x="6986427" y="2972145"/>
                    <a:chExt cx="283630" cy="253824"/>
                  </a:xfrm>
                </p:grpSpPr>
                <p:pic>
                  <p:nvPicPr>
                    <p:cNvPr id="387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6985633" y="3039438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  <p:pic>
                  <p:nvPicPr>
                    <p:cNvPr id="388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7083525" y="297293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</p:grpSp>
            </p:grpSp>
            <p:grpSp>
              <p:nvGrpSpPr>
                <p:cNvPr id="378" name="Group 373"/>
                <p:cNvGrpSpPr/>
                <p:nvPr/>
              </p:nvGrpSpPr>
              <p:grpSpPr>
                <a:xfrm>
                  <a:off x="4935889" y="3265811"/>
                  <a:ext cx="499826" cy="320263"/>
                  <a:chOff x="4503627" y="2218458"/>
                  <a:chExt cx="499826" cy="320263"/>
                </a:xfrm>
              </p:grpSpPr>
              <p:grpSp>
                <p:nvGrpSpPr>
                  <p:cNvPr id="379" name="Group 176"/>
                  <p:cNvGrpSpPr/>
                  <p:nvPr/>
                </p:nvGrpSpPr>
                <p:grpSpPr>
                  <a:xfrm>
                    <a:off x="4503627" y="2301538"/>
                    <a:ext cx="300259" cy="237183"/>
                    <a:chOff x="2962956" y="2115885"/>
                    <a:chExt cx="300259" cy="237183"/>
                  </a:xfrm>
                </p:grpSpPr>
                <p:pic>
                  <p:nvPicPr>
                    <p:cNvPr id="383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3076683" y="211667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  <p:pic>
                  <p:nvPicPr>
                    <p:cNvPr id="384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2962162" y="2166537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</p:grpSp>
              <p:grpSp>
                <p:nvGrpSpPr>
                  <p:cNvPr id="380" name="Group 179"/>
                  <p:cNvGrpSpPr/>
                  <p:nvPr/>
                </p:nvGrpSpPr>
                <p:grpSpPr>
                  <a:xfrm>
                    <a:off x="4719823" y="2218458"/>
                    <a:ext cx="283630" cy="253824"/>
                    <a:chOff x="6986427" y="2972145"/>
                    <a:chExt cx="283630" cy="253824"/>
                  </a:xfrm>
                </p:grpSpPr>
                <p:pic>
                  <p:nvPicPr>
                    <p:cNvPr id="381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6985633" y="3039438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  <p:pic>
                  <p:nvPicPr>
                    <p:cNvPr id="382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7083525" y="297293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</p:grpSp>
            </p:grpSp>
          </p:grpSp>
          <p:grpSp>
            <p:nvGrpSpPr>
              <p:cNvPr id="332" name="Group 327"/>
              <p:cNvGrpSpPr/>
              <p:nvPr/>
            </p:nvGrpSpPr>
            <p:grpSpPr>
              <a:xfrm rot="19661454">
                <a:off x="6800712" y="2979296"/>
                <a:ext cx="601238" cy="499826"/>
                <a:chOff x="5841977" y="3176030"/>
                <a:chExt cx="601238" cy="499826"/>
              </a:xfrm>
            </p:grpSpPr>
            <p:grpSp>
              <p:nvGrpSpPr>
                <p:cNvPr id="363" name="Group 358"/>
                <p:cNvGrpSpPr/>
                <p:nvPr/>
              </p:nvGrpSpPr>
              <p:grpSpPr>
                <a:xfrm rot="19742345">
                  <a:off x="5841977" y="3207622"/>
                  <a:ext cx="499826" cy="320263"/>
                  <a:chOff x="4503627" y="2218458"/>
                  <a:chExt cx="499826" cy="320263"/>
                </a:xfrm>
              </p:grpSpPr>
              <p:grpSp>
                <p:nvGrpSpPr>
                  <p:cNvPr id="371" name="Group 176"/>
                  <p:cNvGrpSpPr/>
                  <p:nvPr/>
                </p:nvGrpSpPr>
                <p:grpSpPr>
                  <a:xfrm>
                    <a:off x="4503627" y="2301538"/>
                    <a:ext cx="300259" cy="237183"/>
                    <a:chOff x="2962956" y="2115885"/>
                    <a:chExt cx="300259" cy="237183"/>
                  </a:xfrm>
                </p:grpSpPr>
                <p:pic>
                  <p:nvPicPr>
                    <p:cNvPr id="375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3076683" y="211667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  <p:pic>
                  <p:nvPicPr>
                    <p:cNvPr id="376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2962162" y="2166537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</p:grpSp>
              <p:grpSp>
                <p:nvGrpSpPr>
                  <p:cNvPr id="372" name="Group 179"/>
                  <p:cNvGrpSpPr/>
                  <p:nvPr/>
                </p:nvGrpSpPr>
                <p:grpSpPr>
                  <a:xfrm>
                    <a:off x="4719823" y="2218458"/>
                    <a:ext cx="283630" cy="253824"/>
                    <a:chOff x="6986427" y="2972145"/>
                    <a:chExt cx="283630" cy="253824"/>
                  </a:xfrm>
                </p:grpSpPr>
                <p:pic>
                  <p:nvPicPr>
                    <p:cNvPr id="373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6985633" y="3039438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  <p:pic>
                  <p:nvPicPr>
                    <p:cNvPr id="374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7083525" y="297293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</p:grpSp>
            </p:grpSp>
            <p:grpSp>
              <p:nvGrpSpPr>
                <p:cNvPr id="364" name="Group 359"/>
                <p:cNvGrpSpPr/>
                <p:nvPr/>
              </p:nvGrpSpPr>
              <p:grpSpPr>
                <a:xfrm rot="17239213">
                  <a:off x="6033171" y="3265811"/>
                  <a:ext cx="499826" cy="320263"/>
                  <a:chOff x="4503627" y="2218458"/>
                  <a:chExt cx="499826" cy="320263"/>
                </a:xfrm>
              </p:grpSpPr>
              <p:grpSp>
                <p:nvGrpSpPr>
                  <p:cNvPr id="365" name="Group 176"/>
                  <p:cNvGrpSpPr/>
                  <p:nvPr/>
                </p:nvGrpSpPr>
                <p:grpSpPr>
                  <a:xfrm>
                    <a:off x="4503627" y="2301538"/>
                    <a:ext cx="300259" cy="237183"/>
                    <a:chOff x="2962956" y="2115885"/>
                    <a:chExt cx="300259" cy="237183"/>
                  </a:xfrm>
                </p:grpSpPr>
                <p:pic>
                  <p:nvPicPr>
                    <p:cNvPr id="369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3076683" y="211667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  <p:pic>
                  <p:nvPicPr>
                    <p:cNvPr id="370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2962162" y="2166537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</p:grpSp>
              <p:grpSp>
                <p:nvGrpSpPr>
                  <p:cNvPr id="366" name="Group 179"/>
                  <p:cNvGrpSpPr/>
                  <p:nvPr/>
                </p:nvGrpSpPr>
                <p:grpSpPr>
                  <a:xfrm>
                    <a:off x="4719823" y="2218458"/>
                    <a:ext cx="283630" cy="253824"/>
                    <a:chOff x="6986427" y="2972145"/>
                    <a:chExt cx="283630" cy="253824"/>
                  </a:xfrm>
                </p:grpSpPr>
                <p:pic>
                  <p:nvPicPr>
                    <p:cNvPr id="367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6985633" y="3039438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  <p:pic>
                  <p:nvPicPr>
                    <p:cNvPr id="368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7083525" y="297293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</p:grpSp>
            </p:grpSp>
          </p:grpSp>
          <p:grpSp>
            <p:nvGrpSpPr>
              <p:cNvPr id="333" name="Group 328"/>
              <p:cNvGrpSpPr/>
              <p:nvPr/>
            </p:nvGrpSpPr>
            <p:grpSpPr>
              <a:xfrm rot="2171672">
                <a:off x="7240864" y="2945788"/>
                <a:ext cx="657768" cy="378452"/>
                <a:chOff x="4777947" y="3207622"/>
                <a:chExt cx="657768" cy="378452"/>
              </a:xfrm>
            </p:grpSpPr>
            <p:grpSp>
              <p:nvGrpSpPr>
                <p:cNvPr id="349" name="Group 344"/>
                <p:cNvGrpSpPr/>
                <p:nvPr/>
              </p:nvGrpSpPr>
              <p:grpSpPr>
                <a:xfrm>
                  <a:off x="4777947" y="3207622"/>
                  <a:ext cx="499826" cy="320263"/>
                  <a:chOff x="4503627" y="2218458"/>
                  <a:chExt cx="499826" cy="320263"/>
                </a:xfrm>
              </p:grpSpPr>
              <p:grpSp>
                <p:nvGrpSpPr>
                  <p:cNvPr id="357" name="Group 176"/>
                  <p:cNvGrpSpPr/>
                  <p:nvPr/>
                </p:nvGrpSpPr>
                <p:grpSpPr>
                  <a:xfrm>
                    <a:off x="4503627" y="2301538"/>
                    <a:ext cx="300259" cy="237183"/>
                    <a:chOff x="2962956" y="2115885"/>
                    <a:chExt cx="300259" cy="237183"/>
                  </a:xfrm>
                </p:grpSpPr>
                <p:pic>
                  <p:nvPicPr>
                    <p:cNvPr id="361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3076683" y="211667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  <p:pic>
                  <p:nvPicPr>
                    <p:cNvPr id="362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2962162" y="2166537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</p:grpSp>
              <p:grpSp>
                <p:nvGrpSpPr>
                  <p:cNvPr id="358" name="Group 179"/>
                  <p:cNvGrpSpPr/>
                  <p:nvPr/>
                </p:nvGrpSpPr>
                <p:grpSpPr>
                  <a:xfrm>
                    <a:off x="4719823" y="2218458"/>
                    <a:ext cx="283630" cy="253824"/>
                    <a:chOff x="6986427" y="2972145"/>
                    <a:chExt cx="283630" cy="253824"/>
                  </a:xfrm>
                </p:grpSpPr>
                <p:pic>
                  <p:nvPicPr>
                    <p:cNvPr id="359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6985633" y="3039438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  <p:pic>
                  <p:nvPicPr>
                    <p:cNvPr id="360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7083525" y="297293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</p:grpSp>
            </p:grpSp>
            <p:grpSp>
              <p:nvGrpSpPr>
                <p:cNvPr id="350" name="Group 345"/>
                <p:cNvGrpSpPr/>
                <p:nvPr/>
              </p:nvGrpSpPr>
              <p:grpSpPr>
                <a:xfrm>
                  <a:off x="4935889" y="3265811"/>
                  <a:ext cx="499826" cy="320263"/>
                  <a:chOff x="4503627" y="2218458"/>
                  <a:chExt cx="499826" cy="320263"/>
                </a:xfrm>
              </p:grpSpPr>
              <p:grpSp>
                <p:nvGrpSpPr>
                  <p:cNvPr id="351" name="Group 176"/>
                  <p:cNvGrpSpPr/>
                  <p:nvPr/>
                </p:nvGrpSpPr>
                <p:grpSpPr>
                  <a:xfrm>
                    <a:off x="4503627" y="2301538"/>
                    <a:ext cx="300259" cy="237183"/>
                    <a:chOff x="2962956" y="2115885"/>
                    <a:chExt cx="300259" cy="237183"/>
                  </a:xfrm>
                </p:grpSpPr>
                <p:pic>
                  <p:nvPicPr>
                    <p:cNvPr id="355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3076683" y="211667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  <p:pic>
                  <p:nvPicPr>
                    <p:cNvPr id="356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2962162" y="2166537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</p:grpSp>
              <p:grpSp>
                <p:nvGrpSpPr>
                  <p:cNvPr id="352" name="Group 179"/>
                  <p:cNvGrpSpPr/>
                  <p:nvPr/>
                </p:nvGrpSpPr>
                <p:grpSpPr>
                  <a:xfrm>
                    <a:off x="4719823" y="2218458"/>
                    <a:ext cx="283630" cy="253824"/>
                    <a:chOff x="6986427" y="2972145"/>
                    <a:chExt cx="283630" cy="253824"/>
                  </a:xfrm>
                </p:grpSpPr>
                <p:pic>
                  <p:nvPicPr>
                    <p:cNvPr id="353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6985633" y="3039438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  <p:pic>
                  <p:nvPicPr>
                    <p:cNvPr id="354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7083525" y="297293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</p:grpSp>
            </p:grpSp>
          </p:grpSp>
          <p:grpSp>
            <p:nvGrpSpPr>
              <p:cNvPr id="334" name="Group 329"/>
              <p:cNvGrpSpPr/>
              <p:nvPr/>
            </p:nvGrpSpPr>
            <p:grpSpPr>
              <a:xfrm rot="21049340">
                <a:off x="7270080" y="2509410"/>
                <a:ext cx="601238" cy="499826"/>
                <a:chOff x="5841977" y="3176030"/>
                <a:chExt cx="601238" cy="499826"/>
              </a:xfrm>
            </p:grpSpPr>
            <p:grpSp>
              <p:nvGrpSpPr>
                <p:cNvPr id="335" name="Group 330"/>
                <p:cNvGrpSpPr/>
                <p:nvPr/>
              </p:nvGrpSpPr>
              <p:grpSpPr>
                <a:xfrm rot="19742345">
                  <a:off x="5841977" y="3207622"/>
                  <a:ext cx="499826" cy="320263"/>
                  <a:chOff x="4503627" y="2218458"/>
                  <a:chExt cx="499826" cy="320263"/>
                </a:xfrm>
              </p:grpSpPr>
              <p:grpSp>
                <p:nvGrpSpPr>
                  <p:cNvPr id="343" name="Group 176"/>
                  <p:cNvGrpSpPr/>
                  <p:nvPr/>
                </p:nvGrpSpPr>
                <p:grpSpPr>
                  <a:xfrm>
                    <a:off x="4503627" y="2301538"/>
                    <a:ext cx="300259" cy="237183"/>
                    <a:chOff x="2962956" y="2115885"/>
                    <a:chExt cx="300259" cy="237183"/>
                  </a:xfrm>
                </p:grpSpPr>
                <p:pic>
                  <p:nvPicPr>
                    <p:cNvPr id="347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3076683" y="211667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  <p:pic>
                  <p:nvPicPr>
                    <p:cNvPr id="348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2962162" y="2166537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</p:grpSp>
              <p:grpSp>
                <p:nvGrpSpPr>
                  <p:cNvPr id="344" name="Group 179"/>
                  <p:cNvGrpSpPr/>
                  <p:nvPr/>
                </p:nvGrpSpPr>
                <p:grpSpPr>
                  <a:xfrm>
                    <a:off x="4719823" y="2218458"/>
                    <a:ext cx="283630" cy="253824"/>
                    <a:chOff x="6986427" y="2972145"/>
                    <a:chExt cx="283630" cy="253824"/>
                  </a:xfrm>
                </p:grpSpPr>
                <p:pic>
                  <p:nvPicPr>
                    <p:cNvPr id="345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6985633" y="3039438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  <p:pic>
                  <p:nvPicPr>
                    <p:cNvPr id="346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7083525" y="297293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</p:grpSp>
            </p:grpSp>
            <p:grpSp>
              <p:nvGrpSpPr>
                <p:cNvPr id="336" name="Group 331"/>
                <p:cNvGrpSpPr/>
                <p:nvPr/>
              </p:nvGrpSpPr>
              <p:grpSpPr>
                <a:xfrm rot="17239213">
                  <a:off x="6033171" y="3265811"/>
                  <a:ext cx="499826" cy="320263"/>
                  <a:chOff x="4503627" y="2218458"/>
                  <a:chExt cx="499826" cy="320263"/>
                </a:xfrm>
              </p:grpSpPr>
              <p:grpSp>
                <p:nvGrpSpPr>
                  <p:cNvPr id="337" name="Group 176"/>
                  <p:cNvGrpSpPr/>
                  <p:nvPr/>
                </p:nvGrpSpPr>
                <p:grpSpPr>
                  <a:xfrm>
                    <a:off x="4503627" y="2301538"/>
                    <a:ext cx="300259" cy="237183"/>
                    <a:chOff x="2962956" y="2115885"/>
                    <a:chExt cx="300259" cy="237183"/>
                  </a:xfrm>
                </p:grpSpPr>
                <p:pic>
                  <p:nvPicPr>
                    <p:cNvPr id="341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3076683" y="211667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  <p:pic>
                  <p:nvPicPr>
                    <p:cNvPr id="342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2962162" y="2166537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</p:grpSp>
              <p:grpSp>
                <p:nvGrpSpPr>
                  <p:cNvPr id="338" name="Group 179"/>
                  <p:cNvGrpSpPr/>
                  <p:nvPr/>
                </p:nvGrpSpPr>
                <p:grpSpPr>
                  <a:xfrm>
                    <a:off x="4719823" y="2218458"/>
                    <a:ext cx="283630" cy="253824"/>
                    <a:chOff x="6986427" y="2972145"/>
                    <a:chExt cx="283630" cy="253824"/>
                  </a:xfrm>
                </p:grpSpPr>
                <p:pic>
                  <p:nvPicPr>
                    <p:cNvPr id="339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6985633" y="3039438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  <p:pic>
                  <p:nvPicPr>
                    <p:cNvPr id="340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7083525" y="297293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</p:grpSp>
            </p:grpSp>
          </p:grpSp>
        </p:grpSp>
        <p:grpSp>
          <p:nvGrpSpPr>
            <p:cNvPr id="208" name="Group 386"/>
            <p:cNvGrpSpPr/>
            <p:nvPr/>
          </p:nvGrpSpPr>
          <p:grpSpPr>
            <a:xfrm>
              <a:off x="5889081" y="2731026"/>
              <a:ext cx="1557892" cy="1293966"/>
              <a:chOff x="6991903" y="2695004"/>
              <a:chExt cx="1557892" cy="1293966"/>
            </a:xfrm>
          </p:grpSpPr>
          <p:grpSp>
            <p:nvGrpSpPr>
              <p:cNvPr id="209" name="Group 387"/>
              <p:cNvGrpSpPr/>
              <p:nvPr/>
            </p:nvGrpSpPr>
            <p:grpSpPr>
              <a:xfrm>
                <a:off x="6991903" y="2695004"/>
                <a:ext cx="657768" cy="378452"/>
                <a:chOff x="4777947" y="3207622"/>
                <a:chExt cx="657768" cy="378452"/>
              </a:xfrm>
            </p:grpSpPr>
            <p:grpSp>
              <p:nvGrpSpPr>
                <p:cNvPr id="317" name="Group 495"/>
                <p:cNvGrpSpPr/>
                <p:nvPr/>
              </p:nvGrpSpPr>
              <p:grpSpPr>
                <a:xfrm>
                  <a:off x="4777947" y="3207622"/>
                  <a:ext cx="499826" cy="320263"/>
                  <a:chOff x="4503627" y="2218458"/>
                  <a:chExt cx="499826" cy="320263"/>
                </a:xfrm>
              </p:grpSpPr>
              <p:grpSp>
                <p:nvGrpSpPr>
                  <p:cNvPr id="325" name="Group 176"/>
                  <p:cNvGrpSpPr/>
                  <p:nvPr/>
                </p:nvGrpSpPr>
                <p:grpSpPr>
                  <a:xfrm>
                    <a:off x="4503627" y="2301538"/>
                    <a:ext cx="300259" cy="237183"/>
                    <a:chOff x="2962956" y="2115885"/>
                    <a:chExt cx="300259" cy="237183"/>
                  </a:xfrm>
                </p:grpSpPr>
                <p:pic>
                  <p:nvPicPr>
                    <p:cNvPr id="329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3076683" y="211667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  <p:pic>
                  <p:nvPicPr>
                    <p:cNvPr id="330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2962162" y="2166537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</p:grpSp>
              <p:grpSp>
                <p:nvGrpSpPr>
                  <p:cNvPr id="326" name="Group 179"/>
                  <p:cNvGrpSpPr/>
                  <p:nvPr/>
                </p:nvGrpSpPr>
                <p:grpSpPr>
                  <a:xfrm>
                    <a:off x="4719823" y="2218458"/>
                    <a:ext cx="283630" cy="253824"/>
                    <a:chOff x="6986427" y="2972145"/>
                    <a:chExt cx="283630" cy="253824"/>
                  </a:xfrm>
                </p:grpSpPr>
                <p:pic>
                  <p:nvPicPr>
                    <p:cNvPr id="327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6985633" y="3039438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  <p:pic>
                  <p:nvPicPr>
                    <p:cNvPr id="328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7083525" y="297293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</p:grpSp>
            </p:grpSp>
            <p:grpSp>
              <p:nvGrpSpPr>
                <p:cNvPr id="318" name="Group 496"/>
                <p:cNvGrpSpPr/>
                <p:nvPr/>
              </p:nvGrpSpPr>
              <p:grpSpPr>
                <a:xfrm>
                  <a:off x="4935889" y="3265811"/>
                  <a:ext cx="499826" cy="320263"/>
                  <a:chOff x="4503627" y="2218458"/>
                  <a:chExt cx="499826" cy="320263"/>
                </a:xfrm>
              </p:grpSpPr>
              <p:grpSp>
                <p:nvGrpSpPr>
                  <p:cNvPr id="319" name="Group 176"/>
                  <p:cNvGrpSpPr/>
                  <p:nvPr/>
                </p:nvGrpSpPr>
                <p:grpSpPr>
                  <a:xfrm>
                    <a:off x="4503627" y="2301538"/>
                    <a:ext cx="300259" cy="237183"/>
                    <a:chOff x="2962956" y="2115885"/>
                    <a:chExt cx="300259" cy="237183"/>
                  </a:xfrm>
                </p:grpSpPr>
                <p:pic>
                  <p:nvPicPr>
                    <p:cNvPr id="323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3076683" y="211667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  <p:pic>
                  <p:nvPicPr>
                    <p:cNvPr id="324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2962162" y="2166537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</p:grpSp>
              <p:grpSp>
                <p:nvGrpSpPr>
                  <p:cNvPr id="320" name="Group 179"/>
                  <p:cNvGrpSpPr/>
                  <p:nvPr/>
                </p:nvGrpSpPr>
                <p:grpSpPr>
                  <a:xfrm>
                    <a:off x="4719823" y="2218458"/>
                    <a:ext cx="283630" cy="253824"/>
                    <a:chOff x="6986427" y="2972145"/>
                    <a:chExt cx="283630" cy="253824"/>
                  </a:xfrm>
                </p:grpSpPr>
                <p:pic>
                  <p:nvPicPr>
                    <p:cNvPr id="321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6985633" y="3039438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  <p:pic>
                  <p:nvPicPr>
                    <p:cNvPr id="322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7083525" y="297293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</p:grpSp>
            </p:grpSp>
          </p:grpSp>
          <p:grpSp>
            <p:nvGrpSpPr>
              <p:cNvPr id="210" name="Group 388"/>
              <p:cNvGrpSpPr/>
              <p:nvPr/>
            </p:nvGrpSpPr>
            <p:grpSpPr>
              <a:xfrm>
                <a:off x="7000217" y="2970983"/>
                <a:ext cx="601238" cy="499826"/>
                <a:chOff x="5841977" y="3176030"/>
                <a:chExt cx="601238" cy="499826"/>
              </a:xfrm>
            </p:grpSpPr>
            <p:grpSp>
              <p:nvGrpSpPr>
                <p:cNvPr id="303" name="Group 481"/>
                <p:cNvGrpSpPr/>
                <p:nvPr/>
              </p:nvGrpSpPr>
              <p:grpSpPr>
                <a:xfrm rot="19742345">
                  <a:off x="5841977" y="3207622"/>
                  <a:ext cx="499826" cy="320263"/>
                  <a:chOff x="4503627" y="2218458"/>
                  <a:chExt cx="499826" cy="320263"/>
                </a:xfrm>
              </p:grpSpPr>
              <p:grpSp>
                <p:nvGrpSpPr>
                  <p:cNvPr id="311" name="Group 176"/>
                  <p:cNvGrpSpPr/>
                  <p:nvPr/>
                </p:nvGrpSpPr>
                <p:grpSpPr>
                  <a:xfrm>
                    <a:off x="4503627" y="2301538"/>
                    <a:ext cx="300259" cy="237183"/>
                    <a:chOff x="2962956" y="2115885"/>
                    <a:chExt cx="300259" cy="237183"/>
                  </a:xfrm>
                </p:grpSpPr>
                <p:pic>
                  <p:nvPicPr>
                    <p:cNvPr id="315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3076683" y="211667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  <p:pic>
                  <p:nvPicPr>
                    <p:cNvPr id="316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2962162" y="2166537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</p:grpSp>
              <p:grpSp>
                <p:nvGrpSpPr>
                  <p:cNvPr id="312" name="Group 179"/>
                  <p:cNvGrpSpPr/>
                  <p:nvPr/>
                </p:nvGrpSpPr>
                <p:grpSpPr>
                  <a:xfrm>
                    <a:off x="4719823" y="2218458"/>
                    <a:ext cx="283630" cy="253824"/>
                    <a:chOff x="6986427" y="2972145"/>
                    <a:chExt cx="283630" cy="253824"/>
                  </a:xfrm>
                </p:grpSpPr>
                <p:pic>
                  <p:nvPicPr>
                    <p:cNvPr id="313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6985633" y="3039438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  <p:pic>
                  <p:nvPicPr>
                    <p:cNvPr id="314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7083525" y="297293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</p:grpSp>
            </p:grpSp>
            <p:grpSp>
              <p:nvGrpSpPr>
                <p:cNvPr id="304" name="Group 482"/>
                <p:cNvGrpSpPr/>
                <p:nvPr/>
              </p:nvGrpSpPr>
              <p:grpSpPr>
                <a:xfrm rot="17239213">
                  <a:off x="6033171" y="3265811"/>
                  <a:ext cx="499826" cy="320263"/>
                  <a:chOff x="4503627" y="2218458"/>
                  <a:chExt cx="499826" cy="320263"/>
                </a:xfrm>
              </p:grpSpPr>
              <p:grpSp>
                <p:nvGrpSpPr>
                  <p:cNvPr id="305" name="Group 176"/>
                  <p:cNvGrpSpPr/>
                  <p:nvPr/>
                </p:nvGrpSpPr>
                <p:grpSpPr>
                  <a:xfrm>
                    <a:off x="4503627" y="2301538"/>
                    <a:ext cx="300259" cy="237183"/>
                    <a:chOff x="2962956" y="2115885"/>
                    <a:chExt cx="300259" cy="237183"/>
                  </a:xfrm>
                </p:grpSpPr>
                <p:pic>
                  <p:nvPicPr>
                    <p:cNvPr id="309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3076683" y="211667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  <p:pic>
                  <p:nvPicPr>
                    <p:cNvPr id="310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2962162" y="2166537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</p:grpSp>
              <p:grpSp>
                <p:nvGrpSpPr>
                  <p:cNvPr id="306" name="Group 179"/>
                  <p:cNvGrpSpPr/>
                  <p:nvPr/>
                </p:nvGrpSpPr>
                <p:grpSpPr>
                  <a:xfrm>
                    <a:off x="4719823" y="2218458"/>
                    <a:ext cx="283630" cy="253824"/>
                    <a:chOff x="6986427" y="2972145"/>
                    <a:chExt cx="283630" cy="253824"/>
                  </a:xfrm>
                </p:grpSpPr>
                <p:pic>
                  <p:nvPicPr>
                    <p:cNvPr id="307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6985633" y="3039438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</p:spPr>
                </p:pic>
                <p:pic>
                  <p:nvPicPr>
                    <p:cNvPr id="308" name="Picture 24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screen"/>
                    <a:srcRect/>
                    <a:stretch>
                      <a:fillRect/>
                    </a:stretch>
                  </p:blipFill>
                  <p:spPr bwMode="auto">
                    <a:xfrm rot="5400000" flipV="1">
                      <a:off x="7083525" y="2972939"/>
                      <a:ext cx="187325" cy="185738"/>
                    </a:xfrm>
                    <a:prstGeom prst="rect">
                      <a:avLst/>
                    </a:prstGeom>
                    <a:noFill/>
                    <a:ln w="12700">
                      <a:noFill/>
                      <a:miter lim="800000"/>
                      <a:headEnd type="none" w="lg" len="med"/>
                      <a:tailEnd type="none" w="lg" len="med"/>
                    </a:ln>
                    <a:effectLst/>
                    <a:scene3d>
                      <a:camera prst="orthographicFront">
                        <a:rot lat="0" lon="0" rev="19799999"/>
                      </a:camera>
                      <a:lightRig rig="threePt" dir="t"/>
                    </a:scene3d>
                  </p:spPr>
                </p:pic>
              </p:grpSp>
            </p:grpSp>
          </p:grpSp>
          <p:grpSp>
            <p:nvGrpSpPr>
              <p:cNvPr id="211" name="Group 389"/>
              <p:cNvGrpSpPr/>
              <p:nvPr/>
            </p:nvGrpSpPr>
            <p:grpSpPr>
              <a:xfrm>
                <a:off x="7469330" y="2714400"/>
                <a:ext cx="1055948" cy="610380"/>
                <a:chOff x="6261214" y="3135578"/>
                <a:chExt cx="1055948" cy="610380"/>
              </a:xfrm>
            </p:grpSpPr>
            <p:grpSp>
              <p:nvGrpSpPr>
                <p:cNvPr id="273" name="Group 451"/>
                <p:cNvGrpSpPr/>
                <p:nvPr/>
              </p:nvGrpSpPr>
              <p:grpSpPr>
                <a:xfrm>
                  <a:off x="6659394" y="3135578"/>
                  <a:ext cx="657768" cy="378452"/>
                  <a:chOff x="4777947" y="3207622"/>
                  <a:chExt cx="657768" cy="378452"/>
                </a:xfrm>
              </p:grpSpPr>
              <p:grpSp>
                <p:nvGrpSpPr>
                  <p:cNvPr id="289" name="Group 467"/>
                  <p:cNvGrpSpPr/>
                  <p:nvPr/>
                </p:nvGrpSpPr>
                <p:grpSpPr>
                  <a:xfrm>
                    <a:off x="4777947" y="3207622"/>
                    <a:ext cx="499826" cy="320263"/>
                    <a:chOff x="4503627" y="2218458"/>
                    <a:chExt cx="499826" cy="320263"/>
                  </a:xfrm>
                </p:grpSpPr>
                <p:grpSp>
                  <p:nvGrpSpPr>
                    <p:cNvPr id="297" name="Group 176"/>
                    <p:cNvGrpSpPr/>
                    <p:nvPr/>
                  </p:nvGrpSpPr>
                  <p:grpSpPr>
                    <a:xfrm>
                      <a:off x="4503627" y="2301538"/>
                      <a:ext cx="300259" cy="237183"/>
                      <a:chOff x="2962956" y="2115885"/>
                      <a:chExt cx="300259" cy="237183"/>
                    </a:xfrm>
                  </p:grpSpPr>
                  <p:pic>
                    <p:nvPicPr>
                      <p:cNvPr id="301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 cstate="screen"/>
                      <a:srcRect/>
                      <a:stretch>
                        <a:fillRect/>
                      </a:stretch>
                    </p:blipFill>
                    <p:spPr bwMode="auto">
                      <a:xfrm rot="5400000" flipV="1">
                        <a:off x="3076683" y="2116679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  <a:scene3d>
                        <a:camera prst="orthographicFront">
                          <a:rot lat="0" lon="0" rev="19799999"/>
                        </a:camera>
                        <a:lightRig rig="threePt" dir="t"/>
                      </a:scene3d>
                    </p:spPr>
                  </p:pic>
                  <p:pic>
                    <p:nvPicPr>
                      <p:cNvPr id="302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 cstate="screen"/>
                      <a:srcRect/>
                      <a:stretch>
                        <a:fillRect/>
                      </a:stretch>
                    </p:blipFill>
                    <p:spPr bwMode="auto">
                      <a:xfrm rot="16200000">
                        <a:off x="2962162" y="2166537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</p:spPr>
                  </p:pic>
                </p:grpSp>
                <p:grpSp>
                  <p:nvGrpSpPr>
                    <p:cNvPr id="298" name="Group 179"/>
                    <p:cNvGrpSpPr/>
                    <p:nvPr/>
                  </p:nvGrpSpPr>
                  <p:grpSpPr>
                    <a:xfrm>
                      <a:off x="4719823" y="2218458"/>
                      <a:ext cx="283630" cy="253824"/>
                      <a:chOff x="6986427" y="2972145"/>
                      <a:chExt cx="283630" cy="253824"/>
                    </a:xfrm>
                  </p:grpSpPr>
                  <p:pic>
                    <p:nvPicPr>
                      <p:cNvPr id="299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 cstate="screen"/>
                      <a:srcRect/>
                      <a:stretch>
                        <a:fillRect/>
                      </a:stretch>
                    </p:blipFill>
                    <p:spPr bwMode="auto">
                      <a:xfrm rot="16200000">
                        <a:off x="6985633" y="3039438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</p:spPr>
                  </p:pic>
                  <p:pic>
                    <p:nvPicPr>
                      <p:cNvPr id="30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 cstate="screen"/>
                      <a:srcRect/>
                      <a:stretch>
                        <a:fillRect/>
                      </a:stretch>
                    </p:blipFill>
                    <p:spPr bwMode="auto">
                      <a:xfrm rot="5400000" flipV="1">
                        <a:off x="7083525" y="2972939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  <a:scene3d>
                        <a:camera prst="orthographicFront">
                          <a:rot lat="0" lon="0" rev="19799999"/>
                        </a:camera>
                        <a:lightRig rig="threePt" dir="t"/>
                      </a:scene3d>
                    </p:spPr>
                  </p:pic>
                </p:grpSp>
              </p:grpSp>
              <p:grpSp>
                <p:nvGrpSpPr>
                  <p:cNvPr id="290" name="Group 468"/>
                  <p:cNvGrpSpPr/>
                  <p:nvPr/>
                </p:nvGrpSpPr>
                <p:grpSpPr>
                  <a:xfrm>
                    <a:off x="4935889" y="3265811"/>
                    <a:ext cx="499826" cy="320263"/>
                    <a:chOff x="4503627" y="2218458"/>
                    <a:chExt cx="499826" cy="320263"/>
                  </a:xfrm>
                </p:grpSpPr>
                <p:grpSp>
                  <p:nvGrpSpPr>
                    <p:cNvPr id="291" name="Group 176"/>
                    <p:cNvGrpSpPr/>
                    <p:nvPr/>
                  </p:nvGrpSpPr>
                  <p:grpSpPr>
                    <a:xfrm>
                      <a:off x="4503627" y="2301538"/>
                      <a:ext cx="300259" cy="237183"/>
                      <a:chOff x="2962956" y="2115885"/>
                      <a:chExt cx="300259" cy="237183"/>
                    </a:xfrm>
                  </p:grpSpPr>
                  <p:pic>
                    <p:nvPicPr>
                      <p:cNvPr id="295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 cstate="screen"/>
                      <a:srcRect/>
                      <a:stretch>
                        <a:fillRect/>
                      </a:stretch>
                    </p:blipFill>
                    <p:spPr bwMode="auto">
                      <a:xfrm rot="5400000" flipV="1">
                        <a:off x="3076683" y="2116679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  <a:scene3d>
                        <a:camera prst="orthographicFront">
                          <a:rot lat="0" lon="0" rev="19799999"/>
                        </a:camera>
                        <a:lightRig rig="threePt" dir="t"/>
                      </a:scene3d>
                    </p:spPr>
                  </p:pic>
                  <p:pic>
                    <p:nvPicPr>
                      <p:cNvPr id="296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 cstate="screen"/>
                      <a:srcRect/>
                      <a:stretch>
                        <a:fillRect/>
                      </a:stretch>
                    </p:blipFill>
                    <p:spPr bwMode="auto">
                      <a:xfrm rot="16200000">
                        <a:off x="2962162" y="2166537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</p:spPr>
                  </p:pic>
                </p:grpSp>
                <p:grpSp>
                  <p:nvGrpSpPr>
                    <p:cNvPr id="292" name="Group 179"/>
                    <p:cNvGrpSpPr/>
                    <p:nvPr/>
                  </p:nvGrpSpPr>
                  <p:grpSpPr>
                    <a:xfrm>
                      <a:off x="4719823" y="2218458"/>
                      <a:ext cx="283630" cy="253824"/>
                      <a:chOff x="6986427" y="2972145"/>
                      <a:chExt cx="283630" cy="253824"/>
                    </a:xfrm>
                  </p:grpSpPr>
                  <p:pic>
                    <p:nvPicPr>
                      <p:cNvPr id="293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 cstate="screen"/>
                      <a:srcRect/>
                      <a:stretch>
                        <a:fillRect/>
                      </a:stretch>
                    </p:blipFill>
                    <p:spPr bwMode="auto">
                      <a:xfrm rot="16200000">
                        <a:off x="6985633" y="3039438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</p:spPr>
                  </p:pic>
                  <p:pic>
                    <p:nvPicPr>
                      <p:cNvPr id="294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 cstate="screen"/>
                      <a:srcRect/>
                      <a:stretch>
                        <a:fillRect/>
                      </a:stretch>
                    </p:blipFill>
                    <p:spPr bwMode="auto">
                      <a:xfrm rot="5400000" flipV="1">
                        <a:off x="7083525" y="2972939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  <a:scene3d>
                        <a:camera prst="orthographicFront">
                          <a:rot lat="0" lon="0" rev="19799999"/>
                        </a:camera>
                        <a:lightRig rig="threePt" dir="t"/>
                      </a:scene3d>
                    </p:spPr>
                  </p:pic>
                </p:grpSp>
              </p:grpSp>
            </p:grpSp>
            <p:grpSp>
              <p:nvGrpSpPr>
                <p:cNvPr id="274" name="Group 452"/>
                <p:cNvGrpSpPr/>
                <p:nvPr/>
              </p:nvGrpSpPr>
              <p:grpSpPr>
                <a:xfrm rot="18877668">
                  <a:off x="6210508" y="3195426"/>
                  <a:ext cx="601238" cy="499826"/>
                  <a:chOff x="5841977" y="3176030"/>
                  <a:chExt cx="601238" cy="499826"/>
                </a:xfrm>
              </p:grpSpPr>
              <p:grpSp>
                <p:nvGrpSpPr>
                  <p:cNvPr id="275" name="Group 453"/>
                  <p:cNvGrpSpPr/>
                  <p:nvPr/>
                </p:nvGrpSpPr>
                <p:grpSpPr>
                  <a:xfrm rot="19742345">
                    <a:off x="5841977" y="3207622"/>
                    <a:ext cx="499826" cy="320263"/>
                    <a:chOff x="4503627" y="2218458"/>
                    <a:chExt cx="499826" cy="320263"/>
                  </a:xfrm>
                </p:grpSpPr>
                <p:grpSp>
                  <p:nvGrpSpPr>
                    <p:cNvPr id="283" name="Group 176"/>
                    <p:cNvGrpSpPr/>
                    <p:nvPr/>
                  </p:nvGrpSpPr>
                  <p:grpSpPr>
                    <a:xfrm>
                      <a:off x="4503627" y="2301538"/>
                      <a:ext cx="300259" cy="237183"/>
                      <a:chOff x="2962956" y="2115885"/>
                      <a:chExt cx="300259" cy="237183"/>
                    </a:xfrm>
                  </p:grpSpPr>
                  <p:pic>
                    <p:nvPicPr>
                      <p:cNvPr id="287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 cstate="screen"/>
                      <a:srcRect/>
                      <a:stretch>
                        <a:fillRect/>
                      </a:stretch>
                    </p:blipFill>
                    <p:spPr bwMode="auto">
                      <a:xfrm rot="5400000" flipV="1">
                        <a:off x="3076683" y="2116679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  <a:scene3d>
                        <a:camera prst="orthographicFront">
                          <a:rot lat="0" lon="0" rev="19799999"/>
                        </a:camera>
                        <a:lightRig rig="threePt" dir="t"/>
                      </a:scene3d>
                    </p:spPr>
                  </p:pic>
                  <p:pic>
                    <p:nvPicPr>
                      <p:cNvPr id="288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 cstate="screen"/>
                      <a:srcRect/>
                      <a:stretch>
                        <a:fillRect/>
                      </a:stretch>
                    </p:blipFill>
                    <p:spPr bwMode="auto">
                      <a:xfrm rot="16200000">
                        <a:off x="2962162" y="2166537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</p:spPr>
                  </p:pic>
                </p:grpSp>
                <p:grpSp>
                  <p:nvGrpSpPr>
                    <p:cNvPr id="284" name="Group 179"/>
                    <p:cNvGrpSpPr/>
                    <p:nvPr/>
                  </p:nvGrpSpPr>
                  <p:grpSpPr>
                    <a:xfrm>
                      <a:off x="4719823" y="2218458"/>
                      <a:ext cx="283630" cy="253824"/>
                      <a:chOff x="6986427" y="2972145"/>
                      <a:chExt cx="283630" cy="253824"/>
                    </a:xfrm>
                  </p:grpSpPr>
                  <p:pic>
                    <p:nvPicPr>
                      <p:cNvPr id="285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 cstate="screen"/>
                      <a:srcRect/>
                      <a:stretch>
                        <a:fillRect/>
                      </a:stretch>
                    </p:blipFill>
                    <p:spPr bwMode="auto">
                      <a:xfrm rot="16200000">
                        <a:off x="6985633" y="3039438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</p:spPr>
                  </p:pic>
                  <p:pic>
                    <p:nvPicPr>
                      <p:cNvPr id="286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 cstate="screen"/>
                      <a:srcRect/>
                      <a:stretch>
                        <a:fillRect/>
                      </a:stretch>
                    </p:blipFill>
                    <p:spPr bwMode="auto">
                      <a:xfrm rot="5400000" flipV="1">
                        <a:off x="7083525" y="2972939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  <a:scene3d>
                        <a:camera prst="orthographicFront">
                          <a:rot lat="0" lon="0" rev="19799999"/>
                        </a:camera>
                        <a:lightRig rig="threePt" dir="t"/>
                      </a:scene3d>
                    </p:spPr>
                  </p:pic>
                </p:grpSp>
              </p:grpSp>
              <p:grpSp>
                <p:nvGrpSpPr>
                  <p:cNvPr id="276" name="Group 454"/>
                  <p:cNvGrpSpPr/>
                  <p:nvPr/>
                </p:nvGrpSpPr>
                <p:grpSpPr>
                  <a:xfrm rot="17239213">
                    <a:off x="6033171" y="3265811"/>
                    <a:ext cx="499826" cy="320263"/>
                    <a:chOff x="4503627" y="2218458"/>
                    <a:chExt cx="499826" cy="320263"/>
                  </a:xfrm>
                </p:grpSpPr>
                <p:grpSp>
                  <p:nvGrpSpPr>
                    <p:cNvPr id="277" name="Group 455"/>
                    <p:cNvGrpSpPr/>
                    <p:nvPr/>
                  </p:nvGrpSpPr>
                  <p:grpSpPr>
                    <a:xfrm>
                      <a:off x="4503627" y="2301538"/>
                      <a:ext cx="300259" cy="237183"/>
                      <a:chOff x="2962956" y="2115885"/>
                      <a:chExt cx="300259" cy="237183"/>
                    </a:xfrm>
                  </p:grpSpPr>
                  <p:pic>
                    <p:nvPicPr>
                      <p:cNvPr id="281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 cstate="screen"/>
                      <a:srcRect/>
                      <a:stretch>
                        <a:fillRect/>
                      </a:stretch>
                    </p:blipFill>
                    <p:spPr bwMode="auto">
                      <a:xfrm rot="5400000" flipV="1">
                        <a:off x="3076683" y="2116679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  <a:scene3d>
                        <a:camera prst="orthographicFront">
                          <a:rot lat="0" lon="0" rev="19799999"/>
                        </a:camera>
                        <a:lightRig rig="threePt" dir="t"/>
                      </a:scene3d>
                    </p:spPr>
                  </p:pic>
                  <p:pic>
                    <p:nvPicPr>
                      <p:cNvPr id="282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 cstate="screen"/>
                      <a:srcRect/>
                      <a:stretch>
                        <a:fillRect/>
                      </a:stretch>
                    </p:blipFill>
                    <p:spPr bwMode="auto">
                      <a:xfrm rot="16200000">
                        <a:off x="2962162" y="2166537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</p:spPr>
                  </p:pic>
                </p:grpSp>
                <p:grpSp>
                  <p:nvGrpSpPr>
                    <p:cNvPr id="278" name="Group 179"/>
                    <p:cNvGrpSpPr/>
                    <p:nvPr/>
                  </p:nvGrpSpPr>
                  <p:grpSpPr>
                    <a:xfrm>
                      <a:off x="4719823" y="2218458"/>
                      <a:ext cx="283630" cy="253824"/>
                      <a:chOff x="6986427" y="2972145"/>
                      <a:chExt cx="283630" cy="253824"/>
                    </a:xfrm>
                  </p:grpSpPr>
                  <p:pic>
                    <p:nvPicPr>
                      <p:cNvPr id="279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 cstate="screen"/>
                      <a:srcRect/>
                      <a:stretch>
                        <a:fillRect/>
                      </a:stretch>
                    </p:blipFill>
                    <p:spPr bwMode="auto">
                      <a:xfrm rot="16200000">
                        <a:off x="6985633" y="3039438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</p:spPr>
                  </p:pic>
                  <p:pic>
                    <p:nvPicPr>
                      <p:cNvPr id="28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 cstate="screen"/>
                      <a:srcRect/>
                      <a:stretch>
                        <a:fillRect/>
                      </a:stretch>
                    </p:blipFill>
                    <p:spPr bwMode="auto">
                      <a:xfrm rot="5400000" flipV="1">
                        <a:off x="7083525" y="2972939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  <a:scene3d>
                        <a:camera prst="orthographicFront">
                          <a:rot lat="0" lon="0" rev="19799999"/>
                        </a:camera>
                        <a:lightRig rig="threePt" dir="t"/>
                      </a:scene3d>
                    </p:spPr>
                  </p:pic>
                </p:grpSp>
              </p:grpSp>
            </p:grpSp>
          </p:grpSp>
          <p:grpSp>
            <p:nvGrpSpPr>
              <p:cNvPr id="212" name="Group 390"/>
              <p:cNvGrpSpPr/>
              <p:nvPr/>
            </p:nvGrpSpPr>
            <p:grpSpPr>
              <a:xfrm>
                <a:off x="7443561" y="3019258"/>
                <a:ext cx="1106234" cy="969712"/>
                <a:chOff x="6792398" y="2509410"/>
                <a:chExt cx="1106234" cy="969712"/>
              </a:xfrm>
            </p:grpSpPr>
            <p:grpSp>
              <p:nvGrpSpPr>
                <p:cNvPr id="213" name="Group 391"/>
                <p:cNvGrpSpPr/>
                <p:nvPr/>
              </p:nvGrpSpPr>
              <p:grpSpPr>
                <a:xfrm>
                  <a:off x="6792398" y="2703317"/>
                  <a:ext cx="657768" cy="378452"/>
                  <a:chOff x="4777947" y="3207622"/>
                  <a:chExt cx="657768" cy="378452"/>
                </a:xfrm>
              </p:grpSpPr>
              <p:grpSp>
                <p:nvGrpSpPr>
                  <p:cNvPr id="259" name="Group 437"/>
                  <p:cNvGrpSpPr/>
                  <p:nvPr/>
                </p:nvGrpSpPr>
                <p:grpSpPr>
                  <a:xfrm>
                    <a:off x="4777947" y="3207622"/>
                    <a:ext cx="499826" cy="320263"/>
                    <a:chOff x="4503627" y="2218458"/>
                    <a:chExt cx="499826" cy="320263"/>
                  </a:xfrm>
                </p:grpSpPr>
                <p:grpSp>
                  <p:nvGrpSpPr>
                    <p:cNvPr id="267" name="Group 176"/>
                    <p:cNvGrpSpPr/>
                    <p:nvPr/>
                  </p:nvGrpSpPr>
                  <p:grpSpPr>
                    <a:xfrm>
                      <a:off x="4503627" y="2301538"/>
                      <a:ext cx="300259" cy="237183"/>
                      <a:chOff x="2962956" y="2115885"/>
                      <a:chExt cx="300259" cy="237183"/>
                    </a:xfrm>
                  </p:grpSpPr>
                  <p:pic>
                    <p:nvPicPr>
                      <p:cNvPr id="271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 cstate="screen"/>
                      <a:srcRect/>
                      <a:stretch>
                        <a:fillRect/>
                      </a:stretch>
                    </p:blipFill>
                    <p:spPr bwMode="auto">
                      <a:xfrm rot="5400000" flipV="1">
                        <a:off x="3076683" y="2116679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  <a:scene3d>
                        <a:camera prst="orthographicFront">
                          <a:rot lat="0" lon="0" rev="19799999"/>
                        </a:camera>
                        <a:lightRig rig="threePt" dir="t"/>
                      </a:scene3d>
                    </p:spPr>
                  </p:pic>
                  <p:pic>
                    <p:nvPicPr>
                      <p:cNvPr id="272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 cstate="screen"/>
                      <a:srcRect/>
                      <a:stretch>
                        <a:fillRect/>
                      </a:stretch>
                    </p:blipFill>
                    <p:spPr bwMode="auto">
                      <a:xfrm rot="16200000">
                        <a:off x="2962162" y="2166537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</p:spPr>
                  </p:pic>
                </p:grpSp>
                <p:grpSp>
                  <p:nvGrpSpPr>
                    <p:cNvPr id="268" name="Group 179"/>
                    <p:cNvGrpSpPr/>
                    <p:nvPr/>
                  </p:nvGrpSpPr>
                  <p:grpSpPr>
                    <a:xfrm>
                      <a:off x="4719823" y="2218458"/>
                      <a:ext cx="283630" cy="253824"/>
                      <a:chOff x="6986427" y="2972145"/>
                      <a:chExt cx="283630" cy="253824"/>
                    </a:xfrm>
                  </p:grpSpPr>
                  <p:pic>
                    <p:nvPicPr>
                      <p:cNvPr id="269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 cstate="screen"/>
                      <a:srcRect/>
                      <a:stretch>
                        <a:fillRect/>
                      </a:stretch>
                    </p:blipFill>
                    <p:spPr bwMode="auto">
                      <a:xfrm rot="16200000">
                        <a:off x="6985633" y="3039438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</p:spPr>
                  </p:pic>
                  <p:pic>
                    <p:nvPicPr>
                      <p:cNvPr id="27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 cstate="screen"/>
                      <a:srcRect/>
                      <a:stretch>
                        <a:fillRect/>
                      </a:stretch>
                    </p:blipFill>
                    <p:spPr bwMode="auto">
                      <a:xfrm rot="5400000" flipV="1">
                        <a:off x="7083525" y="2972939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  <a:scene3d>
                        <a:camera prst="orthographicFront">
                          <a:rot lat="0" lon="0" rev="19799999"/>
                        </a:camera>
                        <a:lightRig rig="threePt" dir="t"/>
                      </a:scene3d>
                    </p:spPr>
                  </p:pic>
                </p:grpSp>
              </p:grpSp>
              <p:grpSp>
                <p:nvGrpSpPr>
                  <p:cNvPr id="260" name="Group 438"/>
                  <p:cNvGrpSpPr/>
                  <p:nvPr/>
                </p:nvGrpSpPr>
                <p:grpSpPr>
                  <a:xfrm>
                    <a:off x="4935889" y="3265811"/>
                    <a:ext cx="499826" cy="320263"/>
                    <a:chOff x="4503627" y="2218458"/>
                    <a:chExt cx="499826" cy="320263"/>
                  </a:xfrm>
                </p:grpSpPr>
                <p:grpSp>
                  <p:nvGrpSpPr>
                    <p:cNvPr id="261" name="Group 176"/>
                    <p:cNvGrpSpPr/>
                    <p:nvPr/>
                  </p:nvGrpSpPr>
                  <p:grpSpPr>
                    <a:xfrm>
                      <a:off x="4503627" y="2301538"/>
                      <a:ext cx="300259" cy="237183"/>
                      <a:chOff x="2962956" y="2115885"/>
                      <a:chExt cx="300259" cy="237183"/>
                    </a:xfrm>
                  </p:grpSpPr>
                  <p:pic>
                    <p:nvPicPr>
                      <p:cNvPr id="265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 cstate="screen"/>
                      <a:srcRect/>
                      <a:stretch>
                        <a:fillRect/>
                      </a:stretch>
                    </p:blipFill>
                    <p:spPr bwMode="auto">
                      <a:xfrm rot="5400000" flipV="1">
                        <a:off x="3076683" y="2116679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  <a:scene3d>
                        <a:camera prst="orthographicFront">
                          <a:rot lat="0" lon="0" rev="19799999"/>
                        </a:camera>
                        <a:lightRig rig="threePt" dir="t"/>
                      </a:scene3d>
                    </p:spPr>
                  </p:pic>
                  <p:pic>
                    <p:nvPicPr>
                      <p:cNvPr id="266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 cstate="screen"/>
                      <a:srcRect/>
                      <a:stretch>
                        <a:fillRect/>
                      </a:stretch>
                    </p:blipFill>
                    <p:spPr bwMode="auto">
                      <a:xfrm rot="16200000">
                        <a:off x="2962162" y="2166537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</p:spPr>
                  </p:pic>
                </p:grpSp>
                <p:grpSp>
                  <p:nvGrpSpPr>
                    <p:cNvPr id="262" name="Group 179"/>
                    <p:cNvGrpSpPr/>
                    <p:nvPr/>
                  </p:nvGrpSpPr>
                  <p:grpSpPr>
                    <a:xfrm>
                      <a:off x="4719823" y="2218458"/>
                      <a:ext cx="283630" cy="253824"/>
                      <a:chOff x="6986427" y="2972145"/>
                      <a:chExt cx="283630" cy="253824"/>
                    </a:xfrm>
                  </p:grpSpPr>
                  <p:pic>
                    <p:nvPicPr>
                      <p:cNvPr id="263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 cstate="screen"/>
                      <a:srcRect/>
                      <a:stretch>
                        <a:fillRect/>
                      </a:stretch>
                    </p:blipFill>
                    <p:spPr bwMode="auto">
                      <a:xfrm rot="16200000">
                        <a:off x="6985633" y="3039438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</p:spPr>
                  </p:pic>
                  <p:pic>
                    <p:nvPicPr>
                      <p:cNvPr id="264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 cstate="screen"/>
                      <a:srcRect/>
                      <a:stretch>
                        <a:fillRect/>
                      </a:stretch>
                    </p:blipFill>
                    <p:spPr bwMode="auto">
                      <a:xfrm rot="5400000" flipV="1">
                        <a:off x="7083525" y="2972939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  <a:scene3d>
                        <a:camera prst="orthographicFront">
                          <a:rot lat="0" lon="0" rev="19799999"/>
                        </a:camera>
                        <a:lightRig rig="threePt" dir="t"/>
                      </a:scene3d>
                    </p:spPr>
                  </p:pic>
                </p:grpSp>
              </p:grpSp>
            </p:grpSp>
            <p:grpSp>
              <p:nvGrpSpPr>
                <p:cNvPr id="214" name="Group 392"/>
                <p:cNvGrpSpPr/>
                <p:nvPr/>
              </p:nvGrpSpPr>
              <p:grpSpPr>
                <a:xfrm rot="19661454">
                  <a:off x="6800712" y="2979296"/>
                  <a:ext cx="601238" cy="499826"/>
                  <a:chOff x="5841977" y="3176030"/>
                  <a:chExt cx="601238" cy="499826"/>
                </a:xfrm>
              </p:grpSpPr>
              <p:grpSp>
                <p:nvGrpSpPr>
                  <p:cNvPr id="245" name="Group 423"/>
                  <p:cNvGrpSpPr/>
                  <p:nvPr/>
                </p:nvGrpSpPr>
                <p:grpSpPr>
                  <a:xfrm rot="19742345">
                    <a:off x="5841977" y="3207622"/>
                    <a:ext cx="499826" cy="320263"/>
                    <a:chOff x="4503627" y="2218458"/>
                    <a:chExt cx="499826" cy="320263"/>
                  </a:xfrm>
                </p:grpSpPr>
                <p:grpSp>
                  <p:nvGrpSpPr>
                    <p:cNvPr id="253" name="Group 176"/>
                    <p:cNvGrpSpPr/>
                    <p:nvPr/>
                  </p:nvGrpSpPr>
                  <p:grpSpPr>
                    <a:xfrm>
                      <a:off x="4503627" y="2301538"/>
                      <a:ext cx="300259" cy="237183"/>
                      <a:chOff x="2962956" y="2115885"/>
                      <a:chExt cx="300259" cy="237183"/>
                    </a:xfrm>
                  </p:grpSpPr>
                  <p:pic>
                    <p:nvPicPr>
                      <p:cNvPr id="257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 cstate="screen"/>
                      <a:srcRect/>
                      <a:stretch>
                        <a:fillRect/>
                      </a:stretch>
                    </p:blipFill>
                    <p:spPr bwMode="auto">
                      <a:xfrm rot="5400000" flipV="1">
                        <a:off x="3076683" y="2116679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  <a:scene3d>
                        <a:camera prst="orthographicFront">
                          <a:rot lat="0" lon="0" rev="19799999"/>
                        </a:camera>
                        <a:lightRig rig="threePt" dir="t"/>
                      </a:scene3d>
                    </p:spPr>
                  </p:pic>
                  <p:pic>
                    <p:nvPicPr>
                      <p:cNvPr id="258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 cstate="screen"/>
                      <a:srcRect/>
                      <a:stretch>
                        <a:fillRect/>
                      </a:stretch>
                    </p:blipFill>
                    <p:spPr bwMode="auto">
                      <a:xfrm rot="16200000">
                        <a:off x="2962162" y="2166537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</p:spPr>
                  </p:pic>
                </p:grpSp>
                <p:grpSp>
                  <p:nvGrpSpPr>
                    <p:cNvPr id="254" name="Group 179"/>
                    <p:cNvGrpSpPr/>
                    <p:nvPr/>
                  </p:nvGrpSpPr>
                  <p:grpSpPr>
                    <a:xfrm>
                      <a:off x="4719823" y="2218458"/>
                      <a:ext cx="283630" cy="253824"/>
                      <a:chOff x="6986427" y="2972145"/>
                      <a:chExt cx="283630" cy="253824"/>
                    </a:xfrm>
                  </p:grpSpPr>
                  <p:pic>
                    <p:nvPicPr>
                      <p:cNvPr id="255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 cstate="screen"/>
                      <a:srcRect/>
                      <a:stretch>
                        <a:fillRect/>
                      </a:stretch>
                    </p:blipFill>
                    <p:spPr bwMode="auto">
                      <a:xfrm rot="16200000">
                        <a:off x="6985633" y="3039438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</p:spPr>
                  </p:pic>
                  <p:pic>
                    <p:nvPicPr>
                      <p:cNvPr id="256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 cstate="screen"/>
                      <a:srcRect/>
                      <a:stretch>
                        <a:fillRect/>
                      </a:stretch>
                    </p:blipFill>
                    <p:spPr bwMode="auto">
                      <a:xfrm rot="5400000" flipV="1">
                        <a:off x="7083525" y="2972939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  <a:scene3d>
                        <a:camera prst="orthographicFront">
                          <a:rot lat="0" lon="0" rev="19799999"/>
                        </a:camera>
                        <a:lightRig rig="threePt" dir="t"/>
                      </a:scene3d>
                    </p:spPr>
                  </p:pic>
                </p:grpSp>
              </p:grpSp>
              <p:grpSp>
                <p:nvGrpSpPr>
                  <p:cNvPr id="246" name="Group 424"/>
                  <p:cNvGrpSpPr/>
                  <p:nvPr/>
                </p:nvGrpSpPr>
                <p:grpSpPr>
                  <a:xfrm rot="17239213">
                    <a:off x="6033171" y="3265811"/>
                    <a:ext cx="499826" cy="320263"/>
                    <a:chOff x="4503627" y="2218458"/>
                    <a:chExt cx="499826" cy="320263"/>
                  </a:xfrm>
                </p:grpSpPr>
                <p:grpSp>
                  <p:nvGrpSpPr>
                    <p:cNvPr id="247" name="Group 176"/>
                    <p:cNvGrpSpPr/>
                    <p:nvPr/>
                  </p:nvGrpSpPr>
                  <p:grpSpPr>
                    <a:xfrm>
                      <a:off x="4503627" y="2301538"/>
                      <a:ext cx="300259" cy="237183"/>
                      <a:chOff x="2962956" y="2115885"/>
                      <a:chExt cx="300259" cy="237183"/>
                    </a:xfrm>
                  </p:grpSpPr>
                  <p:pic>
                    <p:nvPicPr>
                      <p:cNvPr id="251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 cstate="screen"/>
                      <a:srcRect/>
                      <a:stretch>
                        <a:fillRect/>
                      </a:stretch>
                    </p:blipFill>
                    <p:spPr bwMode="auto">
                      <a:xfrm rot="5400000" flipV="1">
                        <a:off x="3076683" y="2116679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  <a:scene3d>
                        <a:camera prst="orthographicFront">
                          <a:rot lat="0" lon="0" rev="19799999"/>
                        </a:camera>
                        <a:lightRig rig="threePt" dir="t"/>
                      </a:scene3d>
                    </p:spPr>
                  </p:pic>
                  <p:pic>
                    <p:nvPicPr>
                      <p:cNvPr id="252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 cstate="screen"/>
                      <a:srcRect/>
                      <a:stretch>
                        <a:fillRect/>
                      </a:stretch>
                    </p:blipFill>
                    <p:spPr bwMode="auto">
                      <a:xfrm rot="16200000">
                        <a:off x="2962162" y="2166537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</p:spPr>
                  </p:pic>
                </p:grpSp>
                <p:grpSp>
                  <p:nvGrpSpPr>
                    <p:cNvPr id="248" name="Group 179"/>
                    <p:cNvGrpSpPr/>
                    <p:nvPr/>
                  </p:nvGrpSpPr>
                  <p:grpSpPr>
                    <a:xfrm>
                      <a:off x="4719823" y="2218458"/>
                      <a:ext cx="283630" cy="253824"/>
                      <a:chOff x="6986427" y="2972145"/>
                      <a:chExt cx="283630" cy="253824"/>
                    </a:xfrm>
                  </p:grpSpPr>
                  <p:pic>
                    <p:nvPicPr>
                      <p:cNvPr id="249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 cstate="screen"/>
                      <a:srcRect/>
                      <a:stretch>
                        <a:fillRect/>
                      </a:stretch>
                    </p:blipFill>
                    <p:spPr bwMode="auto">
                      <a:xfrm rot="16200000">
                        <a:off x="6985633" y="3039438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</p:spPr>
                  </p:pic>
                  <p:pic>
                    <p:nvPicPr>
                      <p:cNvPr id="25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 cstate="screen"/>
                      <a:srcRect/>
                      <a:stretch>
                        <a:fillRect/>
                      </a:stretch>
                    </p:blipFill>
                    <p:spPr bwMode="auto">
                      <a:xfrm rot="5400000" flipV="1">
                        <a:off x="7083525" y="2972939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  <a:scene3d>
                        <a:camera prst="orthographicFront">
                          <a:rot lat="0" lon="0" rev="19799999"/>
                        </a:camera>
                        <a:lightRig rig="threePt" dir="t"/>
                      </a:scene3d>
                    </p:spPr>
                  </p:pic>
                </p:grpSp>
              </p:grpSp>
            </p:grpSp>
            <p:grpSp>
              <p:nvGrpSpPr>
                <p:cNvPr id="215" name="Group 393"/>
                <p:cNvGrpSpPr/>
                <p:nvPr/>
              </p:nvGrpSpPr>
              <p:grpSpPr>
                <a:xfrm rot="2171672">
                  <a:off x="7240864" y="2945788"/>
                  <a:ext cx="657768" cy="378452"/>
                  <a:chOff x="4777947" y="3207622"/>
                  <a:chExt cx="657768" cy="378452"/>
                </a:xfrm>
              </p:grpSpPr>
              <p:grpSp>
                <p:nvGrpSpPr>
                  <p:cNvPr id="231" name="Group 409"/>
                  <p:cNvGrpSpPr/>
                  <p:nvPr/>
                </p:nvGrpSpPr>
                <p:grpSpPr>
                  <a:xfrm>
                    <a:off x="4777947" y="3207622"/>
                    <a:ext cx="499826" cy="320263"/>
                    <a:chOff x="4503627" y="2218458"/>
                    <a:chExt cx="499826" cy="320263"/>
                  </a:xfrm>
                </p:grpSpPr>
                <p:grpSp>
                  <p:nvGrpSpPr>
                    <p:cNvPr id="239" name="Group 176"/>
                    <p:cNvGrpSpPr/>
                    <p:nvPr/>
                  </p:nvGrpSpPr>
                  <p:grpSpPr>
                    <a:xfrm>
                      <a:off x="4503627" y="2301538"/>
                      <a:ext cx="300259" cy="237183"/>
                      <a:chOff x="2962956" y="2115885"/>
                      <a:chExt cx="300259" cy="237183"/>
                    </a:xfrm>
                  </p:grpSpPr>
                  <p:pic>
                    <p:nvPicPr>
                      <p:cNvPr id="243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 cstate="screen"/>
                      <a:srcRect/>
                      <a:stretch>
                        <a:fillRect/>
                      </a:stretch>
                    </p:blipFill>
                    <p:spPr bwMode="auto">
                      <a:xfrm rot="5400000" flipV="1">
                        <a:off x="3076683" y="2116679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  <a:scene3d>
                        <a:camera prst="orthographicFront">
                          <a:rot lat="0" lon="0" rev="19799999"/>
                        </a:camera>
                        <a:lightRig rig="threePt" dir="t"/>
                      </a:scene3d>
                    </p:spPr>
                  </p:pic>
                  <p:pic>
                    <p:nvPicPr>
                      <p:cNvPr id="244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 cstate="screen"/>
                      <a:srcRect/>
                      <a:stretch>
                        <a:fillRect/>
                      </a:stretch>
                    </p:blipFill>
                    <p:spPr bwMode="auto">
                      <a:xfrm rot="16200000">
                        <a:off x="2962162" y="2166537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</p:spPr>
                  </p:pic>
                </p:grpSp>
                <p:grpSp>
                  <p:nvGrpSpPr>
                    <p:cNvPr id="240" name="Group 179"/>
                    <p:cNvGrpSpPr/>
                    <p:nvPr/>
                  </p:nvGrpSpPr>
                  <p:grpSpPr>
                    <a:xfrm>
                      <a:off x="4719823" y="2218458"/>
                      <a:ext cx="283630" cy="253824"/>
                      <a:chOff x="6986427" y="2972145"/>
                      <a:chExt cx="283630" cy="253824"/>
                    </a:xfrm>
                  </p:grpSpPr>
                  <p:pic>
                    <p:nvPicPr>
                      <p:cNvPr id="241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 cstate="screen"/>
                      <a:srcRect/>
                      <a:stretch>
                        <a:fillRect/>
                      </a:stretch>
                    </p:blipFill>
                    <p:spPr bwMode="auto">
                      <a:xfrm rot="16200000">
                        <a:off x="6985633" y="3039438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</p:spPr>
                  </p:pic>
                  <p:pic>
                    <p:nvPicPr>
                      <p:cNvPr id="242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 cstate="screen"/>
                      <a:srcRect/>
                      <a:stretch>
                        <a:fillRect/>
                      </a:stretch>
                    </p:blipFill>
                    <p:spPr bwMode="auto">
                      <a:xfrm rot="5400000" flipV="1">
                        <a:off x="7083525" y="2972939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  <a:scene3d>
                        <a:camera prst="orthographicFront">
                          <a:rot lat="0" lon="0" rev="19799999"/>
                        </a:camera>
                        <a:lightRig rig="threePt" dir="t"/>
                      </a:scene3d>
                    </p:spPr>
                  </p:pic>
                </p:grpSp>
              </p:grpSp>
              <p:grpSp>
                <p:nvGrpSpPr>
                  <p:cNvPr id="232" name="Group 410"/>
                  <p:cNvGrpSpPr/>
                  <p:nvPr/>
                </p:nvGrpSpPr>
                <p:grpSpPr>
                  <a:xfrm>
                    <a:off x="4935889" y="3265811"/>
                    <a:ext cx="499826" cy="320263"/>
                    <a:chOff x="4503627" y="2218458"/>
                    <a:chExt cx="499826" cy="320263"/>
                  </a:xfrm>
                </p:grpSpPr>
                <p:grpSp>
                  <p:nvGrpSpPr>
                    <p:cNvPr id="233" name="Group 176"/>
                    <p:cNvGrpSpPr/>
                    <p:nvPr/>
                  </p:nvGrpSpPr>
                  <p:grpSpPr>
                    <a:xfrm>
                      <a:off x="4503627" y="2301538"/>
                      <a:ext cx="300259" cy="237183"/>
                      <a:chOff x="2962956" y="2115885"/>
                      <a:chExt cx="300259" cy="237183"/>
                    </a:xfrm>
                  </p:grpSpPr>
                  <p:pic>
                    <p:nvPicPr>
                      <p:cNvPr id="237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 cstate="screen"/>
                      <a:srcRect/>
                      <a:stretch>
                        <a:fillRect/>
                      </a:stretch>
                    </p:blipFill>
                    <p:spPr bwMode="auto">
                      <a:xfrm rot="5400000" flipV="1">
                        <a:off x="3076683" y="2116679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  <a:scene3d>
                        <a:camera prst="orthographicFront">
                          <a:rot lat="0" lon="0" rev="19799999"/>
                        </a:camera>
                        <a:lightRig rig="threePt" dir="t"/>
                      </a:scene3d>
                    </p:spPr>
                  </p:pic>
                  <p:pic>
                    <p:nvPicPr>
                      <p:cNvPr id="238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 cstate="screen"/>
                      <a:srcRect/>
                      <a:stretch>
                        <a:fillRect/>
                      </a:stretch>
                    </p:blipFill>
                    <p:spPr bwMode="auto">
                      <a:xfrm rot="16200000">
                        <a:off x="2962162" y="2166537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</p:spPr>
                  </p:pic>
                </p:grpSp>
                <p:grpSp>
                  <p:nvGrpSpPr>
                    <p:cNvPr id="234" name="Group 179"/>
                    <p:cNvGrpSpPr/>
                    <p:nvPr/>
                  </p:nvGrpSpPr>
                  <p:grpSpPr>
                    <a:xfrm>
                      <a:off x="4719823" y="2218458"/>
                      <a:ext cx="283630" cy="253824"/>
                      <a:chOff x="6986427" y="2972145"/>
                      <a:chExt cx="283630" cy="253824"/>
                    </a:xfrm>
                  </p:grpSpPr>
                  <p:pic>
                    <p:nvPicPr>
                      <p:cNvPr id="235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 cstate="screen"/>
                      <a:srcRect/>
                      <a:stretch>
                        <a:fillRect/>
                      </a:stretch>
                    </p:blipFill>
                    <p:spPr bwMode="auto">
                      <a:xfrm rot="16200000">
                        <a:off x="6985633" y="3039438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</p:spPr>
                  </p:pic>
                  <p:pic>
                    <p:nvPicPr>
                      <p:cNvPr id="236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 cstate="screen"/>
                      <a:srcRect/>
                      <a:stretch>
                        <a:fillRect/>
                      </a:stretch>
                    </p:blipFill>
                    <p:spPr bwMode="auto">
                      <a:xfrm rot="5400000" flipV="1">
                        <a:off x="7083525" y="2972939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  <a:scene3d>
                        <a:camera prst="orthographicFront">
                          <a:rot lat="0" lon="0" rev="19799999"/>
                        </a:camera>
                        <a:lightRig rig="threePt" dir="t"/>
                      </a:scene3d>
                    </p:spPr>
                  </p:pic>
                </p:grpSp>
              </p:grpSp>
            </p:grpSp>
            <p:grpSp>
              <p:nvGrpSpPr>
                <p:cNvPr id="216" name="Group 394"/>
                <p:cNvGrpSpPr/>
                <p:nvPr/>
              </p:nvGrpSpPr>
              <p:grpSpPr>
                <a:xfrm rot="21049340">
                  <a:off x="7270080" y="2509410"/>
                  <a:ext cx="601238" cy="499826"/>
                  <a:chOff x="5841977" y="3176030"/>
                  <a:chExt cx="601238" cy="499826"/>
                </a:xfrm>
              </p:grpSpPr>
              <p:grpSp>
                <p:nvGrpSpPr>
                  <p:cNvPr id="217" name="Group 395"/>
                  <p:cNvGrpSpPr/>
                  <p:nvPr/>
                </p:nvGrpSpPr>
                <p:grpSpPr>
                  <a:xfrm rot="19742345">
                    <a:off x="5841977" y="3207622"/>
                    <a:ext cx="499826" cy="320263"/>
                    <a:chOff x="4503627" y="2218458"/>
                    <a:chExt cx="499826" cy="320263"/>
                  </a:xfrm>
                </p:grpSpPr>
                <p:grpSp>
                  <p:nvGrpSpPr>
                    <p:cNvPr id="225" name="Group 176"/>
                    <p:cNvGrpSpPr/>
                    <p:nvPr/>
                  </p:nvGrpSpPr>
                  <p:grpSpPr>
                    <a:xfrm>
                      <a:off x="4503627" y="2301538"/>
                      <a:ext cx="300259" cy="237183"/>
                      <a:chOff x="2962956" y="2115885"/>
                      <a:chExt cx="300259" cy="237183"/>
                    </a:xfrm>
                  </p:grpSpPr>
                  <p:pic>
                    <p:nvPicPr>
                      <p:cNvPr id="229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 cstate="screen"/>
                      <a:srcRect/>
                      <a:stretch>
                        <a:fillRect/>
                      </a:stretch>
                    </p:blipFill>
                    <p:spPr bwMode="auto">
                      <a:xfrm rot="5400000" flipV="1">
                        <a:off x="3076683" y="2116679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  <a:scene3d>
                        <a:camera prst="orthographicFront">
                          <a:rot lat="0" lon="0" rev="19799999"/>
                        </a:camera>
                        <a:lightRig rig="threePt" dir="t"/>
                      </a:scene3d>
                    </p:spPr>
                  </p:pic>
                  <p:pic>
                    <p:nvPicPr>
                      <p:cNvPr id="23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 cstate="screen"/>
                      <a:srcRect/>
                      <a:stretch>
                        <a:fillRect/>
                      </a:stretch>
                    </p:blipFill>
                    <p:spPr bwMode="auto">
                      <a:xfrm rot="16200000">
                        <a:off x="2962162" y="2166537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</p:spPr>
                  </p:pic>
                </p:grpSp>
                <p:grpSp>
                  <p:nvGrpSpPr>
                    <p:cNvPr id="226" name="Group 179"/>
                    <p:cNvGrpSpPr/>
                    <p:nvPr/>
                  </p:nvGrpSpPr>
                  <p:grpSpPr>
                    <a:xfrm>
                      <a:off x="4719823" y="2218458"/>
                      <a:ext cx="283630" cy="253824"/>
                      <a:chOff x="6986427" y="2972145"/>
                      <a:chExt cx="283630" cy="253824"/>
                    </a:xfrm>
                  </p:grpSpPr>
                  <p:pic>
                    <p:nvPicPr>
                      <p:cNvPr id="227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 cstate="screen"/>
                      <a:srcRect/>
                      <a:stretch>
                        <a:fillRect/>
                      </a:stretch>
                    </p:blipFill>
                    <p:spPr bwMode="auto">
                      <a:xfrm rot="16200000">
                        <a:off x="6985633" y="3039438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</p:spPr>
                  </p:pic>
                  <p:pic>
                    <p:nvPicPr>
                      <p:cNvPr id="228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 cstate="screen"/>
                      <a:srcRect/>
                      <a:stretch>
                        <a:fillRect/>
                      </a:stretch>
                    </p:blipFill>
                    <p:spPr bwMode="auto">
                      <a:xfrm rot="5400000" flipV="1">
                        <a:off x="7083525" y="2972939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  <a:scene3d>
                        <a:camera prst="orthographicFront">
                          <a:rot lat="0" lon="0" rev="19799999"/>
                        </a:camera>
                        <a:lightRig rig="threePt" dir="t"/>
                      </a:scene3d>
                    </p:spPr>
                  </p:pic>
                </p:grpSp>
              </p:grpSp>
              <p:grpSp>
                <p:nvGrpSpPr>
                  <p:cNvPr id="218" name="Group 396"/>
                  <p:cNvGrpSpPr/>
                  <p:nvPr/>
                </p:nvGrpSpPr>
                <p:grpSpPr>
                  <a:xfrm rot="17239213">
                    <a:off x="6033171" y="3265811"/>
                    <a:ext cx="499826" cy="320263"/>
                    <a:chOff x="4503627" y="2218458"/>
                    <a:chExt cx="499826" cy="320263"/>
                  </a:xfrm>
                </p:grpSpPr>
                <p:grpSp>
                  <p:nvGrpSpPr>
                    <p:cNvPr id="219" name="Group 176"/>
                    <p:cNvGrpSpPr/>
                    <p:nvPr/>
                  </p:nvGrpSpPr>
                  <p:grpSpPr>
                    <a:xfrm>
                      <a:off x="4503627" y="2301538"/>
                      <a:ext cx="300259" cy="237183"/>
                      <a:chOff x="2962956" y="2115885"/>
                      <a:chExt cx="300259" cy="237183"/>
                    </a:xfrm>
                  </p:grpSpPr>
                  <p:pic>
                    <p:nvPicPr>
                      <p:cNvPr id="223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 cstate="screen"/>
                      <a:srcRect/>
                      <a:stretch>
                        <a:fillRect/>
                      </a:stretch>
                    </p:blipFill>
                    <p:spPr bwMode="auto">
                      <a:xfrm rot="5400000" flipV="1">
                        <a:off x="3076683" y="2116679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  <a:scene3d>
                        <a:camera prst="orthographicFront">
                          <a:rot lat="0" lon="0" rev="19799999"/>
                        </a:camera>
                        <a:lightRig rig="threePt" dir="t"/>
                      </a:scene3d>
                    </p:spPr>
                  </p:pic>
                  <p:pic>
                    <p:nvPicPr>
                      <p:cNvPr id="224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 cstate="screen"/>
                      <a:srcRect/>
                      <a:stretch>
                        <a:fillRect/>
                      </a:stretch>
                    </p:blipFill>
                    <p:spPr bwMode="auto">
                      <a:xfrm rot="16200000">
                        <a:off x="2962162" y="2166537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</p:spPr>
                  </p:pic>
                </p:grpSp>
                <p:grpSp>
                  <p:nvGrpSpPr>
                    <p:cNvPr id="220" name="Group 179"/>
                    <p:cNvGrpSpPr/>
                    <p:nvPr/>
                  </p:nvGrpSpPr>
                  <p:grpSpPr>
                    <a:xfrm>
                      <a:off x="4719823" y="2218458"/>
                      <a:ext cx="283630" cy="253824"/>
                      <a:chOff x="6986427" y="2972145"/>
                      <a:chExt cx="283630" cy="253824"/>
                    </a:xfrm>
                  </p:grpSpPr>
                  <p:pic>
                    <p:nvPicPr>
                      <p:cNvPr id="221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 cstate="screen"/>
                      <a:srcRect/>
                      <a:stretch>
                        <a:fillRect/>
                      </a:stretch>
                    </p:blipFill>
                    <p:spPr bwMode="auto">
                      <a:xfrm rot="16200000">
                        <a:off x="6985633" y="3039438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</p:spPr>
                  </p:pic>
                  <p:pic>
                    <p:nvPicPr>
                      <p:cNvPr id="222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" cstate="screen"/>
                      <a:srcRect/>
                      <a:stretch>
                        <a:fillRect/>
                      </a:stretch>
                    </p:blipFill>
                    <p:spPr bwMode="auto">
                      <a:xfrm rot="5400000" flipV="1">
                        <a:off x="7083525" y="2972939"/>
                        <a:ext cx="187325" cy="185738"/>
                      </a:xfrm>
                      <a:prstGeom prst="rect">
                        <a:avLst/>
                      </a:prstGeom>
                      <a:noFill/>
                      <a:ln w="12700">
                        <a:noFill/>
                        <a:miter lim="800000"/>
                        <a:headEnd type="none" w="lg" len="med"/>
                        <a:tailEnd type="none" w="lg" len="med"/>
                      </a:ln>
                      <a:effectLst/>
                      <a:scene3d>
                        <a:camera prst="orthographicFront">
                          <a:rot lat="0" lon="0" rev="19799999"/>
                        </a:camera>
                        <a:lightRig rig="threePt" dir="t"/>
                      </a:scene3d>
                    </p:spPr>
                  </p:pic>
                </p:grpSp>
              </p:grpSp>
            </p:grpSp>
          </p:grpSp>
        </p:grpSp>
      </p:grpSp>
      <p:cxnSp>
        <p:nvCxnSpPr>
          <p:cNvPr id="449" name="Straight Connector 448"/>
          <p:cNvCxnSpPr/>
          <p:nvPr/>
        </p:nvCxnSpPr>
        <p:spPr bwMode="auto">
          <a:xfrm>
            <a:off x="3415718" y="3757037"/>
            <a:ext cx="41919" cy="3024763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cxnSp>
        <p:nvCxnSpPr>
          <p:cNvPr id="450" name="Straight Connector 449"/>
          <p:cNvCxnSpPr/>
          <p:nvPr/>
        </p:nvCxnSpPr>
        <p:spPr bwMode="auto">
          <a:xfrm>
            <a:off x="6158690" y="3676604"/>
            <a:ext cx="89056" cy="3105198"/>
          </a:xfrm>
          <a:prstGeom prst="line">
            <a:avLst/>
          </a:prstGeom>
          <a:solidFill>
            <a:schemeClr val="accent1"/>
          </a:solidFill>
          <a:ln w="3175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lg" len="med"/>
            <a:tailEnd type="none" w="lg" len="med"/>
          </a:ln>
          <a:effectLst/>
        </p:spPr>
      </p:cxnSp>
      <p:grpSp>
        <p:nvGrpSpPr>
          <p:cNvPr id="451" name="Group 450"/>
          <p:cNvGrpSpPr/>
          <p:nvPr/>
        </p:nvGrpSpPr>
        <p:grpSpPr>
          <a:xfrm>
            <a:off x="5947715" y="4266910"/>
            <a:ext cx="601238" cy="499826"/>
            <a:chOff x="5841977" y="3176030"/>
            <a:chExt cx="601238" cy="499826"/>
          </a:xfrm>
        </p:grpSpPr>
        <p:grpSp>
          <p:nvGrpSpPr>
            <p:cNvPr id="452" name="Group 32"/>
            <p:cNvGrpSpPr/>
            <p:nvPr/>
          </p:nvGrpSpPr>
          <p:grpSpPr>
            <a:xfrm rot="19742345">
              <a:off x="5841977" y="3207622"/>
              <a:ext cx="499826" cy="320263"/>
              <a:chOff x="4503627" y="2218458"/>
              <a:chExt cx="499826" cy="320263"/>
            </a:xfrm>
          </p:grpSpPr>
          <p:grpSp>
            <p:nvGrpSpPr>
              <p:cNvPr id="460" name="Group 176"/>
              <p:cNvGrpSpPr/>
              <p:nvPr/>
            </p:nvGrpSpPr>
            <p:grpSpPr>
              <a:xfrm>
                <a:off x="4503627" y="2301538"/>
                <a:ext cx="300259" cy="237183"/>
                <a:chOff x="2962956" y="2115885"/>
                <a:chExt cx="300259" cy="237183"/>
              </a:xfrm>
            </p:grpSpPr>
            <p:pic>
              <p:nvPicPr>
                <p:cNvPr id="464" name="Picture 24"/>
                <p:cNvPicPr>
                  <a:picLocks noChangeAspect="1" noChangeArrowheads="1"/>
                </p:cNvPicPr>
                <p:nvPr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 rot="5400000" flipV="1">
                  <a:off x="3076683" y="2116679"/>
                  <a:ext cx="187325" cy="1857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lg" len="med"/>
                  <a:tailEnd type="none" w="lg" len="med"/>
                </a:ln>
                <a:effectLst/>
                <a:scene3d>
                  <a:camera prst="orthographicFront">
                    <a:rot lat="0" lon="0" rev="19799999"/>
                  </a:camera>
                  <a:lightRig rig="threePt" dir="t"/>
                </a:scene3d>
              </p:spPr>
            </p:pic>
            <p:pic>
              <p:nvPicPr>
                <p:cNvPr id="465" name="Picture 24"/>
                <p:cNvPicPr>
                  <a:picLocks noChangeAspect="1" noChangeArrowheads="1"/>
                </p:cNvPicPr>
                <p:nvPr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 rot="16200000">
                  <a:off x="2962162" y="2166537"/>
                  <a:ext cx="187325" cy="1857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lg" len="med"/>
                  <a:tailEnd type="none" w="lg" len="med"/>
                </a:ln>
                <a:effectLst/>
              </p:spPr>
            </p:pic>
          </p:grpSp>
          <p:grpSp>
            <p:nvGrpSpPr>
              <p:cNvPr id="461" name="Group 179"/>
              <p:cNvGrpSpPr/>
              <p:nvPr/>
            </p:nvGrpSpPr>
            <p:grpSpPr>
              <a:xfrm>
                <a:off x="4719823" y="2218458"/>
                <a:ext cx="283630" cy="253824"/>
                <a:chOff x="6986427" y="2972145"/>
                <a:chExt cx="283630" cy="253824"/>
              </a:xfrm>
            </p:grpSpPr>
            <p:pic>
              <p:nvPicPr>
                <p:cNvPr id="462" name="Picture 24"/>
                <p:cNvPicPr>
                  <a:picLocks noChangeAspect="1" noChangeArrowheads="1"/>
                </p:cNvPicPr>
                <p:nvPr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 rot="16200000">
                  <a:off x="6985633" y="3039438"/>
                  <a:ext cx="187325" cy="1857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lg" len="med"/>
                  <a:tailEnd type="none" w="lg" len="med"/>
                </a:ln>
                <a:effectLst/>
              </p:spPr>
            </p:pic>
            <p:pic>
              <p:nvPicPr>
                <p:cNvPr id="463" name="Picture 24"/>
                <p:cNvPicPr>
                  <a:picLocks noChangeAspect="1" noChangeArrowheads="1"/>
                </p:cNvPicPr>
                <p:nvPr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 rot="5400000" flipV="1">
                  <a:off x="7083525" y="2972939"/>
                  <a:ext cx="187325" cy="1857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lg" len="med"/>
                  <a:tailEnd type="none" w="lg" len="med"/>
                </a:ln>
                <a:effectLst/>
                <a:scene3d>
                  <a:camera prst="orthographicFront">
                    <a:rot lat="0" lon="0" rev="19799999"/>
                  </a:camera>
                  <a:lightRig rig="threePt" dir="t"/>
                </a:scene3d>
              </p:spPr>
            </p:pic>
          </p:grpSp>
        </p:grpSp>
        <p:grpSp>
          <p:nvGrpSpPr>
            <p:cNvPr id="453" name="Group 39"/>
            <p:cNvGrpSpPr/>
            <p:nvPr/>
          </p:nvGrpSpPr>
          <p:grpSpPr>
            <a:xfrm rot="17239213">
              <a:off x="6033171" y="3265811"/>
              <a:ext cx="499826" cy="320263"/>
              <a:chOff x="4503627" y="2218458"/>
              <a:chExt cx="499826" cy="320263"/>
            </a:xfrm>
          </p:grpSpPr>
          <p:grpSp>
            <p:nvGrpSpPr>
              <p:cNvPr id="454" name="Group 176"/>
              <p:cNvGrpSpPr/>
              <p:nvPr/>
            </p:nvGrpSpPr>
            <p:grpSpPr>
              <a:xfrm>
                <a:off x="4503627" y="2301538"/>
                <a:ext cx="300259" cy="237183"/>
                <a:chOff x="2962956" y="2115885"/>
                <a:chExt cx="300259" cy="237183"/>
              </a:xfrm>
            </p:grpSpPr>
            <p:pic>
              <p:nvPicPr>
                <p:cNvPr id="458" name="Picture 24"/>
                <p:cNvPicPr>
                  <a:picLocks noChangeAspect="1" noChangeArrowheads="1"/>
                </p:cNvPicPr>
                <p:nvPr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 rot="5400000" flipV="1">
                  <a:off x="3076683" y="2116679"/>
                  <a:ext cx="187325" cy="1857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lg" len="med"/>
                  <a:tailEnd type="none" w="lg" len="med"/>
                </a:ln>
                <a:effectLst/>
                <a:scene3d>
                  <a:camera prst="orthographicFront">
                    <a:rot lat="0" lon="0" rev="19799999"/>
                  </a:camera>
                  <a:lightRig rig="threePt" dir="t"/>
                </a:scene3d>
              </p:spPr>
            </p:pic>
            <p:pic>
              <p:nvPicPr>
                <p:cNvPr id="459" name="Picture 24"/>
                <p:cNvPicPr>
                  <a:picLocks noChangeAspect="1" noChangeArrowheads="1"/>
                </p:cNvPicPr>
                <p:nvPr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 rot="16200000">
                  <a:off x="2962162" y="2166537"/>
                  <a:ext cx="187325" cy="1857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lg" len="med"/>
                  <a:tailEnd type="none" w="lg" len="med"/>
                </a:ln>
                <a:effectLst/>
              </p:spPr>
            </p:pic>
          </p:grpSp>
          <p:grpSp>
            <p:nvGrpSpPr>
              <p:cNvPr id="455" name="Group 179"/>
              <p:cNvGrpSpPr/>
              <p:nvPr/>
            </p:nvGrpSpPr>
            <p:grpSpPr>
              <a:xfrm>
                <a:off x="4719823" y="2218458"/>
                <a:ext cx="283630" cy="253824"/>
                <a:chOff x="6986427" y="2972145"/>
                <a:chExt cx="283630" cy="253824"/>
              </a:xfrm>
            </p:grpSpPr>
            <p:pic>
              <p:nvPicPr>
                <p:cNvPr id="456" name="Picture 24"/>
                <p:cNvPicPr>
                  <a:picLocks noChangeAspect="1" noChangeArrowheads="1"/>
                </p:cNvPicPr>
                <p:nvPr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 rot="16200000">
                  <a:off x="6985633" y="3039438"/>
                  <a:ext cx="187325" cy="1857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lg" len="med"/>
                  <a:tailEnd type="none" w="lg" len="med"/>
                </a:ln>
                <a:effectLst/>
              </p:spPr>
            </p:pic>
            <p:pic>
              <p:nvPicPr>
                <p:cNvPr id="457" name="Picture 24"/>
                <p:cNvPicPr>
                  <a:picLocks noChangeAspect="1" noChangeArrowheads="1"/>
                </p:cNvPicPr>
                <p:nvPr/>
              </p:nvPicPr>
              <p:blipFill>
                <a:blip r:embed="rId2" cstate="screen"/>
                <a:srcRect/>
                <a:stretch>
                  <a:fillRect/>
                </a:stretch>
              </p:blipFill>
              <p:spPr bwMode="auto">
                <a:xfrm rot="5400000" flipV="1">
                  <a:off x="7083525" y="2972939"/>
                  <a:ext cx="187325" cy="18573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lg" len="med"/>
                  <a:tailEnd type="none" w="lg" len="med"/>
                </a:ln>
                <a:effectLst/>
                <a:scene3d>
                  <a:camera prst="orthographicFront">
                    <a:rot lat="0" lon="0" rev="19799999"/>
                  </a:camera>
                  <a:lightRig rig="threePt" dir="t"/>
                </a:scene3d>
              </p:spPr>
            </p:pic>
          </p:grpSp>
        </p:grpSp>
      </p:grpSp>
      <p:grpSp>
        <p:nvGrpSpPr>
          <p:cNvPr id="466" name="Group 465"/>
          <p:cNvGrpSpPr/>
          <p:nvPr/>
        </p:nvGrpSpPr>
        <p:grpSpPr>
          <a:xfrm>
            <a:off x="3600893" y="5103050"/>
            <a:ext cx="1106234" cy="969712"/>
            <a:chOff x="6792398" y="2509410"/>
            <a:chExt cx="1106234" cy="969712"/>
          </a:xfrm>
        </p:grpSpPr>
        <p:grpSp>
          <p:nvGrpSpPr>
            <p:cNvPr id="467" name="Group 79"/>
            <p:cNvGrpSpPr/>
            <p:nvPr/>
          </p:nvGrpSpPr>
          <p:grpSpPr>
            <a:xfrm>
              <a:off x="6792398" y="2703317"/>
              <a:ext cx="657768" cy="378452"/>
              <a:chOff x="4777947" y="3207622"/>
              <a:chExt cx="657768" cy="378452"/>
            </a:xfrm>
          </p:grpSpPr>
          <p:grpSp>
            <p:nvGrpSpPr>
              <p:cNvPr id="513" name="Group 80"/>
              <p:cNvGrpSpPr/>
              <p:nvPr/>
            </p:nvGrpSpPr>
            <p:grpSpPr>
              <a:xfrm>
                <a:off x="4777947" y="3207622"/>
                <a:ext cx="499826" cy="320263"/>
                <a:chOff x="4503627" y="2218458"/>
                <a:chExt cx="499826" cy="320263"/>
              </a:xfrm>
            </p:grpSpPr>
            <p:grpSp>
              <p:nvGrpSpPr>
                <p:cNvPr id="521" name="Group 176"/>
                <p:cNvGrpSpPr/>
                <p:nvPr/>
              </p:nvGrpSpPr>
              <p:grpSpPr>
                <a:xfrm>
                  <a:off x="4503627" y="2301538"/>
                  <a:ext cx="300259" cy="237183"/>
                  <a:chOff x="2962956" y="2115885"/>
                  <a:chExt cx="300259" cy="237183"/>
                </a:xfrm>
              </p:grpSpPr>
              <p:pic>
                <p:nvPicPr>
                  <p:cNvPr id="525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3076683" y="211667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  <p:pic>
                <p:nvPicPr>
                  <p:cNvPr id="526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2962162" y="2166537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</p:grpSp>
            <p:grpSp>
              <p:nvGrpSpPr>
                <p:cNvPr id="522" name="Group 179"/>
                <p:cNvGrpSpPr/>
                <p:nvPr/>
              </p:nvGrpSpPr>
              <p:grpSpPr>
                <a:xfrm>
                  <a:off x="4719823" y="2218458"/>
                  <a:ext cx="283630" cy="253824"/>
                  <a:chOff x="6986427" y="2972145"/>
                  <a:chExt cx="283630" cy="253824"/>
                </a:xfrm>
              </p:grpSpPr>
              <p:pic>
                <p:nvPicPr>
                  <p:cNvPr id="523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6985633" y="3039438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  <p:pic>
                <p:nvPicPr>
                  <p:cNvPr id="524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7083525" y="297293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</p:grpSp>
          </p:grpSp>
          <p:grpSp>
            <p:nvGrpSpPr>
              <p:cNvPr id="514" name="Group 81"/>
              <p:cNvGrpSpPr/>
              <p:nvPr/>
            </p:nvGrpSpPr>
            <p:grpSpPr>
              <a:xfrm>
                <a:off x="4935889" y="3265811"/>
                <a:ext cx="499826" cy="320263"/>
                <a:chOff x="4503627" y="2218458"/>
                <a:chExt cx="499826" cy="320263"/>
              </a:xfrm>
            </p:grpSpPr>
            <p:grpSp>
              <p:nvGrpSpPr>
                <p:cNvPr id="515" name="Group 176"/>
                <p:cNvGrpSpPr/>
                <p:nvPr/>
              </p:nvGrpSpPr>
              <p:grpSpPr>
                <a:xfrm>
                  <a:off x="4503627" y="2301538"/>
                  <a:ext cx="300259" cy="237183"/>
                  <a:chOff x="2962956" y="2115885"/>
                  <a:chExt cx="300259" cy="237183"/>
                </a:xfrm>
              </p:grpSpPr>
              <p:pic>
                <p:nvPicPr>
                  <p:cNvPr id="519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3076683" y="211667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  <p:pic>
                <p:nvPicPr>
                  <p:cNvPr id="520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2962162" y="2166537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</p:grpSp>
            <p:grpSp>
              <p:nvGrpSpPr>
                <p:cNvPr id="516" name="Group 179"/>
                <p:cNvGrpSpPr/>
                <p:nvPr/>
              </p:nvGrpSpPr>
              <p:grpSpPr>
                <a:xfrm>
                  <a:off x="4719823" y="2218458"/>
                  <a:ext cx="283630" cy="253824"/>
                  <a:chOff x="6986427" y="2972145"/>
                  <a:chExt cx="283630" cy="253824"/>
                </a:xfrm>
              </p:grpSpPr>
              <p:pic>
                <p:nvPicPr>
                  <p:cNvPr id="517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6985633" y="3039438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  <p:pic>
                <p:nvPicPr>
                  <p:cNvPr id="518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7083525" y="297293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</p:grpSp>
          </p:grpSp>
        </p:grpSp>
        <p:grpSp>
          <p:nvGrpSpPr>
            <p:cNvPr id="468" name="Group 94"/>
            <p:cNvGrpSpPr/>
            <p:nvPr/>
          </p:nvGrpSpPr>
          <p:grpSpPr>
            <a:xfrm rot="19661454">
              <a:off x="6800712" y="2979296"/>
              <a:ext cx="601238" cy="499826"/>
              <a:chOff x="5841977" y="3176030"/>
              <a:chExt cx="601238" cy="499826"/>
            </a:xfrm>
          </p:grpSpPr>
          <p:grpSp>
            <p:nvGrpSpPr>
              <p:cNvPr id="499" name="Group 95"/>
              <p:cNvGrpSpPr/>
              <p:nvPr/>
            </p:nvGrpSpPr>
            <p:grpSpPr>
              <a:xfrm rot="19742345">
                <a:off x="5841977" y="3207622"/>
                <a:ext cx="499826" cy="320263"/>
                <a:chOff x="4503627" y="2218458"/>
                <a:chExt cx="499826" cy="320263"/>
              </a:xfrm>
            </p:grpSpPr>
            <p:grpSp>
              <p:nvGrpSpPr>
                <p:cNvPr id="507" name="Group 176"/>
                <p:cNvGrpSpPr/>
                <p:nvPr/>
              </p:nvGrpSpPr>
              <p:grpSpPr>
                <a:xfrm>
                  <a:off x="4503627" y="2301538"/>
                  <a:ext cx="300259" cy="237183"/>
                  <a:chOff x="2962956" y="2115885"/>
                  <a:chExt cx="300259" cy="237183"/>
                </a:xfrm>
              </p:grpSpPr>
              <p:pic>
                <p:nvPicPr>
                  <p:cNvPr id="511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3076683" y="211667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  <p:pic>
                <p:nvPicPr>
                  <p:cNvPr id="512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2962162" y="2166537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</p:grpSp>
            <p:grpSp>
              <p:nvGrpSpPr>
                <p:cNvPr id="508" name="Group 179"/>
                <p:cNvGrpSpPr/>
                <p:nvPr/>
              </p:nvGrpSpPr>
              <p:grpSpPr>
                <a:xfrm>
                  <a:off x="4719823" y="2218458"/>
                  <a:ext cx="283630" cy="253824"/>
                  <a:chOff x="6986427" y="2972145"/>
                  <a:chExt cx="283630" cy="253824"/>
                </a:xfrm>
              </p:grpSpPr>
              <p:pic>
                <p:nvPicPr>
                  <p:cNvPr id="509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6985633" y="3039438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  <p:pic>
                <p:nvPicPr>
                  <p:cNvPr id="510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7083525" y="297293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</p:grpSp>
          </p:grpSp>
          <p:grpSp>
            <p:nvGrpSpPr>
              <p:cNvPr id="500" name="Group 96"/>
              <p:cNvGrpSpPr/>
              <p:nvPr/>
            </p:nvGrpSpPr>
            <p:grpSpPr>
              <a:xfrm rot="17239213">
                <a:off x="6033171" y="3265811"/>
                <a:ext cx="499826" cy="320263"/>
                <a:chOff x="4503627" y="2218458"/>
                <a:chExt cx="499826" cy="320263"/>
              </a:xfrm>
            </p:grpSpPr>
            <p:grpSp>
              <p:nvGrpSpPr>
                <p:cNvPr id="501" name="Group 176"/>
                <p:cNvGrpSpPr/>
                <p:nvPr/>
              </p:nvGrpSpPr>
              <p:grpSpPr>
                <a:xfrm>
                  <a:off x="4503627" y="2301538"/>
                  <a:ext cx="300259" cy="237183"/>
                  <a:chOff x="2962956" y="2115885"/>
                  <a:chExt cx="300259" cy="237183"/>
                </a:xfrm>
              </p:grpSpPr>
              <p:pic>
                <p:nvPicPr>
                  <p:cNvPr id="505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3076683" y="211667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  <p:pic>
                <p:nvPicPr>
                  <p:cNvPr id="506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2962162" y="2166537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</p:grpSp>
            <p:grpSp>
              <p:nvGrpSpPr>
                <p:cNvPr id="502" name="Group 179"/>
                <p:cNvGrpSpPr/>
                <p:nvPr/>
              </p:nvGrpSpPr>
              <p:grpSpPr>
                <a:xfrm>
                  <a:off x="4719823" y="2218458"/>
                  <a:ext cx="283630" cy="253824"/>
                  <a:chOff x="6986427" y="2972145"/>
                  <a:chExt cx="283630" cy="253824"/>
                </a:xfrm>
              </p:grpSpPr>
              <p:pic>
                <p:nvPicPr>
                  <p:cNvPr id="503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6985633" y="3039438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  <p:pic>
                <p:nvPicPr>
                  <p:cNvPr id="504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7083525" y="297293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</p:grpSp>
          </p:grpSp>
        </p:grpSp>
        <p:grpSp>
          <p:nvGrpSpPr>
            <p:cNvPr id="469" name="Group 110"/>
            <p:cNvGrpSpPr/>
            <p:nvPr/>
          </p:nvGrpSpPr>
          <p:grpSpPr>
            <a:xfrm rot="2171672">
              <a:off x="7240864" y="2945788"/>
              <a:ext cx="657768" cy="378452"/>
              <a:chOff x="4777947" y="3207622"/>
              <a:chExt cx="657768" cy="378452"/>
            </a:xfrm>
          </p:grpSpPr>
          <p:grpSp>
            <p:nvGrpSpPr>
              <p:cNvPr id="485" name="Group 126"/>
              <p:cNvGrpSpPr/>
              <p:nvPr/>
            </p:nvGrpSpPr>
            <p:grpSpPr>
              <a:xfrm>
                <a:off x="4777947" y="3207622"/>
                <a:ext cx="499826" cy="320263"/>
                <a:chOff x="4503627" y="2218458"/>
                <a:chExt cx="499826" cy="320263"/>
              </a:xfrm>
            </p:grpSpPr>
            <p:grpSp>
              <p:nvGrpSpPr>
                <p:cNvPr id="493" name="Group 176"/>
                <p:cNvGrpSpPr/>
                <p:nvPr/>
              </p:nvGrpSpPr>
              <p:grpSpPr>
                <a:xfrm>
                  <a:off x="4503627" y="2301538"/>
                  <a:ext cx="300259" cy="237183"/>
                  <a:chOff x="2962956" y="2115885"/>
                  <a:chExt cx="300259" cy="237183"/>
                </a:xfrm>
              </p:grpSpPr>
              <p:pic>
                <p:nvPicPr>
                  <p:cNvPr id="497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3076683" y="211667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  <p:pic>
                <p:nvPicPr>
                  <p:cNvPr id="498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2962162" y="2166537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</p:grpSp>
            <p:grpSp>
              <p:nvGrpSpPr>
                <p:cNvPr id="494" name="Group 179"/>
                <p:cNvGrpSpPr/>
                <p:nvPr/>
              </p:nvGrpSpPr>
              <p:grpSpPr>
                <a:xfrm>
                  <a:off x="4719823" y="2218458"/>
                  <a:ext cx="283630" cy="253824"/>
                  <a:chOff x="6986427" y="2972145"/>
                  <a:chExt cx="283630" cy="253824"/>
                </a:xfrm>
              </p:grpSpPr>
              <p:pic>
                <p:nvPicPr>
                  <p:cNvPr id="495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6985633" y="3039438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  <p:pic>
                <p:nvPicPr>
                  <p:cNvPr id="496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7083525" y="297293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</p:grpSp>
          </p:grpSp>
          <p:grpSp>
            <p:nvGrpSpPr>
              <p:cNvPr id="486" name="Group 127"/>
              <p:cNvGrpSpPr/>
              <p:nvPr/>
            </p:nvGrpSpPr>
            <p:grpSpPr>
              <a:xfrm>
                <a:off x="4935889" y="3265811"/>
                <a:ext cx="499826" cy="320263"/>
                <a:chOff x="4503627" y="2218458"/>
                <a:chExt cx="499826" cy="320263"/>
              </a:xfrm>
            </p:grpSpPr>
            <p:grpSp>
              <p:nvGrpSpPr>
                <p:cNvPr id="487" name="Group 176"/>
                <p:cNvGrpSpPr/>
                <p:nvPr/>
              </p:nvGrpSpPr>
              <p:grpSpPr>
                <a:xfrm>
                  <a:off x="4503627" y="2301538"/>
                  <a:ext cx="300259" cy="237183"/>
                  <a:chOff x="2962956" y="2115885"/>
                  <a:chExt cx="300259" cy="237183"/>
                </a:xfrm>
              </p:grpSpPr>
              <p:pic>
                <p:nvPicPr>
                  <p:cNvPr id="491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3076683" y="211667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  <p:pic>
                <p:nvPicPr>
                  <p:cNvPr id="492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2962162" y="2166537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</p:grpSp>
            <p:grpSp>
              <p:nvGrpSpPr>
                <p:cNvPr id="488" name="Group 179"/>
                <p:cNvGrpSpPr/>
                <p:nvPr/>
              </p:nvGrpSpPr>
              <p:grpSpPr>
                <a:xfrm>
                  <a:off x="4719823" y="2218458"/>
                  <a:ext cx="283630" cy="253824"/>
                  <a:chOff x="6986427" y="2972145"/>
                  <a:chExt cx="283630" cy="253824"/>
                </a:xfrm>
              </p:grpSpPr>
              <p:pic>
                <p:nvPicPr>
                  <p:cNvPr id="489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6985633" y="3039438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  <p:pic>
                <p:nvPicPr>
                  <p:cNvPr id="490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7083525" y="297293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</p:grpSp>
          </p:grpSp>
        </p:grpSp>
        <p:grpSp>
          <p:nvGrpSpPr>
            <p:cNvPr id="470" name="Group 111"/>
            <p:cNvGrpSpPr/>
            <p:nvPr/>
          </p:nvGrpSpPr>
          <p:grpSpPr>
            <a:xfrm rot="21049340">
              <a:off x="7270080" y="2509410"/>
              <a:ext cx="601238" cy="499826"/>
              <a:chOff x="5841977" y="3176030"/>
              <a:chExt cx="601238" cy="499826"/>
            </a:xfrm>
          </p:grpSpPr>
          <p:grpSp>
            <p:nvGrpSpPr>
              <p:cNvPr id="471" name="Group 112"/>
              <p:cNvGrpSpPr/>
              <p:nvPr/>
            </p:nvGrpSpPr>
            <p:grpSpPr>
              <a:xfrm rot="19742345">
                <a:off x="5841977" y="3207622"/>
                <a:ext cx="499826" cy="320263"/>
                <a:chOff x="4503627" y="2218458"/>
                <a:chExt cx="499826" cy="320263"/>
              </a:xfrm>
            </p:grpSpPr>
            <p:grpSp>
              <p:nvGrpSpPr>
                <p:cNvPr id="479" name="Group 176"/>
                <p:cNvGrpSpPr/>
                <p:nvPr/>
              </p:nvGrpSpPr>
              <p:grpSpPr>
                <a:xfrm>
                  <a:off x="4503627" y="2301538"/>
                  <a:ext cx="300259" cy="237183"/>
                  <a:chOff x="2962956" y="2115885"/>
                  <a:chExt cx="300259" cy="237183"/>
                </a:xfrm>
              </p:grpSpPr>
              <p:pic>
                <p:nvPicPr>
                  <p:cNvPr id="483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3076683" y="211667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  <p:pic>
                <p:nvPicPr>
                  <p:cNvPr id="484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2962162" y="2166537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</p:grpSp>
            <p:grpSp>
              <p:nvGrpSpPr>
                <p:cNvPr id="480" name="Group 179"/>
                <p:cNvGrpSpPr/>
                <p:nvPr/>
              </p:nvGrpSpPr>
              <p:grpSpPr>
                <a:xfrm>
                  <a:off x="4719823" y="2218458"/>
                  <a:ext cx="283630" cy="253824"/>
                  <a:chOff x="6986427" y="2972145"/>
                  <a:chExt cx="283630" cy="253824"/>
                </a:xfrm>
              </p:grpSpPr>
              <p:pic>
                <p:nvPicPr>
                  <p:cNvPr id="481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6985633" y="3039438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  <p:pic>
                <p:nvPicPr>
                  <p:cNvPr id="482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7083525" y="297293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</p:grpSp>
          </p:grpSp>
          <p:grpSp>
            <p:nvGrpSpPr>
              <p:cNvPr id="472" name="Group 113"/>
              <p:cNvGrpSpPr/>
              <p:nvPr/>
            </p:nvGrpSpPr>
            <p:grpSpPr>
              <a:xfrm rot="17239213">
                <a:off x="6033171" y="3265811"/>
                <a:ext cx="499826" cy="320263"/>
                <a:chOff x="4503627" y="2218458"/>
                <a:chExt cx="499826" cy="320263"/>
              </a:xfrm>
            </p:grpSpPr>
            <p:grpSp>
              <p:nvGrpSpPr>
                <p:cNvPr id="473" name="Group 176"/>
                <p:cNvGrpSpPr/>
                <p:nvPr/>
              </p:nvGrpSpPr>
              <p:grpSpPr>
                <a:xfrm>
                  <a:off x="4503627" y="2301538"/>
                  <a:ext cx="300259" cy="237183"/>
                  <a:chOff x="2962956" y="2115885"/>
                  <a:chExt cx="300259" cy="237183"/>
                </a:xfrm>
              </p:grpSpPr>
              <p:pic>
                <p:nvPicPr>
                  <p:cNvPr id="477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3076683" y="211667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  <p:pic>
                <p:nvPicPr>
                  <p:cNvPr id="478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2962162" y="2166537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</p:grpSp>
            <p:grpSp>
              <p:nvGrpSpPr>
                <p:cNvPr id="474" name="Group 179"/>
                <p:cNvGrpSpPr/>
                <p:nvPr/>
              </p:nvGrpSpPr>
              <p:grpSpPr>
                <a:xfrm>
                  <a:off x="4719823" y="2218458"/>
                  <a:ext cx="283630" cy="253824"/>
                  <a:chOff x="6986427" y="2972145"/>
                  <a:chExt cx="283630" cy="253824"/>
                </a:xfrm>
              </p:grpSpPr>
              <p:pic>
                <p:nvPicPr>
                  <p:cNvPr id="475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6985633" y="3039438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  <p:pic>
                <p:nvPicPr>
                  <p:cNvPr id="476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7083525" y="297293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</p:grpSp>
          </p:grpSp>
        </p:grpSp>
      </p:grpSp>
      <p:grpSp>
        <p:nvGrpSpPr>
          <p:cNvPr id="527" name="Group 526"/>
          <p:cNvGrpSpPr/>
          <p:nvPr/>
        </p:nvGrpSpPr>
        <p:grpSpPr>
          <a:xfrm>
            <a:off x="5043044" y="5415283"/>
            <a:ext cx="1106234" cy="969712"/>
            <a:chOff x="6792398" y="2509410"/>
            <a:chExt cx="1106234" cy="969712"/>
          </a:xfrm>
        </p:grpSpPr>
        <p:grpSp>
          <p:nvGrpSpPr>
            <p:cNvPr id="528" name="Group 79"/>
            <p:cNvGrpSpPr/>
            <p:nvPr/>
          </p:nvGrpSpPr>
          <p:grpSpPr>
            <a:xfrm>
              <a:off x="6792398" y="2703317"/>
              <a:ext cx="657768" cy="378452"/>
              <a:chOff x="4777947" y="3207622"/>
              <a:chExt cx="657768" cy="378452"/>
            </a:xfrm>
          </p:grpSpPr>
          <p:grpSp>
            <p:nvGrpSpPr>
              <p:cNvPr id="574" name="Group 80"/>
              <p:cNvGrpSpPr/>
              <p:nvPr/>
            </p:nvGrpSpPr>
            <p:grpSpPr>
              <a:xfrm>
                <a:off x="4777947" y="3207622"/>
                <a:ext cx="499826" cy="320263"/>
                <a:chOff x="4503627" y="2218458"/>
                <a:chExt cx="499826" cy="320263"/>
              </a:xfrm>
            </p:grpSpPr>
            <p:grpSp>
              <p:nvGrpSpPr>
                <p:cNvPr id="582" name="Group 176"/>
                <p:cNvGrpSpPr/>
                <p:nvPr/>
              </p:nvGrpSpPr>
              <p:grpSpPr>
                <a:xfrm>
                  <a:off x="4503627" y="2301538"/>
                  <a:ext cx="300259" cy="237183"/>
                  <a:chOff x="2962956" y="2115885"/>
                  <a:chExt cx="300259" cy="237183"/>
                </a:xfrm>
              </p:grpSpPr>
              <p:pic>
                <p:nvPicPr>
                  <p:cNvPr id="586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3076683" y="211667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  <p:pic>
                <p:nvPicPr>
                  <p:cNvPr id="587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2962162" y="2166537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</p:grpSp>
            <p:grpSp>
              <p:nvGrpSpPr>
                <p:cNvPr id="583" name="Group 179"/>
                <p:cNvGrpSpPr/>
                <p:nvPr/>
              </p:nvGrpSpPr>
              <p:grpSpPr>
                <a:xfrm>
                  <a:off x="4719823" y="2218458"/>
                  <a:ext cx="283630" cy="253824"/>
                  <a:chOff x="6986427" y="2972145"/>
                  <a:chExt cx="283630" cy="253824"/>
                </a:xfrm>
              </p:grpSpPr>
              <p:pic>
                <p:nvPicPr>
                  <p:cNvPr id="584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6985633" y="3039438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  <p:pic>
                <p:nvPicPr>
                  <p:cNvPr id="585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7083525" y="297293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</p:grpSp>
          </p:grpSp>
          <p:grpSp>
            <p:nvGrpSpPr>
              <p:cNvPr id="575" name="Group 81"/>
              <p:cNvGrpSpPr/>
              <p:nvPr/>
            </p:nvGrpSpPr>
            <p:grpSpPr>
              <a:xfrm>
                <a:off x="4935889" y="3265811"/>
                <a:ext cx="499826" cy="320263"/>
                <a:chOff x="4503627" y="2218458"/>
                <a:chExt cx="499826" cy="320263"/>
              </a:xfrm>
            </p:grpSpPr>
            <p:grpSp>
              <p:nvGrpSpPr>
                <p:cNvPr id="576" name="Group 176"/>
                <p:cNvGrpSpPr/>
                <p:nvPr/>
              </p:nvGrpSpPr>
              <p:grpSpPr>
                <a:xfrm>
                  <a:off x="4503627" y="2301538"/>
                  <a:ext cx="300259" cy="237183"/>
                  <a:chOff x="2962956" y="2115885"/>
                  <a:chExt cx="300259" cy="237183"/>
                </a:xfrm>
              </p:grpSpPr>
              <p:pic>
                <p:nvPicPr>
                  <p:cNvPr id="580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3076683" y="211667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  <p:pic>
                <p:nvPicPr>
                  <p:cNvPr id="581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2962162" y="2166537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</p:grpSp>
            <p:grpSp>
              <p:nvGrpSpPr>
                <p:cNvPr id="577" name="Group 179"/>
                <p:cNvGrpSpPr/>
                <p:nvPr/>
              </p:nvGrpSpPr>
              <p:grpSpPr>
                <a:xfrm>
                  <a:off x="4719823" y="2218458"/>
                  <a:ext cx="283630" cy="253824"/>
                  <a:chOff x="6986427" y="2972145"/>
                  <a:chExt cx="283630" cy="253824"/>
                </a:xfrm>
              </p:grpSpPr>
              <p:pic>
                <p:nvPicPr>
                  <p:cNvPr id="578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6985633" y="3039438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  <p:pic>
                <p:nvPicPr>
                  <p:cNvPr id="579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7083525" y="297293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</p:grpSp>
          </p:grpSp>
        </p:grpSp>
        <p:grpSp>
          <p:nvGrpSpPr>
            <p:cNvPr id="529" name="Group 94"/>
            <p:cNvGrpSpPr/>
            <p:nvPr/>
          </p:nvGrpSpPr>
          <p:grpSpPr>
            <a:xfrm rot="19661454">
              <a:off x="6800712" y="2979296"/>
              <a:ext cx="601238" cy="499826"/>
              <a:chOff x="5841977" y="3176030"/>
              <a:chExt cx="601238" cy="499826"/>
            </a:xfrm>
          </p:grpSpPr>
          <p:grpSp>
            <p:nvGrpSpPr>
              <p:cNvPr id="560" name="Group 95"/>
              <p:cNvGrpSpPr/>
              <p:nvPr/>
            </p:nvGrpSpPr>
            <p:grpSpPr>
              <a:xfrm rot="19742345">
                <a:off x="5841977" y="3207622"/>
                <a:ext cx="499826" cy="320263"/>
                <a:chOff x="4503627" y="2218458"/>
                <a:chExt cx="499826" cy="320263"/>
              </a:xfrm>
            </p:grpSpPr>
            <p:grpSp>
              <p:nvGrpSpPr>
                <p:cNvPr id="568" name="Group 176"/>
                <p:cNvGrpSpPr/>
                <p:nvPr/>
              </p:nvGrpSpPr>
              <p:grpSpPr>
                <a:xfrm>
                  <a:off x="4503627" y="2301538"/>
                  <a:ext cx="300259" cy="237183"/>
                  <a:chOff x="2962956" y="2115885"/>
                  <a:chExt cx="300259" cy="237183"/>
                </a:xfrm>
              </p:grpSpPr>
              <p:pic>
                <p:nvPicPr>
                  <p:cNvPr id="572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3076683" y="211667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  <p:pic>
                <p:nvPicPr>
                  <p:cNvPr id="573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2962162" y="2166537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</p:grpSp>
            <p:grpSp>
              <p:nvGrpSpPr>
                <p:cNvPr id="569" name="Group 179"/>
                <p:cNvGrpSpPr/>
                <p:nvPr/>
              </p:nvGrpSpPr>
              <p:grpSpPr>
                <a:xfrm>
                  <a:off x="4719823" y="2218458"/>
                  <a:ext cx="283630" cy="253824"/>
                  <a:chOff x="6986427" y="2972145"/>
                  <a:chExt cx="283630" cy="253824"/>
                </a:xfrm>
              </p:grpSpPr>
              <p:pic>
                <p:nvPicPr>
                  <p:cNvPr id="570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6985633" y="3039438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  <p:pic>
                <p:nvPicPr>
                  <p:cNvPr id="571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7083525" y="297293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</p:grpSp>
          </p:grpSp>
          <p:grpSp>
            <p:nvGrpSpPr>
              <p:cNvPr id="561" name="Group 96"/>
              <p:cNvGrpSpPr/>
              <p:nvPr/>
            </p:nvGrpSpPr>
            <p:grpSpPr>
              <a:xfrm rot="17239213">
                <a:off x="6033171" y="3265811"/>
                <a:ext cx="499826" cy="320263"/>
                <a:chOff x="4503627" y="2218458"/>
                <a:chExt cx="499826" cy="320263"/>
              </a:xfrm>
            </p:grpSpPr>
            <p:grpSp>
              <p:nvGrpSpPr>
                <p:cNvPr id="562" name="Group 176"/>
                <p:cNvGrpSpPr/>
                <p:nvPr/>
              </p:nvGrpSpPr>
              <p:grpSpPr>
                <a:xfrm>
                  <a:off x="4503627" y="2301538"/>
                  <a:ext cx="300259" cy="237183"/>
                  <a:chOff x="2962956" y="2115885"/>
                  <a:chExt cx="300259" cy="237183"/>
                </a:xfrm>
              </p:grpSpPr>
              <p:pic>
                <p:nvPicPr>
                  <p:cNvPr id="566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3076683" y="211667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  <p:pic>
                <p:nvPicPr>
                  <p:cNvPr id="567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2962162" y="2166537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</p:grpSp>
            <p:grpSp>
              <p:nvGrpSpPr>
                <p:cNvPr id="563" name="Group 179"/>
                <p:cNvGrpSpPr/>
                <p:nvPr/>
              </p:nvGrpSpPr>
              <p:grpSpPr>
                <a:xfrm>
                  <a:off x="4719823" y="2218458"/>
                  <a:ext cx="283630" cy="253824"/>
                  <a:chOff x="6986427" y="2972145"/>
                  <a:chExt cx="283630" cy="253824"/>
                </a:xfrm>
              </p:grpSpPr>
              <p:pic>
                <p:nvPicPr>
                  <p:cNvPr id="564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6985633" y="3039438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  <p:pic>
                <p:nvPicPr>
                  <p:cNvPr id="565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7083525" y="297293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</p:grpSp>
          </p:grpSp>
        </p:grpSp>
        <p:grpSp>
          <p:nvGrpSpPr>
            <p:cNvPr id="530" name="Group 110"/>
            <p:cNvGrpSpPr/>
            <p:nvPr/>
          </p:nvGrpSpPr>
          <p:grpSpPr>
            <a:xfrm rot="2171672">
              <a:off x="7240864" y="2945788"/>
              <a:ext cx="657768" cy="378452"/>
              <a:chOff x="4777947" y="3207622"/>
              <a:chExt cx="657768" cy="378452"/>
            </a:xfrm>
          </p:grpSpPr>
          <p:grpSp>
            <p:nvGrpSpPr>
              <p:cNvPr id="546" name="Group 126"/>
              <p:cNvGrpSpPr/>
              <p:nvPr/>
            </p:nvGrpSpPr>
            <p:grpSpPr>
              <a:xfrm>
                <a:off x="4777947" y="3207622"/>
                <a:ext cx="499826" cy="320263"/>
                <a:chOff x="4503627" y="2218458"/>
                <a:chExt cx="499826" cy="320263"/>
              </a:xfrm>
            </p:grpSpPr>
            <p:grpSp>
              <p:nvGrpSpPr>
                <p:cNvPr id="554" name="Group 176"/>
                <p:cNvGrpSpPr/>
                <p:nvPr/>
              </p:nvGrpSpPr>
              <p:grpSpPr>
                <a:xfrm>
                  <a:off x="4503627" y="2301538"/>
                  <a:ext cx="300259" cy="237183"/>
                  <a:chOff x="2962956" y="2115885"/>
                  <a:chExt cx="300259" cy="237183"/>
                </a:xfrm>
              </p:grpSpPr>
              <p:pic>
                <p:nvPicPr>
                  <p:cNvPr id="558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3076683" y="211667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  <p:pic>
                <p:nvPicPr>
                  <p:cNvPr id="559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2962162" y="2166537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</p:grpSp>
            <p:grpSp>
              <p:nvGrpSpPr>
                <p:cNvPr id="555" name="Group 179"/>
                <p:cNvGrpSpPr/>
                <p:nvPr/>
              </p:nvGrpSpPr>
              <p:grpSpPr>
                <a:xfrm>
                  <a:off x="4719823" y="2218458"/>
                  <a:ext cx="283630" cy="253824"/>
                  <a:chOff x="6986427" y="2972145"/>
                  <a:chExt cx="283630" cy="253824"/>
                </a:xfrm>
              </p:grpSpPr>
              <p:pic>
                <p:nvPicPr>
                  <p:cNvPr id="556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6985633" y="3039438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  <p:pic>
                <p:nvPicPr>
                  <p:cNvPr id="557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7083525" y="297293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</p:grpSp>
          </p:grpSp>
          <p:grpSp>
            <p:nvGrpSpPr>
              <p:cNvPr id="547" name="Group 127"/>
              <p:cNvGrpSpPr/>
              <p:nvPr/>
            </p:nvGrpSpPr>
            <p:grpSpPr>
              <a:xfrm>
                <a:off x="4935889" y="3265811"/>
                <a:ext cx="499826" cy="320263"/>
                <a:chOff x="4503627" y="2218458"/>
                <a:chExt cx="499826" cy="320263"/>
              </a:xfrm>
            </p:grpSpPr>
            <p:grpSp>
              <p:nvGrpSpPr>
                <p:cNvPr id="548" name="Group 176"/>
                <p:cNvGrpSpPr/>
                <p:nvPr/>
              </p:nvGrpSpPr>
              <p:grpSpPr>
                <a:xfrm>
                  <a:off x="4503627" y="2301538"/>
                  <a:ext cx="300259" cy="237183"/>
                  <a:chOff x="2962956" y="2115885"/>
                  <a:chExt cx="300259" cy="237183"/>
                </a:xfrm>
              </p:grpSpPr>
              <p:pic>
                <p:nvPicPr>
                  <p:cNvPr id="552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3076683" y="211667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  <p:pic>
                <p:nvPicPr>
                  <p:cNvPr id="553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2962162" y="2166537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</p:grpSp>
            <p:grpSp>
              <p:nvGrpSpPr>
                <p:cNvPr id="549" name="Group 179"/>
                <p:cNvGrpSpPr/>
                <p:nvPr/>
              </p:nvGrpSpPr>
              <p:grpSpPr>
                <a:xfrm>
                  <a:off x="4719823" y="2218458"/>
                  <a:ext cx="283630" cy="253824"/>
                  <a:chOff x="6986427" y="2972145"/>
                  <a:chExt cx="283630" cy="253824"/>
                </a:xfrm>
              </p:grpSpPr>
              <p:pic>
                <p:nvPicPr>
                  <p:cNvPr id="550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6985633" y="3039438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  <p:pic>
                <p:nvPicPr>
                  <p:cNvPr id="551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7083525" y="297293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</p:grpSp>
          </p:grpSp>
        </p:grpSp>
        <p:grpSp>
          <p:nvGrpSpPr>
            <p:cNvPr id="531" name="Group 111"/>
            <p:cNvGrpSpPr/>
            <p:nvPr/>
          </p:nvGrpSpPr>
          <p:grpSpPr>
            <a:xfrm rot="21049340">
              <a:off x="7270080" y="2509410"/>
              <a:ext cx="601238" cy="499826"/>
              <a:chOff x="5841977" y="3176030"/>
              <a:chExt cx="601238" cy="499826"/>
            </a:xfrm>
          </p:grpSpPr>
          <p:grpSp>
            <p:nvGrpSpPr>
              <p:cNvPr id="532" name="Group 112"/>
              <p:cNvGrpSpPr/>
              <p:nvPr/>
            </p:nvGrpSpPr>
            <p:grpSpPr>
              <a:xfrm rot="19742345">
                <a:off x="5841977" y="3207622"/>
                <a:ext cx="499826" cy="320263"/>
                <a:chOff x="4503627" y="2218458"/>
                <a:chExt cx="499826" cy="320263"/>
              </a:xfrm>
            </p:grpSpPr>
            <p:grpSp>
              <p:nvGrpSpPr>
                <p:cNvPr id="540" name="Group 176"/>
                <p:cNvGrpSpPr/>
                <p:nvPr/>
              </p:nvGrpSpPr>
              <p:grpSpPr>
                <a:xfrm>
                  <a:off x="4503627" y="2301538"/>
                  <a:ext cx="300259" cy="237183"/>
                  <a:chOff x="2962956" y="2115885"/>
                  <a:chExt cx="300259" cy="237183"/>
                </a:xfrm>
              </p:grpSpPr>
              <p:pic>
                <p:nvPicPr>
                  <p:cNvPr id="544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3076683" y="211667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  <p:pic>
                <p:nvPicPr>
                  <p:cNvPr id="545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2962162" y="2166537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</p:grpSp>
            <p:grpSp>
              <p:nvGrpSpPr>
                <p:cNvPr id="541" name="Group 179"/>
                <p:cNvGrpSpPr/>
                <p:nvPr/>
              </p:nvGrpSpPr>
              <p:grpSpPr>
                <a:xfrm>
                  <a:off x="4719823" y="2218458"/>
                  <a:ext cx="283630" cy="253824"/>
                  <a:chOff x="6986427" y="2972145"/>
                  <a:chExt cx="283630" cy="253824"/>
                </a:xfrm>
              </p:grpSpPr>
              <p:pic>
                <p:nvPicPr>
                  <p:cNvPr id="542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6985633" y="3039438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  <p:pic>
                <p:nvPicPr>
                  <p:cNvPr id="543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7083525" y="297293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</p:grpSp>
          </p:grpSp>
          <p:grpSp>
            <p:nvGrpSpPr>
              <p:cNvPr id="533" name="Group 113"/>
              <p:cNvGrpSpPr/>
              <p:nvPr/>
            </p:nvGrpSpPr>
            <p:grpSpPr>
              <a:xfrm rot="17239213">
                <a:off x="6033171" y="3265811"/>
                <a:ext cx="499826" cy="320263"/>
                <a:chOff x="4503627" y="2218458"/>
                <a:chExt cx="499826" cy="320263"/>
              </a:xfrm>
            </p:grpSpPr>
            <p:grpSp>
              <p:nvGrpSpPr>
                <p:cNvPr id="534" name="Group 176"/>
                <p:cNvGrpSpPr/>
                <p:nvPr/>
              </p:nvGrpSpPr>
              <p:grpSpPr>
                <a:xfrm>
                  <a:off x="4503627" y="2301538"/>
                  <a:ext cx="300259" cy="237183"/>
                  <a:chOff x="2962956" y="2115885"/>
                  <a:chExt cx="300259" cy="237183"/>
                </a:xfrm>
              </p:grpSpPr>
              <p:pic>
                <p:nvPicPr>
                  <p:cNvPr id="538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3076683" y="211667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  <p:pic>
                <p:nvPicPr>
                  <p:cNvPr id="539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2962162" y="2166537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</p:grpSp>
            <p:grpSp>
              <p:nvGrpSpPr>
                <p:cNvPr id="535" name="Group 179"/>
                <p:cNvGrpSpPr/>
                <p:nvPr/>
              </p:nvGrpSpPr>
              <p:grpSpPr>
                <a:xfrm>
                  <a:off x="4719823" y="2218458"/>
                  <a:ext cx="283630" cy="253824"/>
                  <a:chOff x="6986427" y="2972145"/>
                  <a:chExt cx="283630" cy="253824"/>
                </a:xfrm>
              </p:grpSpPr>
              <p:pic>
                <p:nvPicPr>
                  <p:cNvPr id="536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16200000">
                    <a:off x="6985633" y="3039438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</p:spPr>
              </p:pic>
              <p:pic>
                <p:nvPicPr>
                  <p:cNvPr id="537" name="Picture 24"/>
                  <p:cNvPicPr>
                    <a:picLocks noChangeAspect="1" noChangeArrowheads="1"/>
                  </p:cNvPicPr>
                  <p:nvPr/>
                </p:nvPicPr>
                <p:blipFill>
                  <a:blip r:embed="rId2" cstate="screen"/>
                  <a:srcRect/>
                  <a:stretch>
                    <a:fillRect/>
                  </a:stretch>
                </p:blipFill>
                <p:spPr bwMode="auto">
                  <a:xfrm rot="5400000" flipV="1">
                    <a:off x="7083525" y="2972939"/>
                    <a:ext cx="187325" cy="185738"/>
                  </a:xfrm>
                  <a:prstGeom prst="rect">
                    <a:avLst/>
                  </a:prstGeom>
                  <a:noFill/>
                  <a:ln w="12700">
                    <a:noFill/>
                    <a:miter lim="800000"/>
                    <a:headEnd type="none" w="lg" len="med"/>
                    <a:tailEnd type="none" w="lg" len="med"/>
                  </a:ln>
                  <a:effectLst/>
                  <a:scene3d>
                    <a:camera prst="orthographicFront">
                      <a:rot lat="0" lon="0" rev="19799999"/>
                    </a:camera>
                    <a:lightRig rig="threePt" dir="t"/>
                  </a:scene3d>
                </p:spPr>
              </p:pic>
            </p:grpSp>
          </p:grpSp>
        </p:grpSp>
      </p:grpSp>
    </p:spTree>
    <p:extLst>
      <p:ext uri="{BB962C8B-B14F-4D97-AF65-F5344CB8AC3E}">
        <p14:creationId xmlns:p14="http://schemas.microsoft.com/office/powerpoint/2010/main" val="45314703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4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4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 Up of Fall 2013 Testing</a:t>
            </a:r>
            <a:endParaRPr lang="en-US" dirty="0"/>
          </a:p>
        </p:txBody>
      </p:sp>
      <p:pic>
        <p:nvPicPr>
          <p:cNvPr id="4" name="Content Placeholder 3" descr="FReTA diagram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66800" y="1524000"/>
            <a:ext cx="6751109" cy="5063332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Experiment- Process Controller</a:t>
            </a:r>
            <a:endParaRPr kumimoji="1" lang="zh-CN" altLang="en-US" dirty="0"/>
          </a:p>
        </p:txBody>
      </p:sp>
      <p:sp>
        <p:nvSpPr>
          <p:cNvPr id="6" name="Freeform 5"/>
          <p:cNvSpPr/>
          <p:nvPr/>
        </p:nvSpPr>
        <p:spPr>
          <a:xfrm>
            <a:off x="4626446" y="1449136"/>
            <a:ext cx="1415107" cy="919819"/>
          </a:xfrm>
          <a:custGeom>
            <a:avLst/>
            <a:gdLst>
              <a:gd name="connsiteX0" fmla="*/ 0 w 1415107"/>
              <a:gd name="connsiteY0" fmla="*/ 153306 h 919819"/>
              <a:gd name="connsiteX1" fmla="*/ 153306 w 1415107"/>
              <a:gd name="connsiteY1" fmla="*/ 0 h 919819"/>
              <a:gd name="connsiteX2" fmla="*/ 1261801 w 1415107"/>
              <a:gd name="connsiteY2" fmla="*/ 0 h 919819"/>
              <a:gd name="connsiteX3" fmla="*/ 1415107 w 1415107"/>
              <a:gd name="connsiteY3" fmla="*/ 153306 h 919819"/>
              <a:gd name="connsiteX4" fmla="*/ 1415107 w 1415107"/>
              <a:gd name="connsiteY4" fmla="*/ 766513 h 919819"/>
              <a:gd name="connsiteX5" fmla="*/ 1261801 w 1415107"/>
              <a:gd name="connsiteY5" fmla="*/ 919819 h 919819"/>
              <a:gd name="connsiteX6" fmla="*/ 153306 w 1415107"/>
              <a:gd name="connsiteY6" fmla="*/ 919819 h 919819"/>
              <a:gd name="connsiteX7" fmla="*/ 0 w 1415107"/>
              <a:gd name="connsiteY7" fmla="*/ 766513 h 919819"/>
              <a:gd name="connsiteX8" fmla="*/ 0 w 1415107"/>
              <a:gd name="connsiteY8" fmla="*/ 153306 h 919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15107" h="919819">
                <a:moveTo>
                  <a:pt x="0" y="153306"/>
                </a:moveTo>
                <a:cubicBezTo>
                  <a:pt x="0" y="68637"/>
                  <a:pt x="68637" y="0"/>
                  <a:pt x="153306" y="0"/>
                </a:cubicBezTo>
                <a:lnTo>
                  <a:pt x="1261801" y="0"/>
                </a:lnTo>
                <a:cubicBezTo>
                  <a:pt x="1346470" y="0"/>
                  <a:pt x="1415107" y="68637"/>
                  <a:pt x="1415107" y="153306"/>
                </a:cubicBezTo>
                <a:lnTo>
                  <a:pt x="1415107" y="766513"/>
                </a:lnTo>
                <a:cubicBezTo>
                  <a:pt x="1415107" y="851182"/>
                  <a:pt x="1346470" y="919819"/>
                  <a:pt x="1261801" y="919819"/>
                </a:cubicBezTo>
                <a:lnTo>
                  <a:pt x="153306" y="919819"/>
                </a:lnTo>
                <a:cubicBezTo>
                  <a:pt x="68637" y="919819"/>
                  <a:pt x="0" y="851182"/>
                  <a:pt x="0" y="766513"/>
                </a:cubicBezTo>
                <a:lnTo>
                  <a:pt x="0" y="153306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5862" tIns="105862" rIns="105862" bIns="105862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kern="1200" dirty="0" smtClean="0"/>
              <a:t>1. Backwash entire</a:t>
            </a:r>
            <a:endParaRPr lang="en-US" sz="1600" kern="1200" dirty="0"/>
          </a:p>
        </p:txBody>
      </p:sp>
      <p:sp>
        <p:nvSpPr>
          <p:cNvPr id="7" name="Freeform 6"/>
          <p:cNvSpPr/>
          <p:nvPr/>
        </p:nvSpPr>
        <p:spPr>
          <a:xfrm>
            <a:off x="3166346" y="1909046"/>
            <a:ext cx="4335306" cy="433530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3053343" y="189200"/>
                </a:moveTo>
                <a:arcTo wR="2167653" hR="2167653" stAng="17646992" swAng="924392"/>
              </a:path>
            </a:pathLst>
          </a:custGeom>
          <a:noFill/>
          <a:ln>
            <a:tailEnd type="arrow"/>
          </a:ln>
          <a:scene3d>
            <a:camera prst="orthographicFront"/>
            <a:lightRig rig="flat" dir="t"/>
          </a:scene3d>
          <a:sp3d z="-40000" prstMaterial="matte"/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Freeform 7"/>
          <p:cNvSpPr/>
          <p:nvPr/>
        </p:nvSpPr>
        <p:spPr>
          <a:xfrm>
            <a:off x="6503689" y="2532963"/>
            <a:ext cx="1415107" cy="919819"/>
          </a:xfrm>
          <a:custGeom>
            <a:avLst/>
            <a:gdLst>
              <a:gd name="connsiteX0" fmla="*/ 0 w 1415107"/>
              <a:gd name="connsiteY0" fmla="*/ 153306 h 919819"/>
              <a:gd name="connsiteX1" fmla="*/ 153306 w 1415107"/>
              <a:gd name="connsiteY1" fmla="*/ 0 h 919819"/>
              <a:gd name="connsiteX2" fmla="*/ 1261801 w 1415107"/>
              <a:gd name="connsiteY2" fmla="*/ 0 h 919819"/>
              <a:gd name="connsiteX3" fmla="*/ 1415107 w 1415107"/>
              <a:gd name="connsiteY3" fmla="*/ 153306 h 919819"/>
              <a:gd name="connsiteX4" fmla="*/ 1415107 w 1415107"/>
              <a:gd name="connsiteY4" fmla="*/ 766513 h 919819"/>
              <a:gd name="connsiteX5" fmla="*/ 1261801 w 1415107"/>
              <a:gd name="connsiteY5" fmla="*/ 919819 h 919819"/>
              <a:gd name="connsiteX6" fmla="*/ 153306 w 1415107"/>
              <a:gd name="connsiteY6" fmla="*/ 919819 h 919819"/>
              <a:gd name="connsiteX7" fmla="*/ 0 w 1415107"/>
              <a:gd name="connsiteY7" fmla="*/ 766513 h 919819"/>
              <a:gd name="connsiteX8" fmla="*/ 0 w 1415107"/>
              <a:gd name="connsiteY8" fmla="*/ 153306 h 919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15107" h="919819">
                <a:moveTo>
                  <a:pt x="0" y="153306"/>
                </a:moveTo>
                <a:cubicBezTo>
                  <a:pt x="0" y="68637"/>
                  <a:pt x="68637" y="0"/>
                  <a:pt x="153306" y="0"/>
                </a:cubicBezTo>
                <a:lnTo>
                  <a:pt x="1261801" y="0"/>
                </a:lnTo>
                <a:cubicBezTo>
                  <a:pt x="1346470" y="0"/>
                  <a:pt x="1415107" y="68637"/>
                  <a:pt x="1415107" y="153306"/>
                </a:cubicBezTo>
                <a:lnTo>
                  <a:pt x="1415107" y="766513"/>
                </a:lnTo>
                <a:cubicBezTo>
                  <a:pt x="1415107" y="851182"/>
                  <a:pt x="1346470" y="919819"/>
                  <a:pt x="1261801" y="919819"/>
                </a:cubicBezTo>
                <a:lnTo>
                  <a:pt x="153306" y="919819"/>
                </a:lnTo>
                <a:cubicBezTo>
                  <a:pt x="68637" y="919819"/>
                  <a:pt x="0" y="851182"/>
                  <a:pt x="0" y="766513"/>
                </a:cubicBezTo>
                <a:lnTo>
                  <a:pt x="0" y="153306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5862" tIns="105862" rIns="105862" bIns="105862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1600" kern="1200" dirty="0" smtClean="0"/>
              <a:t>2. Loading</a:t>
            </a:r>
            <a:endParaRPr lang="zh-CN" altLang="en-US" sz="1600" kern="1200" dirty="0"/>
          </a:p>
        </p:txBody>
      </p:sp>
      <p:sp>
        <p:nvSpPr>
          <p:cNvPr id="9" name="Freeform 8"/>
          <p:cNvSpPr/>
          <p:nvPr/>
        </p:nvSpPr>
        <p:spPr>
          <a:xfrm>
            <a:off x="3166346" y="1909046"/>
            <a:ext cx="4335306" cy="433530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4301505" y="1786344"/>
                </a:moveTo>
                <a:arcTo wR="2167653" hR="2167653" stAng="20992108" swAng="1215783"/>
              </a:path>
            </a:pathLst>
          </a:custGeom>
          <a:noFill/>
          <a:ln>
            <a:tailEnd type="arrow"/>
          </a:ln>
          <a:scene3d>
            <a:camera prst="orthographicFront"/>
            <a:lightRig rig="flat" dir="t"/>
          </a:scene3d>
          <a:sp3d z="-40000" prstMaterial="matte"/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Freeform 9"/>
          <p:cNvSpPr/>
          <p:nvPr/>
        </p:nvSpPr>
        <p:spPr>
          <a:xfrm>
            <a:off x="6503689" y="4700616"/>
            <a:ext cx="1415107" cy="919819"/>
          </a:xfrm>
          <a:custGeom>
            <a:avLst/>
            <a:gdLst>
              <a:gd name="connsiteX0" fmla="*/ 0 w 1415107"/>
              <a:gd name="connsiteY0" fmla="*/ 153306 h 919819"/>
              <a:gd name="connsiteX1" fmla="*/ 153306 w 1415107"/>
              <a:gd name="connsiteY1" fmla="*/ 0 h 919819"/>
              <a:gd name="connsiteX2" fmla="*/ 1261801 w 1415107"/>
              <a:gd name="connsiteY2" fmla="*/ 0 h 919819"/>
              <a:gd name="connsiteX3" fmla="*/ 1415107 w 1415107"/>
              <a:gd name="connsiteY3" fmla="*/ 153306 h 919819"/>
              <a:gd name="connsiteX4" fmla="*/ 1415107 w 1415107"/>
              <a:gd name="connsiteY4" fmla="*/ 766513 h 919819"/>
              <a:gd name="connsiteX5" fmla="*/ 1261801 w 1415107"/>
              <a:gd name="connsiteY5" fmla="*/ 919819 h 919819"/>
              <a:gd name="connsiteX6" fmla="*/ 153306 w 1415107"/>
              <a:gd name="connsiteY6" fmla="*/ 919819 h 919819"/>
              <a:gd name="connsiteX7" fmla="*/ 0 w 1415107"/>
              <a:gd name="connsiteY7" fmla="*/ 766513 h 919819"/>
              <a:gd name="connsiteX8" fmla="*/ 0 w 1415107"/>
              <a:gd name="connsiteY8" fmla="*/ 153306 h 919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15107" h="919819">
                <a:moveTo>
                  <a:pt x="0" y="153306"/>
                </a:moveTo>
                <a:cubicBezTo>
                  <a:pt x="0" y="68637"/>
                  <a:pt x="68637" y="0"/>
                  <a:pt x="153306" y="0"/>
                </a:cubicBezTo>
                <a:lnTo>
                  <a:pt x="1261801" y="0"/>
                </a:lnTo>
                <a:cubicBezTo>
                  <a:pt x="1346470" y="0"/>
                  <a:pt x="1415107" y="68637"/>
                  <a:pt x="1415107" y="153306"/>
                </a:cubicBezTo>
                <a:lnTo>
                  <a:pt x="1415107" y="766513"/>
                </a:lnTo>
                <a:cubicBezTo>
                  <a:pt x="1415107" y="851182"/>
                  <a:pt x="1346470" y="919819"/>
                  <a:pt x="1261801" y="919819"/>
                </a:cubicBezTo>
                <a:lnTo>
                  <a:pt x="153306" y="919819"/>
                </a:lnTo>
                <a:cubicBezTo>
                  <a:pt x="68637" y="919819"/>
                  <a:pt x="0" y="851182"/>
                  <a:pt x="0" y="766513"/>
                </a:cubicBezTo>
                <a:lnTo>
                  <a:pt x="0" y="153306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5862" tIns="105862" rIns="105862" bIns="105862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1600" kern="1200" dirty="0" smtClean="0"/>
              <a:t>3. Pump ramp  down</a:t>
            </a:r>
            <a:endParaRPr lang="zh-CN" altLang="en-US" sz="1600" kern="1200" dirty="0"/>
          </a:p>
        </p:txBody>
      </p:sp>
      <p:sp>
        <p:nvSpPr>
          <p:cNvPr id="11" name="Freeform 10"/>
          <p:cNvSpPr/>
          <p:nvPr/>
        </p:nvSpPr>
        <p:spPr>
          <a:xfrm>
            <a:off x="3166346" y="1909046"/>
            <a:ext cx="4335306" cy="433530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3547123" y="3839712"/>
                </a:moveTo>
                <a:arcTo wR="2167653" hR="2167653" stAng="3028616" swAng="924392"/>
              </a:path>
            </a:pathLst>
          </a:custGeom>
          <a:noFill/>
          <a:ln>
            <a:tailEnd type="arrow"/>
          </a:ln>
          <a:scene3d>
            <a:camera prst="orthographicFront"/>
            <a:lightRig rig="flat" dir="t"/>
          </a:scene3d>
          <a:sp3d z="-40000" prstMaterial="matte"/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Freeform 11"/>
          <p:cNvSpPr/>
          <p:nvPr/>
        </p:nvSpPr>
        <p:spPr>
          <a:xfrm>
            <a:off x="4626446" y="5784443"/>
            <a:ext cx="1415107" cy="919819"/>
          </a:xfrm>
          <a:custGeom>
            <a:avLst/>
            <a:gdLst>
              <a:gd name="connsiteX0" fmla="*/ 0 w 1415107"/>
              <a:gd name="connsiteY0" fmla="*/ 153306 h 919819"/>
              <a:gd name="connsiteX1" fmla="*/ 153306 w 1415107"/>
              <a:gd name="connsiteY1" fmla="*/ 0 h 919819"/>
              <a:gd name="connsiteX2" fmla="*/ 1261801 w 1415107"/>
              <a:gd name="connsiteY2" fmla="*/ 0 h 919819"/>
              <a:gd name="connsiteX3" fmla="*/ 1415107 w 1415107"/>
              <a:gd name="connsiteY3" fmla="*/ 153306 h 919819"/>
              <a:gd name="connsiteX4" fmla="*/ 1415107 w 1415107"/>
              <a:gd name="connsiteY4" fmla="*/ 766513 h 919819"/>
              <a:gd name="connsiteX5" fmla="*/ 1261801 w 1415107"/>
              <a:gd name="connsiteY5" fmla="*/ 919819 h 919819"/>
              <a:gd name="connsiteX6" fmla="*/ 153306 w 1415107"/>
              <a:gd name="connsiteY6" fmla="*/ 919819 h 919819"/>
              <a:gd name="connsiteX7" fmla="*/ 0 w 1415107"/>
              <a:gd name="connsiteY7" fmla="*/ 766513 h 919819"/>
              <a:gd name="connsiteX8" fmla="*/ 0 w 1415107"/>
              <a:gd name="connsiteY8" fmla="*/ 153306 h 919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15107" h="919819">
                <a:moveTo>
                  <a:pt x="0" y="153306"/>
                </a:moveTo>
                <a:cubicBezTo>
                  <a:pt x="0" y="68637"/>
                  <a:pt x="68637" y="0"/>
                  <a:pt x="153306" y="0"/>
                </a:cubicBezTo>
                <a:lnTo>
                  <a:pt x="1261801" y="0"/>
                </a:lnTo>
                <a:cubicBezTo>
                  <a:pt x="1346470" y="0"/>
                  <a:pt x="1415107" y="68637"/>
                  <a:pt x="1415107" y="153306"/>
                </a:cubicBezTo>
                <a:lnTo>
                  <a:pt x="1415107" y="766513"/>
                </a:lnTo>
                <a:cubicBezTo>
                  <a:pt x="1415107" y="851182"/>
                  <a:pt x="1346470" y="919819"/>
                  <a:pt x="1261801" y="919819"/>
                </a:cubicBezTo>
                <a:lnTo>
                  <a:pt x="153306" y="919819"/>
                </a:lnTo>
                <a:cubicBezTo>
                  <a:pt x="68637" y="919819"/>
                  <a:pt x="0" y="851182"/>
                  <a:pt x="0" y="766513"/>
                </a:cubicBezTo>
                <a:lnTo>
                  <a:pt x="0" y="153306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5862" tIns="105862" rIns="105862" bIns="105862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1600" kern="1200" dirty="0" smtClean="0"/>
              <a:t>4. Closing of ball valve</a:t>
            </a:r>
            <a:endParaRPr lang="zh-CN" altLang="en-US" sz="1600" kern="1200" dirty="0"/>
          </a:p>
        </p:txBody>
      </p:sp>
      <p:sp>
        <p:nvSpPr>
          <p:cNvPr id="13" name="Freeform 12"/>
          <p:cNvSpPr/>
          <p:nvPr/>
        </p:nvSpPr>
        <p:spPr>
          <a:xfrm>
            <a:off x="3166346" y="1909046"/>
            <a:ext cx="4335306" cy="433530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1281963" y="4146106"/>
                </a:moveTo>
                <a:arcTo wR="2167653" hR="2167653" stAng="6846992" swAng="924392"/>
              </a:path>
            </a:pathLst>
          </a:custGeom>
          <a:noFill/>
          <a:ln>
            <a:tailEnd type="arrow"/>
          </a:ln>
          <a:scene3d>
            <a:camera prst="orthographicFront"/>
            <a:lightRig rig="flat" dir="t"/>
          </a:scene3d>
          <a:sp3d z="-40000" prstMaterial="matte"/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4" name="Freeform 13"/>
          <p:cNvSpPr/>
          <p:nvPr/>
        </p:nvSpPr>
        <p:spPr>
          <a:xfrm>
            <a:off x="2749203" y="4700616"/>
            <a:ext cx="1415107" cy="919819"/>
          </a:xfrm>
          <a:custGeom>
            <a:avLst/>
            <a:gdLst>
              <a:gd name="connsiteX0" fmla="*/ 0 w 1415107"/>
              <a:gd name="connsiteY0" fmla="*/ 153306 h 919819"/>
              <a:gd name="connsiteX1" fmla="*/ 153306 w 1415107"/>
              <a:gd name="connsiteY1" fmla="*/ 0 h 919819"/>
              <a:gd name="connsiteX2" fmla="*/ 1261801 w 1415107"/>
              <a:gd name="connsiteY2" fmla="*/ 0 h 919819"/>
              <a:gd name="connsiteX3" fmla="*/ 1415107 w 1415107"/>
              <a:gd name="connsiteY3" fmla="*/ 153306 h 919819"/>
              <a:gd name="connsiteX4" fmla="*/ 1415107 w 1415107"/>
              <a:gd name="connsiteY4" fmla="*/ 766513 h 919819"/>
              <a:gd name="connsiteX5" fmla="*/ 1261801 w 1415107"/>
              <a:gd name="connsiteY5" fmla="*/ 919819 h 919819"/>
              <a:gd name="connsiteX6" fmla="*/ 153306 w 1415107"/>
              <a:gd name="connsiteY6" fmla="*/ 919819 h 919819"/>
              <a:gd name="connsiteX7" fmla="*/ 0 w 1415107"/>
              <a:gd name="connsiteY7" fmla="*/ 766513 h 919819"/>
              <a:gd name="connsiteX8" fmla="*/ 0 w 1415107"/>
              <a:gd name="connsiteY8" fmla="*/ 153306 h 919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15107" h="919819">
                <a:moveTo>
                  <a:pt x="0" y="153306"/>
                </a:moveTo>
                <a:cubicBezTo>
                  <a:pt x="0" y="68637"/>
                  <a:pt x="68637" y="0"/>
                  <a:pt x="153306" y="0"/>
                </a:cubicBezTo>
                <a:lnTo>
                  <a:pt x="1261801" y="0"/>
                </a:lnTo>
                <a:cubicBezTo>
                  <a:pt x="1346470" y="0"/>
                  <a:pt x="1415107" y="68637"/>
                  <a:pt x="1415107" y="153306"/>
                </a:cubicBezTo>
                <a:lnTo>
                  <a:pt x="1415107" y="766513"/>
                </a:lnTo>
                <a:cubicBezTo>
                  <a:pt x="1415107" y="851182"/>
                  <a:pt x="1346470" y="919819"/>
                  <a:pt x="1261801" y="919819"/>
                </a:cubicBezTo>
                <a:lnTo>
                  <a:pt x="153306" y="919819"/>
                </a:lnTo>
                <a:cubicBezTo>
                  <a:pt x="68637" y="919819"/>
                  <a:pt x="0" y="851182"/>
                  <a:pt x="0" y="766513"/>
                </a:cubicBezTo>
                <a:lnTo>
                  <a:pt x="0" y="153306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5862" tIns="105862" rIns="105862" bIns="105862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1600" kern="1200" dirty="0" smtClean="0"/>
              <a:t>5. Settling</a:t>
            </a:r>
            <a:endParaRPr lang="zh-CN" altLang="en-US" sz="1600" kern="1200" dirty="0"/>
          </a:p>
        </p:txBody>
      </p:sp>
      <p:sp>
        <p:nvSpPr>
          <p:cNvPr id="15" name="Freeform 14"/>
          <p:cNvSpPr/>
          <p:nvPr/>
        </p:nvSpPr>
        <p:spPr>
          <a:xfrm>
            <a:off x="3166346" y="1909046"/>
            <a:ext cx="4335306" cy="433530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33801" y="2548961"/>
                </a:moveTo>
                <a:arcTo wR="2167653" hR="2167653" stAng="10192108" swAng="1215783"/>
              </a:path>
            </a:pathLst>
          </a:custGeom>
          <a:noFill/>
          <a:ln>
            <a:tailEnd type="arrow"/>
          </a:ln>
          <a:scene3d>
            <a:camera prst="orthographicFront"/>
            <a:lightRig rig="flat" dir="t"/>
          </a:scene3d>
          <a:sp3d z="-40000" prstMaterial="matte"/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6" name="Freeform 15"/>
          <p:cNvSpPr/>
          <p:nvPr/>
        </p:nvSpPr>
        <p:spPr>
          <a:xfrm>
            <a:off x="2749203" y="2532963"/>
            <a:ext cx="1415107" cy="919819"/>
          </a:xfrm>
          <a:custGeom>
            <a:avLst/>
            <a:gdLst>
              <a:gd name="connsiteX0" fmla="*/ 0 w 1415107"/>
              <a:gd name="connsiteY0" fmla="*/ 153306 h 919819"/>
              <a:gd name="connsiteX1" fmla="*/ 153306 w 1415107"/>
              <a:gd name="connsiteY1" fmla="*/ 0 h 919819"/>
              <a:gd name="connsiteX2" fmla="*/ 1261801 w 1415107"/>
              <a:gd name="connsiteY2" fmla="*/ 0 h 919819"/>
              <a:gd name="connsiteX3" fmla="*/ 1415107 w 1415107"/>
              <a:gd name="connsiteY3" fmla="*/ 153306 h 919819"/>
              <a:gd name="connsiteX4" fmla="*/ 1415107 w 1415107"/>
              <a:gd name="connsiteY4" fmla="*/ 766513 h 919819"/>
              <a:gd name="connsiteX5" fmla="*/ 1261801 w 1415107"/>
              <a:gd name="connsiteY5" fmla="*/ 919819 h 919819"/>
              <a:gd name="connsiteX6" fmla="*/ 153306 w 1415107"/>
              <a:gd name="connsiteY6" fmla="*/ 919819 h 919819"/>
              <a:gd name="connsiteX7" fmla="*/ 0 w 1415107"/>
              <a:gd name="connsiteY7" fmla="*/ 766513 h 919819"/>
              <a:gd name="connsiteX8" fmla="*/ 0 w 1415107"/>
              <a:gd name="connsiteY8" fmla="*/ 153306 h 919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15107" h="919819">
                <a:moveTo>
                  <a:pt x="0" y="153306"/>
                </a:moveTo>
                <a:cubicBezTo>
                  <a:pt x="0" y="68637"/>
                  <a:pt x="68637" y="0"/>
                  <a:pt x="153306" y="0"/>
                </a:cubicBezTo>
                <a:lnTo>
                  <a:pt x="1261801" y="0"/>
                </a:lnTo>
                <a:cubicBezTo>
                  <a:pt x="1346470" y="0"/>
                  <a:pt x="1415107" y="68637"/>
                  <a:pt x="1415107" y="153306"/>
                </a:cubicBezTo>
                <a:lnTo>
                  <a:pt x="1415107" y="766513"/>
                </a:lnTo>
                <a:cubicBezTo>
                  <a:pt x="1415107" y="851182"/>
                  <a:pt x="1346470" y="919819"/>
                  <a:pt x="1261801" y="919819"/>
                </a:cubicBezTo>
                <a:lnTo>
                  <a:pt x="153306" y="919819"/>
                </a:lnTo>
                <a:cubicBezTo>
                  <a:pt x="68637" y="919819"/>
                  <a:pt x="0" y="851182"/>
                  <a:pt x="0" y="766513"/>
                </a:cubicBezTo>
                <a:lnTo>
                  <a:pt x="0" y="153306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5862" tIns="105862" rIns="105862" bIns="105862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1600" kern="1200" dirty="0" smtClean="0"/>
              <a:t>6. Reopening of ball valve</a:t>
            </a:r>
            <a:endParaRPr lang="zh-CN" altLang="en-US" sz="1600" kern="1200" dirty="0"/>
          </a:p>
        </p:txBody>
      </p:sp>
      <p:sp>
        <p:nvSpPr>
          <p:cNvPr id="17" name="Freeform 16"/>
          <p:cNvSpPr/>
          <p:nvPr/>
        </p:nvSpPr>
        <p:spPr>
          <a:xfrm>
            <a:off x="3166346" y="1909046"/>
            <a:ext cx="4335306" cy="4335306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788183" y="495593"/>
                </a:moveTo>
                <a:arcTo wR="2167653" hR="2167653" stAng="13828616" swAng="924392"/>
              </a:path>
            </a:pathLst>
          </a:custGeom>
          <a:noFill/>
          <a:ln>
            <a:tailEnd type="arrow"/>
          </a:ln>
          <a:scene3d>
            <a:camera prst="orthographicFront"/>
            <a:lightRig rig="flat" dir="t"/>
          </a:scene3d>
          <a:sp3d z="-40000" prstMaterial="matte"/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5" name="文本框 4"/>
          <p:cNvSpPr txBox="1"/>
          <p:nvPr/>
        </p:nvSpPr>
        <p:spPr>
          <a:xfrm>
            <a:off x="262467" y="3708400"/>
            <a:ext cx="23960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3200" dirty="0" smtClean="0">
                <a:solidFill>
                  <a:srgbClr val="FF6600"/>
                </a:solidFill>
                <a:latin typeface="Arial"/>
                <a:cs typeface="Arial"/>
              </a:rPr>
              <a:t>Operational States</a:t>
            </a:r>
            <a:endParaRPr kumimoji="1" lang="zh-CN" altLang="en-US" sz="3200" dirty="0">
              <a:solidFill>
                <a:srgbClr val="FF66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4738203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  <p:bldP spid="12" grpId="0" animBg="1"/>
      <p:bldP spid="14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 Case Testing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038600" cy="4525963"/>
          </a:xfrm>
        </p:spPr>
        <p:txBody>
          <a:bodyPr/>
          <a:lstStyle/>
          <a:p>
            <a:r>
              <a:rPr lang="en-US" dirty="0" smtClean="0"/>
              <a:t>Base Case Testing</a:t>
            </a:r>
          </a:p>
          <a:p>
            <a:pPr lvl="1"/>
            <a:r>
              <a:rPr lang="en-US" dirty="0" smtClean="0"/>
              <a:t>Linear dosing</a:t>
            </a:r>
          </a:p>
          <a:p>
            <a:pPr lvl="1"/>
            <a:r>
              <a:rPr lang="en-US" dirty="0" smtClean="0"/>
              <a:t>Power law dosing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Dose=coefficient x base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oefficient = .25</a:t>
            </a:r>
          </a:p>
          <a:p>
            <a:pPr lvl="1"/>
            <a:r>
              <a:rPr lang="en-US" dirty="0"/>
              <a:t>b</a:t>
            </a:r>
            <a:r>
              <a:rPr lang="en-US" dirty="0" smtClean="0"/>
              <a:t>ase = 1.25</a:t>
            </a:r>
          </a:p>
          <a:p>
            <a:pPr lvl="1"/>
            <a:r>
              <a:rPr lang="en-US" dirty="0" smtClean="0"/>
              <a:t>max reps = 12</a:t>
            </a:r>
            <a:endParaRPr lang="en-US" dirty="0"/>
          </a:p>
        </p:txBody>
      </p:sp>
      <p:pic>
        <p:nvPicPr>
          <p:cNvPr id="4" name="Picture 5" descr="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9971" y="6283098"/>
            <a:ext cx="1934029" cy="57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a"/>
          <p:cNvPicPr>
            <a:picLocks noChangeAspect="1" noChangeArrowheads="1"/>
          </p:cNvPicPr>
          <p:nvPr/>
        </p:nvPicPr>
        <p:blipFill>
          <a:blip r:embed="rId3" cstate="print"/>
          <a:srcRect r="4546"/>
          <a:stretch>
            <a:fillRect/>
          </a:stretch>
        </p:blipFill>
        <p:spPr bwMode="auto">
          <a:xfrm>
            <a:off x="0" y="6300788"/>
            <a:ext cx="1981200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3810000" y="3319046"/>
            <a:ext cx="10855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max reps</a:t>
            </a:r>
            <a:endParaRPr lang="en-US" sz="16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 Case One </a:t>
            </a:r>
            <a:endParaRPr lang="en-US" dirty="0"/>
          </a:p>
        </p:txBody>
      </p:sp>
      <p:pic>
        <p:nvPicPr>
          <p:cNvPr id="4" name="Content Placeholder 10" descr="Mean Residual Case 2 othe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9200" y="1524000"/>
            <a:ext cx="7112000" cy="533400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Base Case Two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300" y="1524000"/>
            <a:ext cx="7112000" cy="5334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AguaClara the roa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AguaClara the road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lg" len="med"/>
          <a:tailEnd type="none" w="lg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  <a:cs typeface="Arial" charset="0"/>
          </a:defRPr>
        </a:defPPr>
      </a:lstStyle>
    </a:lnDef>
  </a:objectDefaults>
  <a:extraClrSchemeLst>
    <a:extraClrScheme>
      <a:clrScheme name="1_AguaClara the roa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F330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FFADAA"/>
        </a:accent5>
        <a:accent6>
          <a:srgbClr val="E78A00"/>
        </a:accent6>
        <a:hlink>
          <a:srgbClr val="3366FF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AguaClara the road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80808"/>
        </a:accent1>
        <a:accent2>
          <a:srgbClr val="777777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6B6B6B"/>
        </a:accent6>
        <a:hlink>
          <a:srgbClr val="C0C0C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AguaClara the road</Template>
  <TotalTime>12855</TotalTime>
  <Words>346</Words>
  <Application>Microsoft Office PowerPoint</Application>
  <PresentationFormat>On-screen Show (4:3)</PresentationFormat>
  <Paragraphs>84</Paragraphs>
  <Slides>17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1_AguaClara the road</vt:lpstr>
      <vt:lpstr>\\files.cornell.edu\EN\aguaclara\RESEARCH\Laminar Tube Floc\Fall 2013\Data processor\Data Processor 0 to 10 9-19-2013.xmcd\Selection 835 6226 1232 6552</vt:lpstr>
      <vt:lpstr>Laminar Tube Flocculator</vt:lpstr>
      <vt:lpstr>Outline</vt:lpstr>
      <vt:lpstr>Introduction</vt:lpstr>
      <vt:lpstr>Floc Breakup</vt:lpstr>
      <vt:lpstr>Set Up of Fall 2013 Testing</vt:lpstr>
      <vt:lpstr>Experiment- Process Controller</vt:lpstr>
      <vt:lpstr>Base Case Testing</vt:lpstr>
      <vt:lpstr>Base Case One </vt:lpstr>
      <vt:lpstr>Base Case Two</vt:lpstr>
      <vt:lpstr>Base Case Three</vt:lpstr>
      <vt:lpstr>1st Experiment- Clamp Size</vt:lpstr>
      <vt:lpstr>Results of Summer 2013 Research</vt:lpstr>
      <vt:lpstr>Preliminary Results</vt:lpstr>
      <vt:lpstr>Preliminary Results</vt:lpstr>
      <vt:lpstr>2nd Experiment- Clamp Number</vt:lpstr>
      <vt:lpstr>Challenges Faced</vt:lpstr>
      <vt:lpstr>Questions?</vt:lpstr>
    </vt:vector>
  </TitlesOfParts>
  <Company>Cornell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CEE 4540: Sustainable Small-Scale Water Supplies</dc:title>
  <dc:creator>Monroe Weber-Shirk</dc:creator>
  <cp:lastModifiedBy>ceeadmin</cp:lastModifiedBy>
  <cp:revision>394</cp:revision>
  <dcterms:created xsi:type="dcterms:W3CDTF">2008-08-26T14:48:34Z</dcterms:created>
  <dcterms:modified xsi:type="dcterms:W3CDTF">2013-10-21T18:16:57Z</dcterms:modified>
</cp:coreProperties>
</file>